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wav"/>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7.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8.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9.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10.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1.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2.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3.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4.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5.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6.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7.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1.xml" ContentType="application/vnd.openxmlformats-officedocument.themeOverride+xml"/>
  <Override PartName="/ppt/media/audio2.wav" ContentType="audio/x-wav"/>
  <Override PartName="/ppt/media/audio3.wav" ContentType="audio/x-wav"/>
  <Override PartName="/ppt/media/audio4.wav" ContentType="audio/x-wav"/>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 id="2147483681" r:id="rId4"/>
    <p:sldMasterId id="2147483693" r:id="rId5"/>
    <p:sldMasterId id="2147483700" r:id="rId6"/>
    <p:sldMasterId id="2147483714" r:id="rId7"/>
    <p:sldMasterId id="2147483721" r:id="rId8"/>
    <p:sldMasterId id="2147483727" r:id="rId9"/>
    <p:sldMasterId id="2147483739" r:id="rId10"/>
    <p:sldMasterId id="2147483750" r:id="rId11"/>
    <p:sldMasterId id="2147483762" r:id="rId12"/>
    <p:sldMasterId id="2147483774" r:id="rId13"/>
    <p:sldMasterId id="2147483786" r:id="rId14"/>
    <p:sldMasterId id="2147483819" r:id="rId15"/>
    <p:sldMasterId id="2147483831" r:id="rId16"/>
    <p:sldMasterId id="2147483846" r:id="rId17"/>
    <p:sldMasterId id="2147483888" r:id="rId18"/>
  </p:sldMasterIdLst>
  <p:notesMasterIdLst>
    <p:notesMasterId r:id="rId65"/>
  </p:notesMasterIdLst>
  <p:sldIdLst>
    <p:sldId id="2007577447" r:id="rId19"/>
    <p:sldId id="2007577448" r:id="rId20"/>
    <p:sldId id="257" r:id="rId21"/>
    <p:sldId id="2007577433" r:id="rId22"/>
    <p:sldId id="256" r:id="rId23"/>
    <p:sldId id="626" r:id="rId24"/>
    <p:sldId id="309" r:id="rId25"/>
    <p:sldId id="310" r:id="rId26"/>
    <p:sldId id="610" r:id="rId27"/>
    <p:sldId id="2007577522" r:id="rId28"/>
    <p:sldId id="357" r:id="rId29"/>
    <p:sldId id="313" r:id="rId30"/>
    <p:sldId id="624" r:id="rId31"/>
    <p:sldId id="2007577523" r:id="rId32"/>
    <p:sldId id="321" r:id="rId33"/>
    <p:sldId id="312" r:id="rId34"/>
    <p:sldId id="623" r:id="rId35"/>
    <p:sldId id="2007577441" r:id="rId36"/>
    <p:sldId id="2007577434" r:id="rId37"/>
    <p:sldId id="2007577435" r:id="rId38"/>
    <p:sldId id="11088552" r:id="rId39"/>
    <p:sldId id="2007577436" r:id="rId40"/>
    <p:sldId id="322" r:id="rId41"/>
    <p:sldId id="2007577527" r:id="rId42"/>
    <p:sldId id="2007577526" r:id="rId43"/>
    <p:sldId id="2007577439" r:id="rId44"/>
    <p:sldId id="447" r:id="rId45"/>
    <p:sldId id="306" r:id="rId46"/>
    <p:sldId id="11088608" r:id="rId47"/>
    <p:sldId id="2007577524" r:id="rId48"/>
    <p:sldId id="2007577444" r:id="rId49"/>
    <p:sldId id="2007577445" r:id="rId50"/>
    <p:sldId id="2007577241" r:id="rId51"/>
    <p:sldId id="2007577525" r:id="rId52"/>
    <p:sldId id="2007577437" r:id="rId53"/>
    <p:sldId id="2007577438" r:id="rId54"/>
    <p:sldId id="353" r:id="rId55"/>
    <p:sldId id="2007577446" r:id="rId56"/>
    <p:sldId id="296" r:id="rId57"/>
    <p:sldId id="558" r:id="rId58"/>
    <p:sldId id="553" r:id="rId59"/>
    <p:sldId id="554" r:id="rId60"/>
    <p:sldId id="555" r:id="rId61"/>
    <p:sldId id="556" r:id="rId62"/>
    <p:sldId id="557" r:id="rId63"/>
    <p:sldId id="2007577521"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354" autoAdjust="0"/>
    <p:restoredTop sz="94660"/>
  </p:normalViewPr>
  <p:slideViewPr>
    <p:cSldViewPr snapToGrid="0" showGuides="1">
      <p:cViewPr varScale="1">
        <p:scale>
          <a:sx n="72" d="100"/>
          <a:sy n="72" d="100"/>
        </p:scale>
        <p:origin x="606" y="54"/>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8.xml"/><Relationship Id="rId39" Type="http://schemas.openxmlformats.org/officeDocument/2006/relationships/slide" Target="slides/slide21.xml"/><Relationship Id="rId21" Type="http://schemas.openxmlformats.org/officeDocument/2006/relationships/slide" Target="slides/slide3.xml"/><Relationship Id="rId34" Type="http://schemas.openxmlformats.org/officeDocument/2006/relationships/slide" Target="slides/slide16.xml"/><Relationship Id="rId42" Type="http://schemas.openxmlformats.org/officeDocument/2006/relationships/slide" Target="slides/slide24.xml"/><Relationship Id="rId47" Type="http://schemas.openxmlformats.org/officeDocument/2006/relationships/slide" Target="slides/slide29.xml"/><Relationship Id="rId50" Type="http://schemas.openxmlformats.org/officeDocument/2006/relationships/slide" Target="slides/slide32.xml"/><Relationship Id="rId55" Type="http://schemas.openxmlformats.org/officeDocument/2006/relationships/slide" Target="slides/slide37.xml"/><Relationship Id="rId63" Type="http://schemas.openxmlformats.org/officeDocument/2006/relationships/slide" Target="slides/slide45.xml"/><Relationship Id="rId68"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slide" Target="slides/slide27.xml"/><Relationship Id="rId53" Type="http://schemas.openxmlformats.org/officeDocument/2006/relationships/slide" Target="slides/slide35.xml"/><Relationship Id="rId58" Type="http://schemas.openxmlformats.org/officeDocument/2006/relationships/slide" Target="slides/slide40.xml"/><Relationship Id="rId66"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slide" Target="slides/slide39.xml"/><Relationship Id="rId61" Type="http://schemas.openxmlformats.org/officeDocument/2006/relationships/slide" Target="slides/slide43.xml"/><Relationship Id="rId10" Type="http://schemas.openxmlformats.org/officeDocument/2006/relationships/slideMaster" Target="slideMasters/slideMaster10.xml"/><Relationship Id="rId19" Type="http://schemas.openxmlformats.org/officeDocument/2006/relationships/slide" Target="slides/slide1.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slide" Target="slides/slide42.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slide" Target="slides/slide38.xml"/><Relationship Id="rId64" Type="http://schemas.openxmlformats.org/officeDocument/2006/relationships/slide" Target="slides/slide46.xml"/><Relationship Id="rId69"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3.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slide" Target="slides/slide41.xml"/><Relationship Id="rId67" Type="http://schemas.openxmlformats.org/officeDocument/2006/relationships/viewProps" Target="viewProps.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slide" Target="slides/slide36.xml"/><Relationship Id="rId62" Type="http://schemas.openxmlformats.org/officeDocument/2006/relationships/slide" Target="slides/slide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D0F277-2648-4E38-B157-F6BBD5063C43}" type="datetimeFigureOut">
              <a:rPr lang="en-US" smtClean="0"/>
              <a:t>18/5/2026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977693-AD4E-4759-893B-B56EF249E7F7}" type="slidenum">
              <a:rPr lang="en-US" smtClean="0"/>
              <a:t>‹#›</a:t>
            </a:fld>
            <a:endParaRPr lang="en-US"/>
          </a:p>
        </p:txBody>
      </p:sp>
    </p:spTree>
    <p:extLst>
      <p:ext uri="{BB962C8B-B14F-4D97-AF65-F5344CB8AC3E}">
        <p14:creationId xmlns:p14="http://schemas.microsoft.com/office/powerpoint/2010/main" val="17272128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
        <p:cNvGrpSpPr/>
        <p:nvPr/>
      </p:nvGrpSpPr>
      <p:grpSpPr>
        <a:xfrm>
          <a:off x="0" y="0"/>
          <a:ext cx="0" cy="0"/>
          <a:chOff x="0" y="0"/>
          <a:chExt cx="0" cy="0"/>
        </a:xfrm>
      </p:grpSpPr>
      <p:sp>
        <p:nvSpPr>
          <p:cNvPr id="859" name="Google Shape;85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0" name="Google Shape;86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FC58BB-83B0-47E7-84D1-E62E4D0EE8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14446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1"/>
        <p:cNvGrpSpPr/>
        <p:nvPr/>
      </p:nvGrpSpPr>
      <p:grpSpPr>
        <a:xfrm>
          <a:off x="0" y="0"/>
          <a:ext cx="0" cy="0"/>
          <a:chOff x="0" y="0"/>
          <a:chExt cx="0" cy="0"/>
        </a:xfrm>
      </p:grpSpPr>
      <p:sp>
        <p:nvSpPr>
          <p:cNvPr id="1162" name="Google Shape;1162;g962c8e87b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3" name="Google Shape;1163;g962c8e87b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ebd9e8809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ebd9e8809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84905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ebd9e8809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ebd9e8809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457922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ebd9e8809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ebd9e8809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16983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ebd9e8809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ebd9e8809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68140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ebd9e8809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ebd9e8809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76870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a:extLst>
              <a:ext uri="{FF2B5EF4-FFF2-40B4-BE49-F238E27FC236}">
                <a16:creationId xmlns:a16="http://schemas.microsoft.com/office/drawing/2014/main" id="{37323A59-84E2-EB48-8388-E5404C95B89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a:extLst>
              <a:ext uri="{FF2B5EF4-FFF2-40B4-BE49-F238E27FC236}">
                <a16:creationId xmlns:a16="http://schemas.microsoft.com/office/drawing/2014/main" id="{6711AED6-CEFD-8941-BABE-16ED7632293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Arial" panose="020B0604020202020204" pitchFamily="34" charset="0"/>
            </a:endParaRPr>
          </a:p>
        </p:txBody>
      </p:sp>
      <p:sp>
        <p:nvSpPr>
          <p:cNvPr id="103428" name="Date Placeholder 3">
            <a:extLst>
              <a:ext uri="{FF2B5EF4-FFF2-40B4-BE49-F238E27FC236}">
                <a16:creationId xmlns:a16="http://schemas.microsoft.com/office/drawing/2014/main" id="{66CB3D4C-84C8-6C43-BF62-177631BE6643}"/>
              </a:ext>
            </a:extLst>
          </p:cNvPr>
          <p:cNvSpPr txBox="1">
            <a:spLocks noGrp="1"/>
          </p:cNvSpPr>
          <p:nvPr/>
        </p:nvSpPr>
        <p:spPr bwMode="auto">
          <a:xfrm>
            <a:off x="3884613"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843D663-A8AD-2441-9929-CB699AB2C7D6}" type="datetime2">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Monday, May 18, 2026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3429" name="Slide Number Placeholder 4">
            <a:extLst>
              <a:ext uri="{FF2B5EF4-FFF2-40B4-BE49-F238E27FC236}">
                <a16:creationId xmlns:a16="http://schemas.microsoft.com/office/drawing/2014/main" id="{43D683A8-669B-B946-AFB2-8590754EB884}"/>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E2B6743-CBB5-2744-B1C4-122F4CF9EF5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ebd9e8809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ebd9e8809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249666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4.xml"/><Relationship Id="rId4" Type="http://schemas.openxmlformats.org/officeDocument/2006/relationships/hyperlink" Target="http://bit.ly/2TtBDfr" TargetMode="Externa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6.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7.xml"/><Relationship Id="rId4" Type="http://schemas.openxmlformats.org/officeDocument/2006/relationships/hyperlink" Target="http://bit.ly/2TtBDfr" TargetMode="Externa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72775-2B2A-8026-2A14-B9F325BD0D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CF20852-5E1D-AF88-2816-35B5104602E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80EAE67-C1D6-16B0-F3E0-A2BCF48F4777}"/>
              </a:ext>
            </a:extLst>
          </p:cNvPr>
          <p:cNvSpPr>
            <a:spLocks noGrp="1"/>
          </p:cNvSpPr>
          <p:nvPr>
            <p:ph type="dt" sz="half" idx="10"/>
          </p:nvPr>
        </p:nvSpPr>
        <p:spPr/>
        <p:txBody>
          <a:bodyPr/>
          <a:lstStyle/>
          <a:p>
            <a:fld id="{B1994EAD-5931-42B4-A967-B0CAFCEE2273}" type="datetimeFigureOut">
              <a:rPr lang="en-US" smtClean="0"/>
              <a:t>18/5/2026</a:t>
            </a:fld>
            <a:endParaRPr lang="en-US"/>
          </a:p>
        </p:txBody>
      </p:sp>
      <p:sp>
        <p:nvSpPr>
          <p:cNvPr id="5" name="Footer Placeholder 4">
            <a:extLst>
              <a:ext uri="{FF2B5EF4-FFF2-40B4-BE49-F238E27FC236}">
                <a16:creationId xmlns:a16="http://schemas.microsoft.com/office/drawing/2014/main" id="{66582850-F385-8258-3271-64A896BE2D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ED07BA-41C7-A10B-11F3-69333F96E8F4}"/>
              </a:ext>
            </a:extLst>
          </p:cNvPr>
          <p:cNvSpPr>
            <a:spLocks noGrp="1"/>
          </p:cNvSpPr>
          <p:nvPr>
            <p:ph type="sldNum" sz="quarter" idx="12"/>
          </p:nvPr>
        </p:nvSpPr>
        <p:spPr/>
        <p:txBody>
          <a:bodyPr/>
          <a:lstStyle/>
          <a:p>
            <a:fld id="{3AFB4CFE-5360-4BE2-82DB-4CEF179B14F9}" type="slidenum">
              <a:rPr lang="en-US" smtClean="0"/>
              <a:t>‹#›</a:t>
            </a:fld>
            <a:endParaRPr lang="en-US"/>
          </a:p>
        </p:txBody>
      </p:sp>
    </p:spTree>
    <p:extLst>
      <p:ext uri="{BB962C8B-B14F-4D97-AF65-F5344CB8AC3E}">
        <p14:creationId xmlns:p14="http://schemas.microsoft.com/office/powerpoint/2010/main" val="4021508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AE4A2-DC4B-E136-BD4C-E48C7CEFA00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CEC72DF-86E1-229F-76C0-783C7E8225A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C517E7-003E-32CF-D1D3-966C26AA4CF1}"/>
              </a:ext>
            </a:extLst>
          </p:cNvPr>
          <p:cNvSpPr>
            <a:spLocks noGrp="1"/>
          </p:cNvSpPr>
          <p:nvPr>
            <p:ph type="dt" sz="half" idx="10"/>
          </p:nvPr>
        </p:nvSpPr>
        <p:spPr/>
        <p:txBody>
          <a:bodyPr/>
          <a:lstStyle/>
          <a:p>
            <a:fld id="{B1994EAD-5931-42B4-A967-B0CAFCEE2273}" type="datetimeFigureOut">
              <a:rPr lang="en-US" smtClean="0"/>
              <a:t>18/5/2026</a:t>
            </a:fld>
            <a:endParaRPr lang="en-US"/>
          </a:p>
        </p:txBody>
      </p:sp>
      <p:sp>
        <p:nvSpPr>
          <p:cNvPr id="5" name="Footer Placeholder 4">
            <a:extLst>
              <a:ext uri="{FF2B5EF4-FFF2-40B4-BE49-F238E27FC236}">
                <a16:creationId xmlns:a16="http://schemas.microsoft.com/office/drawing/2014/main" id="{DEA80584-CFE4-63FA-37E5-06698799F5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4EDED5-5A1A-3F73-D27F-DE06359D09E5}"/>
              </a:ext>
            </a:extLst>
          </p:cNvPr>
          <p:cNvSpPr>
            <a:spLocks noGrp="1"/>
          </p:cNvSpPr>
          <p:nvPr>
            <p:ph type="sldNum" sz="quarter" idx="12"/>
          </p:nvPr>
        </p:nvSpPr>
        <p:spPr/>
        <p:txBody>
          <a:bodyPr/>
          <a:lstStyle/>
          <a:p>
            <a:fld id="{3AFB4CFE-5360-4BE2-82DB-4CEF179B14F9}" type="slidenum">
              <a:rPr lang="en-US" smtClean="0"/>
              <a:t>‹#›</a:t>
            </a:fld>
            <a:endParaRPr lang="en-US"/>
          </a:p>
        </p:txBody>
      </p:sp>
    </p:spTree>
    <p:extLst>
      <p:ext uri="{BB962C8B-B14F-4D97-AF65-F5344CB8AC3E}">
        <p14:creationId xmlns:p14="http://schemas.microsoft.com/office/powerpoint/2010/main" val="317879598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E1572-F70C-4048-A6E6-FC3BC024AA5B}"/>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386B20D6-2AE0-3C49-87CB-5D3B76FD8678}"/>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B8E4050A-1B5B-A542-9634-C8064E5F4666}"/>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9F0922-7251-4144-827B-746C6F721BF7}"/>
              </a:ext>
            </a:extLst>
          </p:cNvPr>
          <p:cNvSpPr>
            <a:spLocks noGrp="1"/>
          </p:cNvSpPr>
          <p:nvPr>
            <p:ph type="dt" sz="half" idx="10"/>
          </p:nvPr>
        </p:nvSpPr>
        <p:spPr/>
        <p:txBody>
          <a:bodyPr/>
          <a:lstStyle>
            <a:lvl1pPr>
              <a:defRPr/>
            </a:lvl1pPr>
          </a:lstStyle>
          <a:p>
            <a:endParaRPr lang="en-US" altLang="en-VN"/>
          </a:p>
        </p:txBody>
      </p:sp>
      <p:sp>
        <p:nvSpPr>
          <p:cNvPr id="6" name="Footer Placeholder 5">
            <a:extLst>
              <a:ext uri="{FF2B5EF4-FFF2-40B4-BE49-F238E27FC236}">
                <a16:creationId xmlns:a16="http://schemas.microsoft.com/office/drawing/2014/main" id="{F34AC087-7BD1-014D-A338-43FFD3DB1E0B}"/>
              </a:ext>
            </a:extLst>
          </p:cNvPr>
          <p:cNvSpPr>
            <a:spLocks noGrp="1"/>
          </p:cNvSpPr>
          <p:nvPr>
            <p:ph type="ftr" sz="quarter" idx="11"/>
          </p:nvPr>
        </p:nvSpPr>
        <p:spPr/>
        <p:txBody>
          <a:bodyPr/>
          <a:lstStyle>
            <a:lvl1pPr>
              <a:defRPr/>
            </a:lvl1pPr>
          </a:lstStyle>
          <a:p>
            <a:endParaRPr lang="en-US" altLang="en-VN"/>
          </a:p>
        </p:txBody>
      </p:sp>
      <p:sp>
        <p:nvSpPr>
          <p:cNvPr id="7" name="Slide Number Placeholder 6">
            <a:extLst>
              <a:ext uri="{FF2B5EF4-FFF2-40B4-BE49-F238E27FC236}">
                <a16:creationId xmlns:a16="http://schemas.microsoft.com/office/drawing/2014/main" id="{A1998886-832B-8D49-ACEB-E7AED042B275}"/>
              </a:ext>
            </a:extLst>
          </p:cNvPr>
          <p:cNvSpPr>
            <a:spLocks noGrp="1"/>
          </p:cNvSpPr>
          <p:nvPr>
            <p:ph type="sldNum" sz="quarter" idx="12"/>
          </p:nvPr>
        </p:nvSpPr>
        <p:spPr/>
        <p:txBody>
          <a:bodyPr/>
          <a:lstStyle>
            <a:lvl1pPr>
              <a:defRPr/>
            </a:lvl1pPr>
          </a:lstStyle>
          <a:p>
            <a:fld id="{E4CE5180-A9D5-7A46-8431-337C8348821E}" type="slidenum">
              <a:rPr lang="en-US" altLang="en-VN"/>
              <a:pPr/>
              <a:t>‹#›</a:t>
            </a:fld>
            <a:endParaRPr lang="en-US" altLang="en-VN"/>
          </a:p>
        </p:txBody>
      </p:sp>
    </p:spTree>
    <p:extLst>
      <p:ext uri="{BB962C8B-B14F-4D97-AF65-F5344CB8AC3E}">
        <p14:creationId xmlns:p14="http://schemas.microsoft.com/office/powerpoint/2010/main" val="252999617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EFC9E-D189-9A43-93B3-E5E7E3253978}"/>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D9EAD74B-B367-414D-9CF6-65DB5535EF13}"/>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VN"/>
          </a:p>
        </p:txBody>
      </p:sp>
      <p:sp>
        <p:nvSpPr>
          <p:cNvPr id="4" name="Text Placeholder 3">
            <a:extLst>
              <a:ext uri="{FF2B5EF4-FFF2-40B4-BE49-F238E27FC236}">
                <a16:creationId xmlns:a16="http://schemas.microsoft.com/office/drawing/2014/main" id="{B0BE8366-F0EA-224F-8001-F5E02B982223}"/>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ECF193-2168-D449-816B-5C1B760FA9B9}"/>
              </a:ext>
            </a:extLst>
          </p:cNvPr>
          <p:cNvSpPr>
            <a:spLocks noGrp="1"/>
          </p:cNvSpPr>
          <p:nvPr>
            <p:ph type="dt" sz="half" idx="10"/>
          </p:nvPr>
        </p:nvSpPr>
        <p:spPr/>
        <p:txBody>
          <a:bodyPr/>
          <a:lstStyle>
            <a:lvl1pPr>
              <a:defRPr/>
            </a:lvl1pPr>
          </a:lstStyle>
          <a:p>
            <a:endParaRPr lang="en-US" altLang="en-VN"/>
          </a:p>
        </p:txBody>
      </p:sp>
      <p:sp>
        <p:nvSpPr>
          <p:cNvPr id="6" name="Footer Placeholder 5">
            <a:extLst>
              <a:ext uri="{FF2B5EF4-FFF2-40B4-BE49-F238E27FC236}">
                <a16:creationId xmlns:a16="http://schemas.microsoft.com/office/drawing/2014/main" id="{E8581ECE-0D5F-974E-AF7B-FFDE33E7043C}"/>
              </a:ext>
            </a:extLst>
          </p:cNvPr>
          <p:cNvSpPr>
            <a:spLocks noGrp="1"/>
          </p:cNvSpPr>
          <p:nvPr>
            <p:ph type="ftr" sz="quarter" idx="11"/>
          </p:nvPr>
        </p:nvSpPr>
        <p:spPr/>
        <p:txBody>
          <a:bodyPr/>
          <a:lstStyle>
            <a:lvl1pPr>
              <a:defRPr/>
            </a:lvl1pPr>
          </a:lstStyle>
          <a:p>
            <a:endParaRPr lang="en-US" altLang="en-VN"/>
          </a:p>
        </p:txBody>
      </p:sp>
      <p:sp>
        <p:nvSpPr>
          <p:cNvPr id="7" name="Slide Number Placeholder 6">
            <a:extLst>
              <a:ext uri="{FF2B5EF4-FFF2-40B4-BE49-F238E27FC236}">
                <a16:creationId xmlns:a16="http://schemas.microsoft.com/office/drawing/2014/main" id="{1A152A5B-BF5E-FB40-8798-009294B049A6}"/>
              </a:ext>
            </a:extLst>
          </p:cNvPr>
          <p:cNvSpPr>
            <a:spLocks noGrp="1"/>
          </p:cNvSpPr>
          <p:nvPr>
            <p:ph type="sldNum" sz="quarter" idx="12"/>
          </p:nvPr>
        </p:nvSpPr>
        <p:spPr/>
        <p:txBody>
          <a:bodyPr/>
          <a:lstStyle>
            <a:lvl1pPr>
              <a:defRPr/>
            </a:lvl1pPr>
          </a:lstStyle>
          <a:p>
            <a:fld id="{5B6C43BB-9224-8C4D-AD69-39C73114B109}" type="slidenum">
              <a:rPr lang="en-US" altLang="en-VN"/>
              <a:pPr/>
              <a:t>‹#›</a:t>
            </a:fld>
            <a:endParaRPr lang="en-US" altLang="en-VN"/>
          </a:p>
        </p:txBody>
      </p:sp>
    </p:spTree>
    <p:extLst>
      <p:ext uri="{BB962C8B-B14F-4D97-AF65-F5344CB8AC3E}">
        <p14:creationId xmlns:p14="http://schemas.microsoft.com/office/powerpoint/2010/main" val="159402893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C9C00-83B9-EF45-8B7D-C1CC0FD0DFB4}"/>
              </a:ext>
            </a:extLst>
          </p:cNvPr>
          <p:cNvSpPr>
            <a:spLocks noGrp="1"/>
          </p:cNvSpPr>
          <p:nvPr>
            <p:ph type="title"/>
          </p:nvPr>
        </p:nvSpPr>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B922B4F0-8BB7-6745-B995-A51E886DEEB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ADB34615-3F22-6D41-AE9A-EE4C96285F6D}"/>
              </a:ext>
            </a:extLst>
          </p:cNvPr>
          <p:cNvSpPr>
            <a:spLocks noGrp="1"/>
          </p:cNvSpPr>
          <p:nvPr>
            <p:ph type="dt" sz="half" idx="10"/>
          </p:nvPr>
        </p:nvSpPr>
        <p:spPr/>
        <p:txBody>
          <a:bodyPr/>
          <a:lstStyle>
            <a:lvl1pPr>
              <a:defRPr/>
            </a:lvl1pPr>
          </a:lstStyle>
          <a:p>
            <a:endParaRPr lang="en-US" altLang="en-VN"/>
          </a:p>
        </p:txBody>
      </p:sp>
      <p:sp>
        <p:nvSpPr>
          <p:cNvPr id="5" name="Footer Placeholder 4">
            <a:extLst>
              <a:ext uri="{FF2B5EF4-FFF2-40B4-BE49-F238E27FC236}">
                <a16:creationId xmlns:a16="http://schemas.microsoft.com/office/drawing/2014/main" id="{C06E0516-CE84-7F4E-A5D9-B3B9532F0B79}"/>
              </a:ext>
            </a:extLst>
          </p:cNvPr>
          <p:cNvSpPr>
            <a:spLocks noGrp="1"/>
          </p:cNvSpPr>
          <p:nvPr>
            <p:ph type="ftr" sz="quarter" idx="11"/>
          </p:nvPr>
        </p:nvSpPr>
        <p:spPr/>
        <p:txBody>
          <a:bodyPr/>
          <a:lstStyle>
            <a:lvl1pPr>
              <a:defRPr/>
            </a:lvl1pPr>
          </a:lstStyle>
          <a:p>
            <a:endParaRPr lang="en-US" altLang="en-VN"/>
          </a:p>
        </p:txBody>
      </p:sp>
      <p:sp>
        <p:nvSpPr>
          <p:cNvPr id="6" name="Slide Number Placeholder 5">
            <a:extLst>
              <a:ext uri="{FF2B5EF4-FFF2-40B4-BE49-F238E27FC236}">
                <a16:creationId xmlns:a16="http://schemas.microsoft.com/office/drawing/2014/main" id="{0B8B3A71-206D-0046-942E-149D1E3A6A77}"/>
              </a:ext>
            </a:extLst>
          </p:cNvPr>
          <p:cNvSpPr>
            <a:spLocks noGrp="1"/>
          </p:cNvSpPr>
          <p:nvPr>
            <p:ph type="sldNum" sz="quarter" idx="12"/>
          </p:nvPr>
        </p:nvSpPr>
        <p:spPr/>
        <p:txBody>
          <a:bodyPr/>
          <a:lstStyle>
            <a:lvl1pPr>
              <a:defRPr/>
            </a:lvl1pPr>
          </a:lstStyle>
          <a:p>
            <a:fld id="{A1217599-5784-774A-9C69-0FE66BB7F986}" type="slidenum">
              <a:rPr lang="en-US" altLang="en-VN"/>
              <a:pPr/>
              <a:t>‹#›</a:t>
            </a:fld>
            <a:endParaRPr lang="en-US" altLang="en-VN"/>
          </a:p>
        </p:txBody>
      </p:sp>
    </p:spTree>
    <p:extLst>
      <p:ext uri="{BB962C8B-B14F-4D97-AF65-F5344CB8AC3E}">
        <p14:creationId xmlns:p14="http://schemas.microsoft.com/office/powerpoint/2010/main" val="323056038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58A6D8-5884-4044-AB77-419034BF78A6}"/>
              </a:ext>
            </a:extLst>
          </p:cNvPr>
          <p:cNvSpPr>
            <a:spLocks noGrp="1"/>
          </p:cNvSpPr>
          <p:nvPr>
            <p:ph type="title" orient="vert"/>
          </p:nvPr>
        </p:nvSpPr>
        <p:spPr>
          <a:xfrm>
            <a:off x="8839200" y="274639"/>
            <a:ext cx="2743200" cy="5851525"/>
          </a:xfr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436C64BF-70F3-1045-9001-E844475C4B90}"/>
              </a:ext>
            </a:extLst>
          </p:cNvPr>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5ACF107B-82EE-6E47-913E-C7E92AE29E6C}"/>
              </a:ext>
            </a:extLst>
          </p:cNvPr>
          <p:cNvSpPr>
            <a:spLocks noGrp="1"/>
          </p:cNvSpPr>
          <p:nvPr>
            <p:ph type="dt" sz="half" idx="10"/>
          </p:nvPr>
        </p:nvSpPr>
        <p:spPr/>
        <p:txBody>
          <a:bodyPr/>
          <a:lstStyle>
            <a:lvl1pPr>
              <a:defRPr/>
            </a:lvl1pPr>
          </a:lstStyle>
          <a:p>
            <a:endParaRPr lang="en-US" altLang="en-VN"/>
          </a:p>
        </p:txBody>
      </p:sp>
      <p:sp>
        <p:nvSpPr>
          <p:cNvPr id="5" name="Footer Placeholder 4">
            <a:extLst>
              <a:ext uri="{FF2B5EF4-FFF2-40B4-BE49-F238E27FC236}">
                <a16:creationId xmlns:a16="http://schemas.microsoft.com/office/drawing/2014/main" id="{AC837EBF-2193-C545-ADBC-52D9C301902B}"/>
              </a:ext>
            </a:extLst>
          </p:cNvPr>
          <p:cNvSpPr>
            <a:spLocks noGrp="1"/>
          </p:cNvSpPr>
          <p:nvPr>
            <p:ph type="ftr" sz="quarter" idx="11"/>
          </p:nvPr>
        </p:nvSpPr>
        <p:spPr/>
        <p:txBody>
          <a:bodyPr/>
          <a:lstStyle>
            <a:lvl1pPr>
              <a:defRPr/>
            </a:lvl1pPr>
          </a:lstStyle>
          <a:p>
            <a:endParaRPr lang="en-US" altLang="en-VN"/>
          </a:p>
        </p:txBody>
      </p:sp>
      <p:sp>
        <p:nvSpPr>
          <p:cNvPr id="6" name="Slide Number Placeholder 5">
            <a:extLst>
              <a:ext uri="{FF2B5EF4-FFF2-40B4-BE49-F238E27FC236}">
                <a16:creationId xmlns:a16="http://schemas.microsoft.com/office/drawing/2014/main" id="{DB12451B-92CB-5844-85A3-8BDE69DBAA54}"/>
              </a:ext>
            </a:extLst>
          </p:cNvPr>
          <p:cNvSpPr>
            <a:spLocks noGrp="1"/>
          </p:cNvSpPr>
          <p:nvPr>
            <p:ph type="sldNum" sz="quarter" idx="12"/>
          </p:nvPr>
        </p:nvSpPr>
        <p:spPr/>
        <p:txBody>
          <a:bodyPr/>
          <a:lstStyle>
            <a:lvl1pPr>
              <a:defRPr/>
            </a:lvl1pPr>
          </a:lstStyle>
          <a:p>
            <a:fld id="{17E1AD55-40C1-8A42-804C-37D317904A31}" type="slidenum">
              <a:rPr lang="en-US" altLang="en-VN"/>
              <a:pPr/>
              <a:t>‹#›</a:t>
            </a:fld>
            <a:endParaRPr lang="en-US" altLang="en-VN"/>
          </a:p>
        </p:txBody>
      </p:sp>
    </p:spTree>
    <p:extLst>
      <p:ext uri="{BB962C8B-B14F-4D97-AF65-F5344CB8AC3E}">
        <p14:creationId xmlns:p14="http://schemas.microsoft.com/office/powerpoint/2010/main" val="404426282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B8D1C01-187D-9E41-A84A-542930D07DFE}"/>
              </a:ext>
            </a:extLst>
          </p:cNvPr>
          <p:cNvSpPr>
            <a:spLocks noGrp="1" noChangeArrowheads="1"/>
          </p:cNvSpPr>
          <p:nvPr>
            <p:ph type="dt" sz="half" idx="10"/>
          </p:nvPr>
        </p:nvSpPr>
        <p:spPr>
          <a:ln/>
        </p:spPr>
        <p:txBody>
          <a:bodyPr/>
          <a:lstStyle>
            <a:lvl1pPr>
              <a:defRPr/>
            </a:lvl1pPr>
          </a:lstStyle>
          <a:p>
            <a:pPr>
              <a:defRPr/>
            </a:pPr>
            <a:fld id="{92691A6D-F9EF-A541-8F1A-1CF510CBB6E7}" type="datetime1">
              <a:rPr lang="en-US"/>
              <a:pPr>
                <a:defRPr/>
              </a:pPr>
              <a:t>18/5/2026</a:t>
            </a:fld>
            <a:endParaRPr lang="en-US"/>
          </a:p>
        </p:txBody>
      </p:sp>
      <p:sp>
        <p:nvSpPr>
          <p:cNvPr id="5" name="Rectangle 5">
            <a:extLst>
              <a:ext uri="{FF2B5EF4-FFF2-40B4-BE49-F238E27FC236}">
                <a16:creationId xmlns:a16="http://schemas.microsoft.com/office/drawing/2014/main" id="{B3503C1D-6150-424C-AC1F-E7AB4C15FCC2}"/>
              </a:ext>
            </a:extLst>
          </p:cNvPr>
          <p:cNvSpPr>
            <a:spLocks noGrp="1" noChangeArrowheads="1"/>
          </p:cNvSpPr>
          <p:nvPr>
            <p:ph type="ftr" sz="quarter" idx="11"/>
          </p:nvPr>
        </p:nvSpPr>
        <p:spPr>
          <a:ln/>
        </p:spPr>
        <p:txBody>
          <a:bodyPr/>
          <a:lstStyle>
            <a:lvl1pPr>
              <a:defRPr/>
            </a:lvl1pPr>
          </a:lstStyle>
          <a:p>
            <a:pPr>
              <a:defRPr/>
            </a:pPr>
            <a:r>
              <a:rPr lang="en-US"/>
              <a:t>Nguyễn Thị Duyến</a:t>
            </a:r>
          </a:p>
        </p:txBody>
      </p:sp>
      <p:sp>
        <p:nvSpPr>
          <p:cNvPr id="6" name="Rectangle 6">
            <a:extLst>
              <a:ext uri="{FF2B5EF4-FFF2-40B4-BE49-F238E27FC236}">
                <a16:creationId xmlns:a16="http://schemas.microsoft.com/office/drawing/2014/main" id="{9D28515C-48EE-0446-AA58-35CD5CCF16AF}"/>
              </a:ext>
            </a:extLst>
          </p:cNvPr>
          <p:cNvSpPr>
            <a:spLocks noGrp="1" noChangeArrowheads="1"/>
          </p:cNvSpPr>
          <p:nvPr>
            <p:ph type="sldNum" sz="quarter" idx="12"/>
          </p:nvPr>
        </p:nvSpPr>
        <p:spPr>
          <a:ln/>
        </p:spPr>
        <p:txBody>
          <a:bodyPr/>
          <a:lstStyle>
            <a:lvl1pPr>
              <a:defRPr/>
            </a:lvl1pPr>
          </a:lstStyle>
          <a:p>
            <a:fld id="{71E34FF6-B883-5A49-91DF-BD08AC3CB45F}" type="slidenum">
              <a:rPr lang="en-US" altLang="en-US"/>
              <a:pPr/>
              <a:t>‹#›</a:t>
            </a:fld>
            <a:endParaRPr lang="en-US" altLang="en-US"/>
          </a:p>
        </p:txBody>
      </p:sp>
    </p:spTree>
    <p:extLst>
      <p:ext uri="{BB962C8B-B14F-4D97-AF65-F5344CB8AC3E}">
        <p14:creationId xmlns:p14="http://schemas.microsoft.com/office/powerpoint/2010/main" val="157035787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35F4818-38CE-C84E-8A81-A6BEAD1A30D0}"/>
              </a:ext>
            </a:extLst>
          </p:cNvPr>
          <p:cNvSpPr>
            <a:spLocks noGrp="1" noChangeArrowheads="1"/>
          </p:cNvSpPr>
          <p:nvPr>
            <p:ph type="dt" sz="half" idx="10"/>
          </p:nvPr>
        </p:nvSpPr>
        <p:spPr>
          <a:ln/>
        </p:spPr>
        <p:txBody>
          <a:bodyPr/>
          <a:lstStyle>
            <a:lvl1pPr>
              <a:defRPr/>
            </a:lvl1pPr>
          </a:lstStyle>
          <a:p>
            <a:pPr>
              <a:defRPr/>
            </a:pPr>
            <a:fld id="{2E2722DE-F5A4-404A-859A-36DBE459436D}" type="datetime1">
              <a:rPr lang="en-US"/>
              <a:pPr>
                <a:defRPr/>
              </a:pPr>
              <a:t>18/5/2026</a:t>
            </a:fld>
            <a:endParaRPr lang="en-US"/>
          </a:p>
        </p:txBody>
      </p:sp>
      <p:sp>
        <p:nvSpPr>
          <p:cNvPr id="5" name="Rectangle 5">
            <a:extLst>
              <a:ext uri="{FF2B5EF4-FFF2-40B4-BE49-F238E27FC236}">
                <a16:creationId xmlns:a16="http://schemas.microsoft.com/office/drawing/2014/main" id="{CF806CB3-AF69-0F40-8352-23878DBAC419}"/>
              </a:ext>
            </a:extLst>
          </p:cNvPr>
          <p:cNvSpPr>
            <a:spLocks noGrp="1" noChangeArrowheads="1"/>
          </p:cNvSpPr>
          <p:nvPr>
            <p:ph type="ftr" sz="quarter" idx="11"/>
          </p:nvPr>
        </p:nvSpPr>
        <p:spPr>
          <a:ln/>
        </p:spPr>
        <p:txBody>
          <a:bodyPr/>
          <a:lstStyle>
            <a:lvl1pPr>
              <a:defRPr/>
            </a:lvl1pPr>
          </a:lstStyle>
          <a:p>
            <a:pPr>
              <a:defRPr/>
            </a:pPr>
            <a:r>
              <a:rPr lang="en-US"/>
              <a:t>Nguyễn Thị Duyến</a:t>
            </a:r>
          </a:p>
        </p:txBody>
      </p:sp>
      <p:sp>
        <p:nvSpPr>
          <p:cNvPr id="6" name="Rectangle 6">
            <a:extLst>
              <a:ext uri="{FF2B5EF4-FFF2-40B4-BE49-F238E27FC236}">
                <a16:creationId xmlns:a16="http://schemas.microsoft.com/office/drawing/2014/main" id="{6BD2C44C-38ED-F84D-91D3-CAC38DF2C819}"/>
              </a:ext>
            </a:extLst>
          </p:cNvPr>
          <p:cNvSpPr>
            <a:spLocks noGrp="1" noChangeArrowheads="1"/>
          </p:cNvSpPr>
          <p:nvPr>
            <p:ph type="sldNum" sz="quarter" idx="12"/>
          </p:nvPr>
        </p:nvSpPr>
        <p:spPr>
          <a:ln/>
        </p:spPr>
        <p:txBody>
          <a:bodyPr/>
          <a:lstStyle>
            <a:lvl1pPr>
              <a:defRPr/>
            </a:lvl1pPr>
          </a:lstStyle>
          <a:p>
            <a:fld id="{B2520F9A-F56C-7540-AEAA-6A2A5C2E665B}" type="slidenum">
              <a:rPr lang="en-US" altLang="en-US"/>
              <a:pPr/>
              <a:t>‹#›</a:t>
            </a:fld>
            <a:endParaRPr lang="en-US" altLang="en-US"/>
          </a:p>
        </p:txBody>
      </p:sp>
    </p:spTree>
    <p:extLst>
      <p:ext uri="{BB962C8B-B14F-4D97-AF65-F5344CB8AC3E}">
        <p14:creationId xmlns:p14="http://schemas.microsoft.com/office/powerpoint/2010/main" val="181247127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548A1FF1-4497-D344-AC5A-44B49A7F9078}"/>
              </a:ext>
            </a:extLst>
          </p:cNvPr>
          <p:cNvSpPr>
            <a:spLocks noGrp="1" noChangeArrowheads="1"/>
          </p:cNvSpPr>
          <p:nvPr>
            <p:ph type="dt" sz="half" idx="10"/>
          </p:nvPr>
        </p:nvSpPr>
        <p:spPr>
          <a:ln/>
        </p:spPr>
        <p:txBody>
          <a:bodyPr/>
          <a:lstStyle>
            <a:lvl1pPr>
              <a:defRPr/>
            </a:lvl1pPr>
          </a:lstStyle>
          <a:p>
            <a:pPr>
              <a:defRPr/>
            </a:pPr>
            <a:fld id="{89B971BA-8900-394B-BBE4-726125F84525}" type="datetime1">
              <a:rPr lang="en-US"/>
              <a:pPr>
                <a:defRPr/>
              </a:pPr>
              <a:t>18/5/2026</a:t>
            </a:fld>
            <a:endParaRPr lang="en-US"/>
          </a:p>
        </p:txBody>
      </p:sp>
      <p:sp>
        <p:nvSpPr>
          <p:cNvPr id="5" name="Rectangle 5">
            <a:extLst>
              <a:ext uri="{FF2B5EF4-FFF2-40B4-BE49-F238E27FC236}">
                <a16:creationId xmlns:a16="http://schemas.microsoft.com/office/drawing/2014/main" id="{AEDA330D-AAB7-2C42-9DBF-21C0322E3081}"/>
              </a:ext>
            </a:extLst>
          </p:cNvPr>
          <p:cNvSpPr>
            <a:spLocks noGrp="1" noChangeArrowheads="1"/>
          </p:cNvSpPr>
          <p:nvPr>
            <p:ph type="ftr" sz="quarter" idx="11"/>
          </p:nvPr>
        </p:nvSpPr>
        <p:spPr>
          <a:ln/>
        </p:spPr>
        <p:txBody>
          <a:bodyPr/>
          <a:lstStyle>
            <a:lvl1pPr>
              <a:defRPr/>
            </a:lvl1pPr>
          </a:lstStyle>
          <a:p>
            <a:pPr>
              <a:defRPr/>
            </a:pPr>
            <a:r>
              <a:rPr lang="en-US"/>
              <a:t>Nguyễn Thị Duyến</a:t>
            </a:r>
          </a:p>
        </p:txBody>
      </p:sp>
      <p:sp>
        <p:nvSpPr>
          <p:cNvPr id="6" name="Rectangle 6">
            <a:extLst>
              <a:ext uri="{FF2B5EF4-FFF2-40B4-BE49-F238E27FC236}">
                <a16:creationId xmlns:a16="http://schemas.microsoft.com/office/drawing/2014/main" id="{2317822D-D6B7-3543-B2F2-08DC5576C346}"/>
              </a:ext>
            </a:extLst>
          </p:cNvPr>
          <p:cNvSpPr>
            <a:spLocks noGrp="1" noChangeArrowheads="1"/>
          </p:cNvSpPr>
          <p:nvPr>
            <p:ph type="sldNum" sz="quarter" idx="12"/>
          </p:nvPr>
        </p:nvSpPr>
        <p:spPr>
          <a:ln/>
        </p:spPr>
        <p:txBody>
          <a:bodyPr/>
          <a:lstStyle>
            <a:lvl1pPr>
              <a:defRPr/>
            </a:lvl1pPr>
          </a:lstStyle>
          <a:p>
            <a:fld id="{DBBC53E5-4CB9-F34D-A3F9-99C870B4EFFD}" type="slidenum">
              <a:rPr lang="en-US" altLang="en-US"/>
              <a:pPr/>
              <a:t>‹#›</a:t>
            </a:fld>
            <a:endParaRPr lang="en-US" altLang="en-US"/>
          </a:p>
        </p:txBody>
      </p:sp>
    </p:spTree>
    <p:extLst>
      <p:ext uri="{BB962C8B-B14F-4D97-AF65-F5344CB8AC3E}">
        <p14:creationId xmlns:p14="http://schemas.microsoft.com/office/powerpoint/2010/main" val="167457622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A3793EF-2978-A44C-8C11-4A0846DA55B6}"/>
              </a:ext>
            </a:extLst>
          </p:cNvPr>
          <p:cNvSpPr>
            <a:spLocks noGrp="1" noChangeArrowheads="1"/>
          </p:cNvSpPr>
          <p:nvPr>
            <p:ph type="dt" sz="half" idx="10"/>
          </p:nvPr>
        </p:nvSpPr>
        <p:spPr>
          <a:ln/>
        </p:spPr>
        <p:txBody>
          <a:bodyPr/>
          <a:lstStyle>
            <a:lvl1pPr>
              <a:defRPr/>
            </a:lvl1pPr>
          </a:lstStyle>
          <a:p>
            <a:pPr>
              <a:defRPr/>
            </a:pPr>
            <a:fld id="{6D3B9D25-0351-294F-AFD2-856B6E96C875}" type="datetime1">
              <a:rPr lang="en-US"/>
              <a:pPr>
                <a:defRPr/>
              </a:pPr>
              <a:t>18/5/2026</a:t>
            </a:fld>
            <a:endParaRPr lang="en-US"/>
          </a:p>
        </p:txBody>
      </p:sp>
      <p:sp>
        <p:nvSpPr>
          <p:cNvPr id="6" name="Rectangle 5">
            <a:extLst>
              <a:ext uri="{FF2B5EF4-FFF2-40B4-BE49-F238E27FC236}">
                <a16:creationId xmlns:a16="http://schemas.microsoft.com/office/drawing/2014/main" id="{27AB571B-1346-5A49-AD2A-ABAF91BCFD59}"/>
              </a:ext>
            </a:extLst>
          </p:cNvPr>
          <p:cNvSpPr>
            <a:spLocks noGrp="1" noChangeArrowheads="1"/>
          </p:cNvSpPr>
          <p:nvPr>
            <p:ph type="ftr" sz="quarter" idx="11"/>
          </p:nvPr>
        </p:nvSpPr>
        <p:spPr>
          <a:ln/>
        </p:spPr>
        <p:txBody>
          <a:bodyPr/>
          <a:lstStyle>
            <a:lvl1pPr>
              <a:defRPr/>
            </a:lvl1pPr>
          </a:lstStyle>
          <a:p>
            <a:pPr>
              <a:defRPr/>
            </a:pPr>
            <a:r>
              <a:rPr lang="en-US"/>
              <a:t>Nguyễn Thị Duyến</a:t>
            </a:r>
          </a:p>
        </p:txBody>
      </p:sp>
      <p:sp>
        <p:nvSpPr>
          <p:cNvPr id="7" name="Rectangle 6">
            <a:extLst>
              <a:ext uri="{FF2B5EF4-FFF2-40B4-BE49-F238E27FC236}">
                <a16:creationId xmlns:a16="http://schemas.microsoft.com/office/drawing/2014/main" id="{74E3B535-2E91-9640-97D9-D5CFA88F71F4}"/>
              </a:ext>
            </a:extLst>
          </p:cNvPr>
          <p:cNvSpPr>
            <a:spLocks noGrp="1" noChangeArrowheads="1"/>
          </p:cNvSpPr>
          <p:nvPr>
            <p:ph type="sldNum" sz="quarter" idx="12"/>
          </p:nvPr>
        </p:nvSpPr>
        <p:spPr>
          <a:ln/>
        </p:spPr>
        <p:txBody>
          <a:bodyPr/>
          <a:lstStyle>
            <a:lvl1pPr>
              <a:defRPr/>
            </a:lvl1pPr>
          </a:lstStyle>
          <a:p>
            <a:fld id="{C1378926-5D9F-9346-83D7-C6FECD32FCFA}" type="slidenum">
              <a:rPr lang="en-US" altLang="en-US"/>
              <a:pPr/>
              <a:t>‹#›</a:t>
            </a:fld>
            <a:endParaRPr lang="en-US" altLang="en-US"/>
          </a:p>
        </p:txBody>
      </p:sp>
    </p:spTree>
    <p:extLst>
      <p:ext uri="{BB962C8B-B14F-4D97-AF65-F5344CB8AC3E}">
        <p14:creationId xmlns:p14="http://schemas.microsoft.com/office/powerpoint/2010/main" val="310471701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EBF2FD1-D272-7C41-AC32-D1269C0832D7}"/>
              </a:ext>
            </a:extLst>
          </p:cNvPr>
          <p:cNvSpPr>
            <a:spLocks noGrp="1" noChangeArrowheads="1"/>
          </p:cNvSpPr>
          <p:nvPr>
            <p:ph type="dt" sz="half" idx="10"/>
          </p:nvPr>
        </p:nvSpPr>
        <p:spPr>
          <a:ln/>
        </p:spPr>
        <p:txBody>
          <a:bodyPr/>
          <a:lstStyle>
            <a:lvl1pPr>
              <a:defRPr/>
            </a:lvl1pPr>
          </a:lstStyle>
          <a:p>
            <a:pPr>
              <a:defRPr/>
            </a:pPr>
            <a:fld id="{E9FF282D-E868-AC41-BA97-09B278976D54}" type="datetime1">
              <a:rPr lang="en-US"/>
              <a:pPr>
                <a:defRPr/>
              </a:pPr>
              <a:t>18/5/2026</a:t>
            </a:fld>
            <a:endParaRPr lang="en-US"/>
          </a:p>
        </p:txBody>
      </p:sp>
      <p:sp>
        <p:nvSpPr>
          <p:cNvPr id="8" name="Rectangle 5">
            <a:extLst>
              <a:ext uri="{FF2B5EF4-FFF2-40B4-BE49-F238E27FC236}">
                <a16:creationId xmlns:a16="http://schemas.microsoft.com/office/drawing/2014/main" id="{41B76719-BA94-9A4E-AAA5-08ABE98869BD}"/>
              </a:ext>
            </a:extLst>
          </p:cNvPr>
          <p:cNvSpPr>
            <a:spLocks noGrp="1" noChangeArrowheads="1"/>
          </p:cNvSpPr>
          <p:nvPr>
            <p:ph type="ftr" sz="quarter" idx="11"/>
          </p:nvPr>
        </p:nvSpPr>
        <p:spPr>
          <a:ln/>
        </p:spPr>
        <p:txBody>
          <a:bodyPr/>
          <a:lstStyle>
            <a:lvl1pPr>
              <a:defRPr/>
            </a:lvl1pPr>
          </a:lstStyle>
          <a:p>
            <a:pPr>
              <a:defRPr/>
            </a:pPr>
            <a:r>
              <a:rPr lang="en-US"/>
              <a:t>Nguyễn Thị Duyến</a:t>
            </a:r>
          </a:p>
        </p:txBody>
      </p:sp>
      <p:sp>
        <p:nvSpPr>
          <p:cNvPr id="9" name="Rectangle 6">
            <a:extLst>
              <a:ext uri="{FF2B5EF4-FFF2-40B4-BE49-F238E27FC236}">
                <a16:creationId xmlns:a16="http://schemas.microsoft.com/office/drawing/2014/main" id="{02B5C9D6-9D53-8342-AAA4-64460E99DC7D}"/>
              </a:ext>
            </a:extLst>
          </p:cNvPr>
          <p:cNvSpPr>
            <a:spLocks noGrp="1" noChangeArrowheads="1"/>
          </p:cNvSpPr>
          <p:nvPr>
            <p:ph type="sldNum" sz="quarter" idx="12"/>
          </p:nvPr>
        </p:nvSpPr>
        <p:spPr>
          <a:ln/>
        </p:spPr>
        <p:txBody>
          <a:bodyPr/>
          <a:lstStyle>
            <a:lvl1pPr>
              <a:defRPr/>
            </a:lvl1pPr>
          </a:lstStyle>
          <a:p>
            <a:fld id="{B9844C6F-42B7-3D4F-9DBA-4986A7BD21BE}" type="slidenum">
              <a:rPr lang="en-US" altLang="en-US"/>
              <a:pPr/>
              <a:t>‹#›</a:t>
            </a:fld>
            <a:endParaRPr lang="en-US" altLang="en-US"/>
          </a:p>
        </p:txBody>
      </p:sp>
    </p:spTree>
    <p:extLst>
      <p:ext uri="{BB962C8B-B14F-4D97-AF65-F5344CB8AC3E}">
        <p14:creationId xmlns:p14="http://schemas.microsoft.com/office/powerpoint/2010/main" val="276219718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EFEBEAAB-7F6D-A243-91EC-443BA9DBFDD8}"/>
              </a:ext>
            </a:extLst>
          </p:cNvPr>
          <p:cNvSpPr>
            <a:spLocks noGrp="1" noChangeArrowheads="1"/>
          </p:cNvSpPr>
          <p:nvPr>
            <p:ph type="dt" sz="half" idx="10"/>
          </p:nvPr>
        </p:nvSpPr>
        <p:spPr>
          <a:ln/>
        </p:spPr>
        <p:txBody>
          <a:bodyPr/>
          <a:lstStyle>
            <a:lvl1pPr>
              <a:defRPr/>
            </a:lvl1pPr>
          </a:lstStyle>
          <a:p>
            <a:pPr>
              <a:defRPr/>
            </a:pPr>
            <a:fld id="{61E44C5D-E81C-834F-B21B-B48F323A7B89}" type="datetime1">
              <a:rPr lang="en-US"/>
              <a:pPr>
                <a:defRPr/>
              </a:pPr>
              <a:t>18/5/2026</a:t>
            </a:fld>
            <a:endParaRPr lang="en-US"/>
          </a:p>
        </p:txBody>
      </p:sp>
      <p:sp>
        <p:nvSpPr>
          <p:cNvPr id="4" name="Rectangle 5">
            <a:extLst>
              <a:ext uri="{FF2B5EF4-FFF2-40B4-BE49-F238E27FC236}">
                <a16:creationId xmlns:a16="http://schemas.microsoft.com/office/drawing/2014/main" id="{20A5BD67-937E-3243-A076-DBCBFB4DE3F0}"/>
              </a:ext>
            </a:extLst>
          </p:cNvPr>
          <p:cNvSpPr>
            <a:spLocks noGrp="1" noChangeArrowheads="1"/>
          </p:cNvSpPr>
          <p:nvPr>
            <p:ph type="ftr" sz="quarter" idx="11"/>
          </p:nvPr>
        </p:nvSpPr>
        <p:spPr>
          <a:ln/>
        </p:spPr>
        <p:txBody>
          <a:bodyPr/>
          <a:lstStyle>
            <a:lvl1pPr>
              <a:defRPr/>
            </a:lvl1pPr>
          </a:lstStyle>
          <a:p>
            <a:pPr>
              <a:defRPr/>
            </a:pPr>
            <a:r>
              <a:rPr lang="en-US"/>
              <a:t>Nguyễn Thị Duyến</a:t>
            </a:r>
          </a:p>
        </p:txBody>
      </p:sp>
      <p:sp>
        <p:nvSpPr>
          <p:cNvPr id="5" name="Rectangle 6">
            <a:extLst>
              <a:ext uri="{FF2B5EF4-FFF2-40B4-BE49-F238E27FC236}">
                <a16:creationId xmlns:a16="http://schemas.microsoft.com/office/drawing/2014/main" id="{87A054EA-24F6-8443-A202-0808078083C8}"/>
              </a:ext>
            </a:extLst>
          </p:cNvPr>
          <p:cNvSpPr>
            <a:spLocks noGrp="1" noChangeArrowheads="1"/>
          </p:cNvSpPr>
          <p:nvPr>
            <p:ph type="sldNum" sz="quarter" idx="12"/>
          </p:nvPr>
        </p:nvSpPr>
        <p:spPr>
          <a:ln/>
        </p:spPr>
        <p:txBody>
          <a:bodyPr/>
          <a:lstStyle>
            <a:lvl1pPr>
              <a:defRPr/>
            </a:lvl1pPr>
          </a:lstStyle>
          <a:p>
            <a:fld id="{E037139E-9001-3A4A-9692-68CBD0BCA668}" type="slidenum">
              <a:rPr lang="en-US" altLang="en-US"/>
              <a:pPr/>
              <a:t>‹#›</a:t>
            </a:fld>
            <a:endParaRPr lang="en-US" altLang="en-US"/>
          </a:p>
        </p:txBody>
      </p:sp>
    </p:spTree>
    <p:extLst>
      <p:ext uri="{BB962C8B-B14F-4D97-AF65-F5344CB8AC3E}">
        <p14:creationId xmlns:p14="http://schemas.microsoft.com/office/powerpoint/2010/main" val="389989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FC6F3D-3A93-D50D-376C-E24441976C3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3A95106-E4D2-D4C0-6C5C-5AD8D213C98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5892F8-A2E5-8775-CDA3-9B9AA260B0EE}"/>
              </a:ext>
            </a:extLst>
          </p:cNvPr>
          <p:cNvSpPr>
            <a:spLocks noGrp="1"/>
          </p:cNvSpPr>
          <p:nvPr>
            <p:ph type="dt" sz="half" idx="10"/>
          </p:nvPr>
        </p:nvSpPr>
        <p:spPr/>
        <p:txBody>
          <a:bodyPr/>
          <a:lstStyle/>
          <a:p>
            <a:fld id="{B1994EAD-5931-42B4-A967-B0CAFCEE2273}" type="datetimeFigureOut">
              <a:rPr lang="en-US" smtClean="0"/>
              <a:t>18/5/2026</a:t>
            </a:fld>
            <a:endParaRPr lang="en-US"/>
          </a:p>
        </p:txBody>
      </p:sp>
      <p:sp>
        <p:nvSpPr>
          <p:cNvPr id="5" name="Footer Placeholder 4">
            <a:extLst>
              <a:ext uri="{FF2B5EF4-FFF2-40B4-BE49-F238E27FC236}">
                <a16:creationId xmlns:a16="http://schemas.microsoft.com/office/drawing/2014/main" id="{CAD2F24F-05E1-8FCD-7B8C-C6819C9E74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02C2D2-4B01-4872-4EC0-0EBF112615D0}"/>
              </a:ext>
            </a:extLst>
          </p:cNvPr>
          <p:cNvSpPr>
            <a:spLocks noGrp="1"/>
          </p:cNvSpPr>
          <p:nvPr>
            <p:ph type="sldNum" sz="quarter" idx="12"/>
          </p:nvPr>
        </p:nvSpPr>
        <p:spPr/>
        <p:txBody>
          <a:bodyPr/>
          <a:lstStyle/>
          <a:p>
            <a:fld id="{3AFB4CFE-5360-4BE2-82DB-4CEF179B14F9}" type="slidenum">
              <a:rPr lang="en-US" smtClean="0"/>
              <a:t>‹#›</a:t>
            </a:fld>
            <a:endParaRPr lang="en-US"/>
          </a:p>
        </p:txBody>
      </p:sp>
    </p:spTree>
    <p:extLst>
      <p:ext uri="{BB962C8B-B14F-4D97-AF65-F5344CB8AC3E}">
        <p14:creationId xmlns:p14="http://schemas.microsoft.com/office/powerpoint/2010/main" val="119517286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7AA7C7D-B426-1E48-9B92-20FC4D74219F}"/>
              </a:ext>
            </a:extLst>
          </p:cNvPr>
          <p:cNvSpPr>
            <a:spLocks noGrp="1" noChangeArrowheads="1"/>
          </p:cNvSpPr>
          <p:nvPr>
            <p:ph type="dt" sz="half" idx="10"/>
          </p:nvPr>
        </p:nvSpPr>
        <p:spPr>
          <a:ln/>
        </p:spPr>
        <p:txBody>
          <a:bodyPr/>
          <a:lstStyle>
            <a:lvl1pPr>
              <a:defRPr/>
            </a:lvl1pPr>
          </a:lstStyle>
          <a:p>
            <a:pPr>
              <a:defRPr/>
            </a:pPr>
            <a:fld id="{85000146-832D-0B49-BCE6-5891CD7EBEEB}" type="datetime1">
              <a:rPr lang="en-US"/>
              <a:pPr>
                <a:defRPr/>
              </a:pPr>
              <a:t>18/5/2026</a:t>
            </a:fld>
            <a:endParaRPr lang="en-US"/>
          </a:p>
        </p:txBody>
      </p:sp>
      <p:sp>
        <p:nvSpPr>
          <p:cNvPr id="3" name="Rectangle 5">
            <a:extLst>
              <a:ext uri="{FF2B5EF4-FFF2-40B4-BE49-F238E27FC236}">
                <a16:creationId xmlns:a16="http://schemas.microsoft.com/office/drawing/2014/main" id="{2B0E3892-67B6-3F4C-A515-FD4D9BF5CFA3}"/>
              </a:ext>
            </a:extLst>
          </p:cNvPr>
          <p:cNvSpPr>
            <a:spLocks noGrp="1" noChangeArrowheads="1"/>
          </p:cNvSpPr>
          <p:nvPr>
            <p:ph type="ftr" sz="quarter" idx="11"/>
          </p:nvPr>
        </p:nvSpPr>
        <p:spPr>
          <a:ln/>
        </p:spPr>
        <p:txBody>
          <a:bodyPr/>
          <a:lstStyle>
            <a:lvl1pPr>
              <a:defRPr/>
            </a:lvl1pPr>
          </a:lstStyle>
          <a:p>
            <a:pPr>
              <a:defRPr/>
            </a:pPr>
            <a:r>
              <a:rPr lang="en-US"/>
              <a:t>Nguyễn Thị Duyến</a:t>
            </a:r>
          </a:p>
        </p:txBody>
      </p:sp>
      <p:sp>
        <p:nvSpPr>
          <p:cNvPr id="4" name="Rectangle 6">
            <a:extLst>
              <a:ext uri="{FF2B5EF4-FFF2-40B4-BE49-F238E27FC236}">
                <a16:creationId xmlns:a16="http://schemas.microsoft.com/office/drawing/2014/main" id="{0EC60684-917F-D74B-84D4-8ED0CA721281}"/>
              </a:ext>
            </a:extLst>
          </p:cNvPr>
          <p:cNvSpPr>
            <a:spLocks noGrp="1" noChangeArrowheads="1"/>
          </p:cNvSpPr>
          <p:nvPr>
            <p:ph type="sldNum" sz="quarter" idx="12"/>
          </p:nvPr>
        </p:nvSpPr>
        <p:spPr>
          <a:ln/>
        </p:spPr>
        <p:txBody>
          <a:bodyPr/>
          <a:lstStyle>
            <a:lvl1pPr>
              <a:defRPr/>
            </a:lvl1pPr>
          </a:lstStyle>
          <a:p>
            <a:fld id="{C678BF1A-808F-794A-BBBF-BBF3E302E4A6}" type="slidenum">
              <a:rPr lang="en-US" altLang="en-US"/>
              <a:pPr/>
              <a:t>‹#›</a:t>
            </a:fld>
            <a:endParaRPr lang="en-US" altLang="en-US"/>
          </a:p>
        </p:txBody>
      </p:sp>
    </p:spTree>
    <p:extLst>
      <p:ext uri="{BB962C8B-B14F-4D97-AF65-F5344CB8AC3E}">
        <p14:creationId xmlns:p14="http://schemas.microsoft.com/office/powerpoint/2010/main" val="308707406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5ACBC7A-0B1F-A148-B064-DA4C05C99621}"/>
              </a:ext>
            </a:extLst>
          </p:cNvPr>
          <p:cNvSpPr>
            <a:spLocks noGrp="1" noChangeArrowheads="1"/>
          </p:cNvSpPr>
          <p:nvPr>
            <p:ph type="dt" sz="half" idx="10"/>
          </p:nvPr>
        </p:nvSpPr>
        <p:spPr>
          <a:ln/>
        </p:spPr>
        <p:txBody>
          <a:bodyPr/>
          <a:lstStyle>
            <a:lvl1pPr>
              <a:defRPr/>
            </a:lvl1pPr>
          </a:lstStyle>
          <a:p>
            <a:pPr>
              <a:defRPr/>
            </a:pPr>
            <a:fld id="{03E733F5-74D0-614E-9A01-EE262FE90E45}" type="datetime1">
              <a:rPr lang="en-US"/>
              <a:pPr>
                <a:defRPr/>
              </a:pPr>
              <a:t>18/5/2026</a:t>
            </a:fld>
            <a:endParaRPr lang="en-US"/>
          </a:p>
        </p:txBody>
      </p:sp>
      <p:sp>
        <p:nvSpPr>
          <p:cNvPr id="6" name="Rectangle 5">
            <a:extLst>
              <a:ext uri="{FF2B5EF4-FFF2-40B4-BE49-F238E27FC236}">
                <a16:creationId xmlns:a16="http://schemas.microsoft.com/office/drawing/2014/main" id="{54F40C82-B266-2549-87B1-D30F2A4692C3}"/>
              </a:ext>
            </a:extLst>
          </p:cNvPr>
          <p:cNvSpPr>
            <a:spLocks noGrp="1" noChangeArrowheads="1"/>
          </p:cNvSpPr>
          <p:nvPr>
            <p:ph type="ftr" sz="quarter" idx="11"/>
          </p:nvPr>
        </p:nvSpPr>
        <p:spPr>
          <a:ln/>
        </p:spPr>
        <p:txBody>
          <a:bodyPr/>
          <a:lstStyle>
            <a:lvl1pPr>
              <a:defRPr/>
            </a:lvl1pPr>
          </a:lstStyle>
          <a:p>
            <a:pPr>
              <a:defRPr/>
            </a:pPr>
            <a:r>
              <a:rPr lang="en-US"/>
              <a:t>Nguyễn Thị Duyến</a:t>
            </a:r>
          </a:p>
        </p:txBody>
      </p:sp>
      <p:sp>
        <p:nvSpPr>
          <p:cNvPr id="7" name="Rectangle 6">
            <a:extLst>
              <a:ext uri="{FF2B5EF4-FFF2-40B4-BE49-F238E27FC236}">
                <a16:creationId xmlns:a16="http://schemas.microsoft.com/office/drawing/2014/main" id="{AD7B8B12-D288-0F4C-A1CA-CBD1730EA58B}"/>
              </a:ext>
            </a:extLst>
          </p:cNvPr>
          <p:cNvSpPr>
            <a:spLocks noGrp="1" noChangeArrowheads="1"/>
          </p:cNvSpPr>
          <p:nvPr>
            <p:ph type="sldNum" sz="quarter" idx="12"/>
          </p:nvPr>
        </p:nvSpPr>
        <p:spPr>
          <a:ln/>
        </p:spPr>
        <p:txBody>
          <a:bodyPr/>
          <a:lstStyle>
            <a:lvl1pPr>
              <a:defRPr/>
            </a:lvl1pPr>
          </a:lstStyle>
          <a:p>
            <a:fld id="{B16F688B-C7CF-D348-9C14-99C2D8E018C3}" type="slidenum">
              <a:rPr lang="en-US" altLang="en-US"/>
              <a:pPr/>
              <a:t>‹#›</a:t>
            </a:fld>
            <a:endParaRPr lang="en-US" altLang="en-US"/>
          </a:p>
        </p:txBody>
      </p:sp>
    </p:spTree>
    <p:extLst>
      <p:ext uri="{BB962C8B-B14F-4D97-AF65-F5344CB8AC3E}">
        <p14:creationId xmlns:p14="http://schemas.microsoft.com/office/powerpoint/2010/main" val="296597829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1E1D986-3997-874A-8D86-F517BA85E4A2}"/>
              </a:ext>
            </a:extLst>
          </p:cNvPr>
          <p:cNvSpPr>
            <a:spLocks noGrp="1" noChangeArrowheads="1"/>
          </p:cNvSpPr>
          <p:nvPr>
            <p:ph type="dt" sz="half" idx="10"/>
          </p:nvPr>
        </p:nvSpPr>
        <p:spPr>
          <a:ln/>
        </p:spPr>
        <p:txBody>
          <a:bodyPr/>
          <a:lstStyle>
            <a:lvl1pPr>
              <a:defRPr/>
            </a:lvl1pPr>
          </a:lstStyle>
          <a:p>
            <a:pPr>
              <a:defRPr/>
            </a:pPr>
            <a:fld id="{552B60C8-309F-FE4C-A7D3-D14FB4D6E217}" type="datetime1">
              <a:rPr lang="en-US"/>
              <a:pPr>
                <a:defRPr/>
              </a:pPr>
              <a:t>18/5/2026</a:t>
            </a:fld>
            <a:endParaRPr lang="en-US"/>
          </a:p>
        </p:txBody>
      </p:sp>
      <p:sp>
        <p:nvSpPr>
          <p:cNvPr id="6" name="Rectangle 5">
            <a:extLst>
              <a:ext uri="{FF2B5EF4-FFF2-40B4-BE49-F238E27FC236}">
                <a16:creationId xmlns:a16="http://schemas.microsoft.com/office/drawing/2014/main" id="{2CEEB219-014F-2249-B767-8F5D107783E1}"/>
              </a:ext>
            </a:extLst>
          </p:cNvPr>
          <p:cNvSpPr>
            <a:spLocks noGrp="1" noChangeArrowheads="1"/>
          </p:cNvSpPr>
          <p:nvPr>
            <p:ph type="ftr" sz="quarter" idx="11"/>
          </p:nvPr>
        </p:nvSpPr>
        <p:spPr>
          <a:ln/>
        </p:spPr>
        <p:txBody>
          <a:bodyPr/>
          <a:lstStyle>
            <a:lvl1pPr>
              <a:defRPr/>
            </a:lvl1pPr>
          </a:lstStyle>
          <a:p>
            <a:pPr>
              <a:defRPr/>
            </a:pPr>
            <a:r>
              <a:rPr lang="en-US"/>
              <a:t>Nguyễn Thị Duyến</a:t>
            </a:r>
          </a:p>
        </p:txBody>
      </p:sp>
      <p:sp>
        <p:nvSpPr>
          <p:cNvPr id="7" name="Rectangle 6">
            <a:extLst>
              <a:ext uri="{FF2B5EF4-FFF2-40B4-BE49-F238E27FC236}">
                <a16:creationId xmlns:a16="http://schemas.microsoft.com/office/drawing/2014/main" id="{343F80A4-2386-924C-83DF-6DBB168652F6}"/>
              </a:ext>
            </a:extLst>
          </p:cNvPr>
          <p:cNvSpPr>
            <a:spLocks noGrp="1" noChangeArrowheads="1"/>
          </p:cNvSpPr>
          <p:nvPr>
            <p:ph type="sldNum" sz="quarter" idx="12"/>
          </p:nvPr>
        </p:nvSpPr>
        <p:spPr>
          <a:ln/>
        </p:spPr>
        <p:txBody>
          <a:bodyPr/>
          <a:lstStyle>
            <a:lvl1pPr>
              <a:defRPr/>
            </a:lvl1pPr>
          </a:lstStyle>
          <a:p>
            <a:fld id="{2913C1BF-40E8-DE4E-A340-2674EC018CAC}" type="slidenum">
              <a:rPr lang="en-US" altLang="en-US"/>
              <a:pPr/>
              <a:t>‹#›</a:t>
            </a:fld>
            <a:endParaRPr lang="en-US" altLang="en-US"/>
          </a:p>
        </p:txBody>
      </p:sp>
    </p:spTree>
    <p:extLst>
      <p:ext uri="{BB962C8B-B14F-4D97-AF65-F5344CB8AC3E}">
        <p14:creationId xmlns:p14="http://schemas.microsoft.com/office/powerpoint/2010/main" val="237984645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0879C27-C475-2548-A197-6D8FB47E44E7}"/>
              </a:ext>
            </a:extLst>
          </p:cNvPr>
          <p:cNvSpPr>
            <a:spLocks noGrp="1" noChangeArrowheads="1"/>
          </p:cNvSpPr>
          <p:nvPr>
            <p:ph type="dt" sz="half" idx="10"/>
          </p:nvPr>
        </p:nvSpPr>
        <p:spPr>
          <a:ln/>
        </p:spPr>
        <p:txBody>
          <a:bodyPr/>
          <a:lstStyle>
            <a:lvl1pPr>
              <a:defRPr/>
            </a:lvl1pPr>
          </a:lstStyle>
          <a:p>
            <a:pPr>
              <a:defRPr/>
            </a:pPr>
            <a:fld id="{9D5E6289-10B9-CB46-B82B-017690EE2AE2}" type="datetime1">
              <a:rPr lang="en-US"/>
              <a:pPr>
                <a:defRPr/>
              </a:pPr>
              <a:t>18/5/2026</a:t>
            </a:fld>
            <a:endParaRPr lang="en-US"/>
          </a:p>
        </p:txBody>
      </p:sp>
      <p:sp>
        <p:nvSpPr>
          <p:cNvPr id="5" name="Rectangle 5">
            <a:extLst>
              <a:ext uri="{FF2B5EF4-FFF2-40B4-BE49-F238E27FC236}">
                <a16:creationId xmlns:a16="http://schemas.microsoft.com/office/drawing/2014/main" id="{2BB7EC19-EDEB-5A48-AE9E-272AAE2EEA04}"/>
              </a:ext>
            </a:extLst>
          </p:cNvPr>
          <p:cNvSpPr>
            <a:spLocks noGrp="1" noChangeArrowheads="1"/>
          </p:cNvSpPr>
          <p:nvPr>
            <p:ph type="ftr" sz="quarter" idx="11"/>
          </p:nvPr>
        </p:nvSpPr>
        <p:spPr>
          <a:ln/>
        </p:spPr>
        <p:txBody>
          <a:bodyPr/>
          <a:lstStyle>
            <a:lvl1pPr>
              <a:defRPr/>
            </a:lvl1pPr>
          </a:lstStyle>
          <a:p>
            <a:pPr>
              <a:defRPr/>
            </a:pPr>
            <a:r>
              <a:rPr lang="en-US"/>
              <a:t>Nguyễn Thị Duyến</a:t>
            </a:r>
          </a:p>
        </p:txBody>
      </p:sp>
      <p:sp>
        <p:nvSpPr>
          <p:cNvPr id="6" name="Rectangle 6">
            <a:extLst>
              <a:ext uri="{FF2B5EF4-FFF2-40B4-BE49-F238E27FC236}">
                <a16:creationId xmlns:a16="http://schemas.microsoft.com/office/drawing/2014/main" id="{AA78F635-89BC-F142-AA0F-DF7D37E2A0E6}"/>
              </a:ext>
            </a:extLst>
          </p:cNvPr>
          <p:cNvSpPr>
            <a:spLocks noGrp="1" noChangeArrowheads="1"/>
          </p:cNvSpPr>
          <p:nvPr>
            <p:ph type="sldNum" sz="quarter" idx="12"/>
          </p:nvPr>
        </p:nvSpPr>
        <p:spPr>
          <a:ln/>
        </p:spPr>
        <p:txBody>
          <a:bodyPr/>
          <a:lstStyle>
            <a:lvl1pPr>
              <a:defRPr/>
            </a:lvl1pPr>
          </a:lstStyle>
          <a:p>
            <a:fld id="{77CCF48E-927E-8E42-BF2E-E600353A4F0D}" type="slidenum">
              <a:rPr lang="en-US" altLang="en-US"/>
              <a:pPr/>
              <a:t>‹#›</a:t>
            </a:fld>
            <a:endParaRPr lang="en-US" altLang="en-US"/>
          </a:p>
        </p:txBody>
      </p:sp>
    </p:spTree>
    <p:extLst>
      <p:ext uri="{BB962C8B-B14F-4D97-AF65-F5344CB8AC3E}">
        <p14:creationId xmlns:p14="http://schemas.microsoft.com/office/powerpoint/2010/main" val="330064100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30D9C34-B687-DC42-829E-2D4488EAA02D}"/>
              </a:ext>
            </a:extLst>
          </p:cNvPr>
          <p:cNvSpPr>
            <a:spLocks noGrp="1" noChangeArrowheads="1"/>
          </p:cNvSpPr>
          <p:nvPr>
            <p:ph type="dt" sz="half" idx="10"/>
          </p:nvPr>
        </p:nvSpPr>
        <p:spPr>
          <a:ln/>
        </p:spPr>
        <p:txBody>
          <a:bodyPr/>
          <a:lstStyle>
            <a:lvl1pPr>
              <a:defRPr/>
            </a:lvl1pPr>
          </a:lstStyle>
          <a:p>
            <a:pPr>
              <a:defRPr/>
            </a:pPr>
            <a:fld id="{81AAF25E-1F8A-E449-A45D-B32C9FC27918}" type="datetime1">
              <a:rPr lang="en-US"/>
              <a:pPr>
                <a:defRPr/>
              </a:pPr>
              <a:t>18/5/2026</a:t>
            </a:fld>
            <a:endParaRPr lang="en-US"/>
          </a:p>
        </p:txBody>
      </p:sp>
      <p:sp>
        <p:nvSpPr>
          <p:cNvPr id="5" name="Rectangle 5">
            <a:extLst>
              <a:ext uri="{FF2B5EF4-FFF2-40B4-BE49-F238E27FC236}">
                <a16:creationId xmlns:a16="http://schemas.microsoft.com/office/drawing/2014/main" id="{4C571126-F9E2-584F-B424-17BD3C70B8C7}"/>
              </a:ext>
            </a:extLst>
          </p:cNvPr>
          <p:cNvSpPr>
            <a:spLocks noGrp="1" noChangeArrowheads="1"/>
          </p:cNvSpPr>
          <p:nvPr>
            <p:ph type="ftr" sz="quarter" idx="11"/>
          </p:nvPr>
        </p:nvSpPr>
        <p:spPr>
          <a:ln/>
        </p:spPr>
        <p:txBody>
          <a:bodyPr/>
          <a:lstStyle>
            <a:lvl1pPr>
              <a:defRPr/>
            </a:lvl1pPr>
          </a:lstStyle>
          <a:p>
            <a:pPr>
              <a:defRPr/>
            </a:pPr>
            <a:r>
              <a:rPr lang="en-US"/>
              <a:t>Nguyễn Thị Duyến</a:t>
            </a:r>
          </a:p>
        </p:txBody>
      </p:sp>
      <p:sp>
        <p:nvSpPr>
          <p:cNvPr id="6" name="Rectangle 6">
            <a:extLst>
              <a:ext uri="{FF2B5EF4-FFF2-40B4-BE49-F238E27FC236}">
                <a16:creationId xmlns:a16="http://schemas.microsoft.com/office/drawing/2014/main" id="{586ED1B7-BA04-7E41-AEB8-122D11DAA1DF}"/>
              </a:ext>
            </a:extLst>
          </p:cNvPr>
          <p:cNvSpPr>
            <a:spLocks noGrp="1" noChangeArrowheads="1"/>
          </p:cNvSpPr>
          <p:nvPr>
            <p:ph type="sldNum" sz="quarter" idx="12"/>
          </p:nvPr>
        </p:nvSpPr>
        <p:spPr>
          <a:ln/>
        </p:spPr>
        <p:txBody>
          <a:bodyPr/>
          <a:lstStyle>
            <a:lvl1pPr>
              <a:defRPr/>
            </a:lvl1pPr>
          </a:lstStyle>
          <a:p>
            <a:fld id="{1F5F09A2-5979-BA44-865C-6CA8F7D8DF59}" type="slidenum">
              <a:rPr lang="en-US" altLang="en-US"/>
              <a:pPr/>
              <a:t>‹#›</a:t>
            </a:fld>
            <a:endParaRPr lang="en-US" altLang="en-US"/>
          </a:p>
        </p:txBody>
      </p:sp>
    </p:spTree>
    <p:extLst>
      <p:ext uri="{BB962C8B-B14F-4D97-AF65-F5344CB8AC3E}">
        <p14:creationId xmlns:p14="http://schemas.microsoft.com/office/powerpoint/2010/main" val="421388562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169C896-1AF4-EC4F-B9B6-60B51DD13228}"/>
              </a:ext>
            </a:extLst>
          </p:cNvPr>
          <p:cNvSpPr>
            <a:spLocks noGrp="1" noChangeArrowheads="1"/>
          </p:cNvSpPr>
          <p:nvPr>
            <p:ph type="dt" sz="half" idx="10"/>
          </p:nvPr>
        </p:nvSpPr>
        <p:spPr>
          <a:ln/>
        </p:spPr>
        <p:txBody>
          <a:bodyPr/>
          <a:lstStyle>
            <a:lvl1pPr>
              <a:defRPr/>
            </a:lvl1pPr>
          </a:lstStyle>
          <a:p>
            <a:pPr>
              <a:defRPr/>
            </a:pPr>
            <a:fld id="{ADEF2066-CE3A-8142-9B8E-EE7E5DAE9311}" type="datetime1">
              <a:rPr lang="en-US"/>
              <a:pPr>
                <a:defRPr/>
              </a:pPr>
              <a:t>18/5/2026</a:t>
            </a:fld>
            <a:endParaRPr lang="en-US"/>
          </a:p>
        </p:txBody>
      </p:sp>
      <p:sp>
        <p:nvSpPr>
          <p:cNvPr id="5" name="Rectangle 5">
            <a:extLst>
              <a:ext uri="{FF2B5EF4-FFF2-40B4-BE49-F238E27FC236}">
                <a16:creationId xmlns:a16="http://schemas.microsoft.com/office/drawing/2014/main" id="{9571C82D-A0DF-C647-9B42-5741FC55E28F}"/>
              </a:ext>
            </a:extLst>
          </p:cNvPr>
          <p:cNvSpPr>
            <a:spLocks noGrp="1" noChangeArrowheads="1"/>
          </p:cNvSpPr>
          <p:nvPr>
            <p:ph type="ftr" sz="quarter" idx="11"/>
          </p:nvPr>
        </p:nvSpPr>
        <p:spPr>
          <a:ln/>
        </p:spPr>
        <p:txBody>
          <a:bodyPr/>
          <a:lstStyle>
            <a:lvl1pPr>
              <a:defRPr/>
            </a:lvl1pPr>
          </a:lstStyle>
          <a:p>
            <a:pPr>
              <a:defRPr/>
            </a:pPr>
            <a:r>
              <a:rPr lang="en-US"/>
              <a:t>Nguyễn Thị Duyến</a:t>
            </a:r>
          </a:p>
        </p:txBody>
      </p:sp>
      <p:sp>
        <p:nvSpPr>
          <p:cNvPr id="6" name="Rectangle 6">
            <a:extLst>
              <a:ext uri="{FF2B5EF4-FFF2-40B4-BE49-F238E27FC236}">
                <a16:creationId xmlns:a16="http://schemas.microsoft.com/office/drawing/2014/main" id="{3EA7B3A6-E3B7-054C-96E2-D3DAFFC44634}"/>
              </a:ext>
            </a:extLst>
          </p:cNvPr>
          <p:cNvSpPr>
            <a:spLocks noGrp="1" noChangeArrowheads="1"/>
          </p:cNvSpPr>
          <p:nvPr>
            <p:ph type="sldNum" sz="quarter" idx="12"/>
          </p:nvPr>
        </p:nvSpPr>
        <p:spPr>
          <a:ln/>
        </p:spPr>
        <p:txBody>
          <a:bodyPr/>
          <a:lstStyle>
            <a:lvl1pPr>
              <a:defRPr/>
            </a:lvl1pPr>
          </a:lstStyle>
          <a:p>
            <a:fld id="{59072CBC-95EC-934F-9D6D-60B1F09D9390}" type="slidenum">
              <a:rPr lang="en-US" altLang="en-US"/>
              <a:pPr/>
              <a:t>‹#›</a:t>
            </a:fld>
            <a:endParaRPr lang="en-US" altLang="en-US"/>
          </a:p>
        </p:txBody>
      </p:sp>
    </p:spTree>
    <p:extLst>
      <p:ext uri="{BB962C8B-B14F-4D97-AF65-F5344CB8AC3E}">
        <p14:creationId xmlns:p14="http://schemas.microsoft.com/office/powerpoint/2010/main" val="426633904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2236F9B-6506-8842-BB01-433242960B36}"/>
              </a:ext>
            </a:extLst>
          </p:cNvPr>
          <p:cNvSpPr>
            <a:spLocks noGrp="1" noChangeArrowheads="1"/>
          </p:cNvSpPr>
          <p:nvPr>
            <p:ph type="dt" sz="half" idx="10"/>
          </p:nvPr>
        </p:nvSpPr>
        <p:spPr>
          <a:ln/>
        </p:spPr>
        <p:txBody>
          <a:bodyPr/>
          <a:lstStyle>
            <a:lvl1pPr>
              <a:defRPr/>
            </a:lvl1pPr>
          </a:lstStyle>
          <a:p>
            <a:pPr>
              <a:defRPr/>
            </a:pPr>
            <a:fld id="{D2ECFEE6-2A37-B048-9A8F-9F53C2BB6C2A}" type="datetime1">
              <a:rPr lang="en-US"/>
              <a:pPr>
                <a:defRPr/>
              </a:pPr>
              <a:t>18/5/2026</a:t>
            </a:fld>
            <a:endParaRPr lang="en-US"/>
          </a:p>
        </p:txBody>
      </p:sp>
      <p:sp>
        <p:nvSpPr>
          <p:cNvPr id="5" name="Rectangle 5">
            <a:extLst>
              <a:ext uri="{FF2B5EF4-FFF2-40B4-BE49-F238E27FC236}">
                <a16:creationId xmlns:a16="http://schemas.microsoft.com/office/drawing/2014/main" id="{40C55CE1-B753-384A-8A9E-92020AC28D9E}"/>
              </a:ext>
            </a:extLst>
          </p:cNvPr>
          <p:cNvSpPr>
            <a:spLocks noGrp="1" noChangeArrowheads="1"/>
          </p:cNvSpPr>
          <p:nvPr>
            <p:ph type="ftr" sz="quarter" idx="11"/>
          </p:nvPr>
        </p:nvSpPr>
        <p:spPr>
          <a:ln/>
        </p:spPr>
        <p:txBody>
          <a:bodyPr/>
          <a:lstStyle>
            <a:lvl1pPr>
              <a:defRPr/>
            </a:lvl1pPr>
          </a:lstStyle>
          <a:p>
            <a:pPr>
              <a:defRPr/>
            </a:pPr>
            <a:r>
              <a:rPr lang="en-US"/>
              <a:t>Nguyễn Thị Duyến</a:t>
            </a:r>
          </a:p>
        </p:txBody>
      </p:sp>
      <p:sp>
        <p:nvSpPr>
          <p:cNvPr id="6" name="Rectangle 6">
            <a:extLst>
              <a:ext uri="{FF2B5EF4-FFF2-40B4-BE49-F238E27FC236}">
                <a16:creationId xmlns:a16="http://schemas.microsoft.com/office/drawing/2014/main" id="{67736523-972C-AE4A-A652-B85A24D04F3D}"/>
              </a:ext>
            </a:extLst>
          </p:cNvPr>
          <p:cNvSpPr>
            <a:spLocks noGrp="1" noChangeArrowheads="1"/>
          </p:cNvSpPr>
          <p:nvPr>
            <p:ph type="sldNum" sz="quarter" idx="12"/>
          </p:nvPr>
        </p:nvSpPr>
        <p:spPr>
          <a:ln/>
        </p:spPr>
        <p:txBody>
          <a:bodyPr/>
          <a:lstStyle>
            <a:lvl1pPr>
              <a:defRPr/>
            </a:lvl1pPr>
          </a:lstStyle>
          <a:p>
            <a:fld id="{38772563-8F56-1D44-A26D-71BC45A76A2F}" type="slidenum">
              <a:rPr lang="en-US" altLang="en-US"/>
              <a:pPr/>
              <a:t>‹#›</a:t>
            </a:fld>
            <a:endParaRPr lang="en-US" altLang="en-US"/>
          </a:p>
        </p:txBody>
      </p:sp>
    </p:spTree>
    <p:extLst>
      <p:ext uri="{BB962C8B-B14F-4D97-AF65-F5344CB8AC3E}">
        <p14:creationId xmlns:p14="http://schemas.microsoft.com/office/powerpoint/2010/main" val="423416905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51995DB2-9696-364D-8B17-3354129B213B}"/>
              </a:ext>
            </a:extLst>
          </p:cNvPr>
          <p:cNvSpPr>
            <a:spLocks noGrp="1" noChangeArrowheads="1"/>
          </p:cNvSpPr>
          <p:nvPr>
            <p:ph type="dt" sz="half" idx="10"/>
          </p:nvPr>
        </p:nvSpPr>
        <p:spPr>
          <a:ln/>
        </p:spPr>
        <p:txBody>
          <a:bodyPr/>
          <a:lstStyle>
            <a:lvl1pPr>
              <a:defRPr/>
            </a:lvl1pPr>
          </a:lstStyle>
          <a:p>
            <a:pPr>
              <a:defRPr/>
            </a:pPr>
            <a:fld id="{ADDA9ADB-204E-0A4D-A9F2-57A92269341B}" type="datetime1">
              <a:rPr lang="en-US"/>
              <a:pPr>
                <a:defRPr/>
              </a:pPr>
              <a:t>18/5/2026</a:t>
            </a:fld>
            <a:endParaRPr lang="en-US"/>
          </a:p>
        </p:txBody>
      </p:sp>
      <p:sp>
        <p:nvSpPr>
          <p:cNvPr id="5" name="Rectangle 5">
            <a:extLst>
              <a:ext uri="{FF2B5EF4-FFF2-40B4-BE49-F238E27FC236}">
                <a16:creationId xmlns:a16="http://schemas.microsoft.com/office/drawing/2014/main" id="{2D42DB47-410A-4545-9E90-80E858E5784F}"/>
              </a:ext>
            </a:extLst>
          </p:cNvPr>
          <p:cNvSpPr>
            <a:spLocks noGrp="1" noChangeArrowheads="1"/>
          </p:cNvSpPr>
          <p:nvPr>
            <p:ph type="ftr" sz="quarter" idx="11"/>
          </p:nvPr>
        </p:nvSpPr>
        <p:spPr>
          <a:ln/>
        </p:spPr>
        <p:txBody>
          <a:bodyPr/>
          <a:lstStyle>
            <a:lvl1pPr>
              <a:defRPr/>
            </a:lvl1pPr>
          </a:lstStyle>
          <a:p>
            <a:pPr>
              <a:defRPr/>
            </a:pPr>
            <a:r>
              <a:rPr lang="en-US"/>
              <a:t>Nguyễn Thị Duyến</a:t>
            </a:r>
          </a:p>
        </p:txBody>
      </p:sp>
      <p:sp>
        <p:nvSpPr>
          <p:cNvPr id="6" name="Rectangle 6">
            <a:extLst>
              <a:ext uri="{FF2B5EF4-FFF2-40B4-BE49-F238E27FC236}">
                <a16:creationId xmlns:a16="http://schemas.microsoft.com/office/drawing/2014/main" id="{09039AF5-8CBE-004B-98EE-CCEE2375F361}"/>
              </a:ext>
            </a:extLst>
          </p:cNvPr>
          <p:cNvSpPr>
            <a:spLocks noGrp="1" noChangeArrowheads="1"/>
          </p:cNvSpPr>
          <p:nvPr>
            <p:ph type="sldNum" sz="quarter" idx="12"/>
          </p:nvPr>
        </p:nvSpPr>
        <p:spPr>
          <a:ln/>
        </p:spPr>
        <p:txBody>
          <a:bodyPr/>
          <a:lstStyle>
            <a:lvl1pPr>
              <a:defRPr/>
            </a:lvl1pPr>
          </a:lstStyle>
          <a:p>
            <a:fld id="{1FDFBD08-9EA0-0845-B6ED-0D88CE614EBE}" type="slidenum">
              <a:rPr lang="en-US" altLang="en-US"/>
              <a:pPr/>
              <a:t>‹#›</a:t>
            </a:fld>
            <a:endParaRPr lang="en-US" altLang="en-US"/>
          </a:p>
        </p:txBody>
      </p:sp>
    </p:spTree>
    <p:extLst>
      <p:ext uri="{BB962C8B-B14F-4D97-AF65-F5344CB8AC3E}">
        <p14:creationId xmlns:p14="http://schemas.microsoft.com/office/powerpoint/2010/main" val="160696923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0A152C7-77AA-2242-B144-73D0B4285BDD}"/>
              </a:ext>
            </a:extLst>
          </p:cNvPr>
          <p:cNvSpPr>
            <a:spLocks noGrp="1" noChangeArrowheads="1"/>
          </p:cNvSpPr>
          <p:nvPr>
            <p:ph type="dt" sz="half" idx="10"/>
          </p:nvPr>
        </p:nvSpPr>
        <p:spPr>
          <a:ln/>
        </p:spPr>
        <p:txBody>
          <a:bodyPr/>
          <a:lstStyle>
            <a:lvl1pPr>
              <a:defRPr/>
            </a:lvl1pPr>
          </a:lstStyle>
          <a:p>
            <a:pPr>
              <a:defRPr/>
            </a:pPr>
            <a:fld id="{823B0162-EB46-C64A-99E1-3B16A4716CA2}" type="datetime1">
              <a:rPr lang="en-US"/>
              <a:pPr>
                <a:defRPr/>
              </a:pPr>
              <a:t>18/5/2026</a:t>
            </a:fld>
            <a:endParaRPr lang="en-US"/>
          </a:p>
        </p:txBody>
      </p:sp>
      <p:sp>
        <p:nvSpPr>
          <p:cNvPr id="6" name="Rectangle 5">
            <a:extLst>
              <a:ext uri="{FF2B5EF4-FFF2-40B4-BE49-F238E27FC236}">
                <a16:creationId xmlns:a16="http://schemas.microsoft.com/office/drawing/2014/main" id="{5D52870F-607A-534E-B0C8-BB4EA79A9FBE}"/>
              </a:ext>
            </a:extLst>
          </p:cNvPr>
          <p:cNvSpPr>
            <a:spLocks noGrp="1" noChangeArrowheads="1"/>
          </p:cNvSpPr>
          <p:nvPr>
            <p:ph type="ftr" sz="quarter" idx="11"/>
          </p:nvPr>
        </p:nvSpPr>
        <p:spPr>
          <a:ln/>
        </p:spPr>
        <p:txBody>
          <a:bodyPr/>
          <a:lstStyle>
            <a:lvl1pPr>
              <a:defRPr/>
            </a:lvl1pPr>
          </a:lstStyle>
          <a:p>
            <a:pPr>
              <a:defRPr/>
            </a:pPr>
            <a:r>
              <a:rPr lang="en-US"/>
              <a:t>Nguyễn Thị Duyến</a:t>
            </a:r>
          </a:p>
        </p:txBody>
      </p:sp>
      <p:sp>
        <p:nvSpPr>
          <p:cNvPr id="7" name="Rectangle 6">
            <a:extLst>
              <a:ext uri="{FF2B5EF4-FFF2-40B4-BE49-F238E27FC236}">
                <a16:creationId xmlns:a16="http://schemas.microsoft.com/office/drawing/2014/main" id="{0D53E392-C008-BF4F-B338-51F3CA10CD9F}"/>
              </a:ext>
            </a:extLst>
          </p:cNvPr>
          <p:cNvSpPr>
            <a:spLocks noGrp="1" noChangeArrowheads="1"/>
          </p:cNvSpPr>
          <p:nvPr>
            <p:ph type="sldNum" sz="quarter" idx="12"/>
          </p:nvPr>
        </p:nvSpPr>
        <p:spPr>
          <a:ln/>
        </p:spPr>
        <p:txBody>
          <a:bodyPr/>
          <a:lstStyle>
            <a:lvl1pPr>
              <a:defRPr/>
            </a:lvl1pPr>
          </a:lstStyle>
          <a:p>
            <a:fld id="{CF0EDB4F-22D1-D44A-BD0F-0F26D6F7F850}" type="slidenum">
              <a:rPr lang="en-US" altLang="en-US"/>
              <a:pPr/>
              <a:t>‹#›</a:t>
            </a:fld>
            <a:endParaRPr lang="en-US" altLang="en-US"/>
          </a:p>
        </p:txBody>
      </p:sp>
    </p:spTree>
    <p:extLst>
      <p:ext uri="{BB962C8B-B14F-4D97-AF65-F5344CB8AC3E}">
        <p14:creationId xmlns:p14="http://schemas.microsoft.com/office/powerpoint/2010/main" val="261911795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737BAB5-4B4C-A249-9872-E523AF9202C8}"/>
              </a:ext>
            </a:extLst>
          </p:cNvPr>
          <p:cNvSpPr>
            <a:spLocks noGrp="1" noChangeArrowheads="1"/>
          </p:cNvSpPr>
          <p:nvPr>
            <p:ph type="dt" sz="half" idx="10"/>
          </p:nvPr>
        </p:nvSpPr>
        <p:spPr>
          <a:ln/>
        </p:spPr>
        <p:txBody>
          <a:bodyPr/>
          <a:lstStyle>
            <a:lvl1pPr>
              <a:defRPr/>
            </a:lvl1pPr>
          </a:lstStyle>
          <a:p>
            <a:pPr>
              <a:defRPr/>
            </a:pPr>
            <a:fld id="{73BB243C-B8ED-7A49-BA8E-9E210E8A66E3}" type="datetime1">
              <a:rPr lang="en-US"/>
              <a:pPr>
                <a:defRPr/>
              </a:pPr>
              <a:t>18/5/2026</a:t>
            </a:fld>
            <a:endParaRPr lang="en-US"/>
          </a:p>
        </p:txBody>
      </p:sp>
      <p:sp>
        <p:nvSpPr>
          <p:cNvPr id="8" name="Rectangle 5">
            <a:extLst>
              <a:ext uri="{FF2B5EF4-FFF2-40B4-BE49-F238E27FC236}">
                <a16:creationId xmlns:a16="http://schemas.microsoft.com/office/drawing/2014/main" id="{08004844-94AA-A741-B870-21613CCD071C}"/>
              </a:ext>
            </a:extLst>
          </p:cNvPr>
          <p:cNvSpPr>
            <a:spLocks noGrp="1" noChangeArrowheads="1"/>
          </p:cNvSpPr>
          <p:nvPr>
            <p:ph type="ftr" sz="quarter" idx="11"/>
          </p:nvPr>
        </p:nvSpPr>
        <p:spPr>
          <a:ln/>
        </p:spPr>
        <p:txBody>
          <a:bodyPr/>
          <a:lstStyle>
            <a:lvl1pPr>
              <a:defRPr/>
            </a:lvl1pPr>
          </a:lstStyle>
          <a:p>
            <a:pPr>
              <a:defRPr/>
            </a:pPr>
            <a:r>
              <a:rPr lang="en-US"/>
              <a:t>Nguyễn Thị Duyến</a:t>
            </a:r>
          </a:p>
        </p:txBody>
      </p:sp>
      <p:sp>
        <p:nvSpPr>
          <p:cNvPr id="9" name="Rectangle 6">
            <a:extLst>
              <a:ext uri="{FF2B5EF4-FFF2-40B4-BE49-F238E27FC236}">
                <a16:creationId xmlns:a16="http://schemas.microsoft.com/office/drawing/2014/main" id="{39BB73B7-FEC9-D941-8C43-61F5DA0493D1}"/>
              </a:ext>
            </a:extLst>
          </p:cNvPr>
          <p:cNvSpPr>
            <a:spLocks noGrp="1" noChangeArrowheads="1"/>
          </p:cNvSpPr>
          <p:nvPr>
            <p:ph type="sldNum" sz="quarter" idx="12"/>
          </p:nvPr>
        </p:nvSpPr>
        <p:spPr>
          <a:ln/>
        </p:spPr>
        <p:txBody>
          <a:bodyPr/>
          <a:lstStyle>
            <a:lvl1pPr>
              <a:defRPr/>
            </a:lvl1pPr>
          </a:lstStyle>
          <a:p>
            <a:fld id="{8E8EC3EB-45AB-0843-B308-8D000952910C}" type="slidenum">
              <a:rPr lang="en-US" altLang="en-US"/>
              <a:pPr/>
              <a:t>‹#›</a:t>
            </a:fld>
            <a:endParaRPr lang="en-US" altLang="en-US"/>
          </a:p>
        </p:txBody>
      </p:sp>
    </p:spTree>
    <p:extLst>
      <p:ext uri="{BB962C8B-B14F-4D97-AF65-F5344CB8AC3E}">
        <p14:creationId xmlns:p14="http://schemas.microsoft.com/office/powerpoint/2010/main" val="5543671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572D019-5686-A348-8EC9-61D4AC34604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6A7C144-FA4B-0F4D-A90D-9F9A3A0D170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E680724-39FF-D341-838F-699A5EAFFAE0}"/>
              </a:ext>
            </a:extLst>
          </p:cNvPr>
          <p:cNvSpPr>
            <a:spLocks noGrp="1" noChangeArrowheads="1"/>
          </p:cNvSpPr>
          <p:nvPr>
            <p:ph type="sldNum" sz="quarter" idx="12"/>
          </p:nvPr>
        </p:nvSpPr>
        <p:spPr>
          <a:ln/>
        </p:spPr>
        <p:txBody>
          <a:bodyPr/>
          <a:lstStyle>
            <a:lvl1pPr>
              <a:defRPr/>
            </a:lvl1pPr>
          </a:lstStyle>
          <a:p>
            <a:pPr>
              <a:defRPr/>
            </a:pPr>
            <a:fld id="{F983A3B5-7DA7-ED4B-9916-D62279C3EA9F}" type="slidenum">
              <a:rPr lang="en-US" altLang="en-US"/>
              <a:pPr>
                <a:defRPr/>
              </a:pPr>
              <a:t>‹#›</a:t>
            </a:fld>
            <a:endParaRPr lang="en-US" altLang="en-US"/>
          </a:p>
        </p:txBody>
      </p:sp>
    </p:spTree>
    <p:extLst>
      <p:ext uri="{BB962C8B-B14F-4D97-AF65-F5344CB8AC3E}">
        <p14:creationId xmlns:p14="http://schemas.microsoft.com/office/powerpoint/2010/main" val="368240672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EFBC7FD-074E-8443-80B4-1BF1DEBD0F2B}"/>
              </a:ext>
            </a:extLst>
          </p:cNvPr>
          <p:cNvSpPr>
            <a:spLocks noGrp="1" noChangeArrowheads="1"/>
          </p:cNvSpPr>
          <p:nvPr>
            <p:ph type="dt" sz="half" idx="10"/>
          </p:nvPr>
        </p:nvSpPr>
        <p:spPr>
          <a:ln/>
        </p:spPr>
        <p:txBody>
          <a:bodyPr/>
          <a:lstStyle>
            <a:lvl1pPr>
              <a:defRPr/>
            </a:lvl1pPr>
          </a:lstStyle>
          <a:p>
            <a:pPr>
              <a:defRPr/>
            </a:pPr>
            <a:fld id="{6998A883-9C54-8942-AC78-58458CC02E91}" type="datetime1">
              <a:rPr lang="en-US"/>
              <a:pPr>
                <a:defRPr/>
              </a:pPr>
              <a:t>18/5/2026</a:t>
            </a:fld>
            <a:endParaRPr lang="en-US"/>
          </a:p>
        </p:txBody>
      </p:sp>
      <p:sp>
        <p:nvSpPr>
          <p:cNvPr id="4" name="Rectangle 5">
            <a:extLst>
              <a:ext uri="{FF2B5EF4-FFF2-40B4-BE49-F238E27FC236}">
                <a16:creationId xmlns:a16="http://schemas.microsoft.com/office/drawing/2014/main" id="{DD633A84-E291-8045-88F8-FBB306306251}"/>
              </a:ext>
            </a:extLst>
          </p:cNvPr>
          <p:cNvSpPr>
            <a:spLocks noGrp="1" noChangeArrowheads="1"/>
          </p:cNvSpPr>
          <p:nvPr>
            <p:ph type="ftr" sz="quarter" idx="11"/>
          </p:nvPr>
        </p:nvSpPr>
        <p:spPr>
          <a:ln/>
        </p:spPr>
        <p:txBody>
          <a:bodyPr/>
          <a:lstStyle>
            <a:lvl1pPr>
              <a:defRPr/>
            </a:lvl1pPr>
          </a:lstStyle>
          <a:p>
            <a:pPr>
              <a:defRPr/>
            </a:pPr>
            <a:r>
              <a:rPr lang="en-US"/>
              <a:t>Nguyễn Thị Duyến</a:t>
            </a:r>
          </a:p>
        </p:txBody>
      </p:sp>
      <p:sp>
        <p:nvSpPr>
          <p:cNvPr id="5" name="Rectangle 6">
            <a:extLst>
              <a:ext uri="{FF2B5EF4-FFF2-40B4-BE49-F238E27FC236}">
                <a16:creationId xmlns:a16="http://schemas.microsoft.com/office/drawing/2014/main" id="{AC37FE44-B69D-0147-85D9-0585E5525CC9}"/>
              </a:ext>
            </a:extLst>
          </p:cNvPr>
          <p:cNvSpPr>
            <a:spLocks noGrp="1" noChangeArrowheads="1"/>
          </p:cNvSpPr>
          <p:nvPr>
            <p:ph type="sldNum" sz="quarter" idx="12"/>
          </p:nvPr>
        </p:nvSpPr>
        <p:spPr>
          <a:ln/>
        </p:spPr>
        <p:txBody>
          <a:bodyPr/>
          <a:lstStyle>
            <a:lvl1pPr>
              <a:defRPr/>
            </a:lvl1pPr>
          </a:lstStyle>
          <a:p>
            <a:fld id="{B730A974-B5E7-C84D-996D-D3BBB43CFC88}" type="slidenum">
              <a:rPr lang="en-US" altLang="en-US"/>
              <a:pPr/>
              <a:t>‹#›</a:t>
            </a:fld>
            <a:endParaRPr lang="en-US" altLang="en-US"/>
          </a:p>
        </p:txBody>
      </p:sp>
    </p:spTree>
    <p:extLst>
      <p:ext uri="{BB962C8B-B14F-4D97-AF65-F5344CB8AC3E}">
        <p14:creationId xmlns:p14="http://schemas.microsoft.com/office/powerpoint/2010/main" val="6684130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78723B1-CCA4-2F4F-934B-3DE7363FD397}"/>
              </a:ext>
            </a:extLst>
          </p:cNvPr>
          <p:cNvSpPr>
            <a:spLocks noGrp="1" noChangeArrowheads="1"/>
          </p:cNvSpPr>
          <p:nvPr>
            <p:ph type="dt" sz="half" idx="10"/>
          </p:nvPr>
        </p:nvSpPr>
        <p:spPr>
          <a:ln/>
        </p:spPr>
        <p:txBody>
          <a:bodyPr/>
          <a:lstStyle>
            <a:lvl1pPr>
              <a:defRPr/>
            </a:lvl1pPr>
          </a:lstStyle>
          <a:p>
            <a:pPr>
              <a:defRPr/>
            </a:pPr>
            <a:fld id="{4A6A1292-A43C-CB4B-B1A9-CF1C856A0EEA}" type="datetime1">
              <a:rPr lang="en-US"/>
              <a:pPr>
                <a:defRPr/>
              </a:pPr>
              <a:t>18/5/2026</a:t>
            </a:fld>
            <a:endParaRPr lang="en-US"/>
          </a:p>
        </p:txBody>
      </p:sp>
      <p:sp>
        <p:nvSpPr>
          <p:cNvPr id="3" name="Rectangle 5">
            <a:extLst>
              <a:ext uri="{FF2B5EF4-FFF2-40B4-BE49-F238E27FC236}">
                <a16:creationId xmlns:a16="http://schemas.microsoft.com/office/drawing/2014/main" id="{162F3C25-EFD9-694C-9F28-F4AFB87A0C36}"/>
              </a:ext>
            </a:extLst>
          </p:cNvPr>
          <p:cNvSpPr>
            <a:spLocks noGrp="1" noChangeArrowheads="1"/>
          </p:cNvSpPr>
          <p:nvPr>
            <p:ph type="ftr" sz="quarter" idx="11"/>
          </p:nvPr>
        </p:nvSpPr>
        <p:spPr>
          <a:ln/>
        </p:spPr>
        <p:txBody>
          <a:bodyPr/>
          <a:lstStyle>
            <a:lvl1pPr>
              <a:defRPr/>
            </a:lvl1pPr>
          </a:lstStyle>
          <a:p>
            <a:pPr>
              <a:defRPr/>
            </a:pPr>
            <a:r>
              <a:rPr lang="en-US"/>
              <a:t>Nguyễn Thị Duyến</a:t>
            </a:r>
          </a:p>
        </p:txBody>
      </p:sp>
      <p:sp>
        <p:nvSpPr>
          <p:cNvPr id="4" name="Rectangle 6">
            <a:extLst>
              <a:ext uri="{FF2B5EF4-FFF2-40B4-BE49-F238E27FC236}">
                <a16:creationId xmlns:a16="http://schemas.microsoft.com/office/drawing/2014/main" id="{E6D7E08C-913C-0A4B-96C8-379A9989A38F}"/>
              </a:ext>
            </a:extLst>
          </p:cNvPr>
          <p:cNvSpPr>
            <a:spLocks noGrp="1" noChangeArrowheads="1"/>
          </p:cNvSpPr>
          <p:nvPr>
            <p:ph type="sldNum" sz="quarter" idx="12"/>
          </p:nvPr>
        </p:nvSpPr>
        <p:spPr>
          <a:ln/>
        </p:spPr>
        <p:txBody>
          <a:bodyPr/>
          <a:lstStyle>
            <a:lvl1pPr>
              <a:defRPr/>
            </a:lvl1pPr>
          </a:lstStyle>
          <a:p>
            <a:fld id="{D18DBB25-A455-6745-9F1E-30A0527DD0F3}" type="slidenum">
              <a:rPr lang="en-US" altLang="en-US"/>
              <a:pPr/>
              <a:t>‹#›</a:t>
            </a:fld>
            <a:endParaRPr lang="en-US" altLang="en-US"/>
          </a:p>
        </p:txBody>
      </p:sp>
    </p:spTree>
    <p:extLst>
      <p:ext uri="{BB962C8B-B14F-4D97-AF65-F5344CB8AC3E}">
        <p14:creationId xmlns:p14="http://schemas.microsoft.com/office/powerpoint/2010/main" val="234531983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CB5D9DE-1B07-3E4E-BC57-FDC912570ACB}"/>
              </a:ext>
            </a:extLst>
          </p:cNvPr>
          <p:cNvSpPr>
            <a:spLocks noGrp="1" noChangeArrowheads="1"/>
          </p:cNvSpPr>
          <p:nvPr>
            <p:ph type="dt" sz="half" idx="10"/>
          </p:nvPr>
        </p:nvSpPr>
        <p:spPr>
          <a:ln/>
        </p:spPr>
        <p:txBody>
          <a:bodyPr/>
          <a:lstStyle>
            <a:lvl1pPr>
              <a:defRPr/>
            </a:lvl1pPr>
          </a:lstStyle>
          <a:p>
            <a:pPr>
              <a:defRPr/>
            </a:pPr>
            <a:fld id="{B468C2DE-DA27-3943-B905-AED517CD0EE2}" type="datetime1">
              <a:rPr lang="en-US"/>
              <a:pPr>
                <a:defRPr/>
              </a:pPr>
              <a:t>18/5/2026</a:t>
            </a:fld>
            <a:endParaRPr lang="en-US"/>
          </a:p>
        </p:txBody>
      </p:sp>
      <p:sp>
        <p:nvSpPr>
          <p:cNvPr id="6" name="Rectangle 5">
            <a:extLst>
              <a:ext uri="{FF2B5EF4-FFF2-40B4-BE49-F238E27FC236}">
                <a16:creationId xmlns:a16="http://schemas.microsoft.com/office/drawing/2014/main" id="{4E9BD351-029C-3546-AE86-F068DCD0A58E}"/>
              </a:ext>
            </a:extLst>
          </p:cNvPr>
          <p:cNvSpPr>
            <a:spLocks noGrp="1" noChangeArrowheads="1"/>
          </p:cNvSpPr>
          <p:nvPr>
            <p:ph type="ftr" sz="quarter" idx="11"/>
          </p:nvPr>
        </p:nvSpPr>
        <p:spPr>
          <a:ln/>
        </p:spPr>
        <p:txBody>
          <a:bodyPr/>
          <a:lstStyle>
            <a:lvl1pPr>
              <a:defRPr/>
            </a:lvl1pPr>
          </a:lstStyle>
          <a:p>
            <a:pPr>
              <a:defRPr/>
            </a:pPr>
            <a:r>
              <a:rPr lang="en-US"/>
              <a:t>Nguyễn Thị Duyến</a:t>
            </a:r>
          </a:p>
        </p:txBody>
      </p:sp>
      <p:sp>
        <p:nvSpPr>
          <p:cNvPr id="7" name="Rectangle 6">
            <a:extLst>
              <a:ext uri="{FF2B5EF4-FFF2-40B4-BE49-F238E27FC236}">
                <a16:creationId xmlns:a16="http://schemas.microsoft.com/office/drawing/2014/main" id="{08352489-0DB3-D747-A187-267CFBB76774}"/>
              </a:ext>
            </a:extLst>
          </p:cNvPr>
          <p:cNvSpPr>
            <a:spLocks noGrp="1" noChangeArrowheads="1"/>
          </p:cNvSpPr>
          <p:nvPr>
            <p:ph type="sldNum" sz="quarter" idx="12"/>
          </p:nvPr>
        </p:nvSpPr>
        <p:spPr>
          <a:ln/>
        </p:spPr>
        <p:txBody>
          <a:bodyPr/>
          <a:lstStyle>
            <a:lvl1pPr>
              <a:defRPr/>
            </a:lvl1pPr>
          </a:lstStyle>
          <a:p>
            <a:fld id="{4D8805D1-0BD0-FB4A-BED5-6C1A89C69B5E}" type="slidenum">
              <a:rPr lang="en-US" altLang="en-US"/>
              <a:pPr/>
              <a:t>‹#›</a:t>
            </a:fld>
            <a:endParaRPr lang="en-US" altLang="en-US"/>
          </a:p>
        </p:txBody>
      </p:sp>
    </p:spTree>
    <p:extLst>
      <p:ext uri="{BB962C8B-B14F-4D97-AF65-F5344CB8AC3E}">
        <p14:creationId xmlns:p14="http://schemas.microsoft.com/office/powerpoint/2010/main" val="181284433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F149E2D-E125-B946-8EB2-59AA4C64E52A}"/>
              </a:ext>
            </a:extLst>
          </p:cNvPr>
          <p:cNvSpPr>
            <a:spLocks noGrp="1" noChangeArrowheads="1"/>
          </p:cNvSpPr>
          <p:nvPr>
            <p:ph type="dt" sz="half" idx="10"/>
          </p:nvPr>
        </p:nvSpPr>
        <p:spPr>
          <a:ln/>
        </p:spPr>
        <p:txBody>
          <a:bodyPr/>
          <a:lstStyle>
            <a:lvl1pPr>
              <a:defRPr/>
            </a:lvl1pPr>
          </a:lstStyle>
          <a:p>
            <a:pPr>
              <a:defRPr/>
            </a:pPr>
            <a:fld id="{494C018C-3B50-5A40-9CA8-DC2AD83A0057}" type="datetime1">
              <a:rPr lang="en-US"/>
              <a:pPr>
                <a:defRPr/>
              </a:pPr>
              <a:t>18/5/2026</a:t>
            </a:fld>
            <a:endParaRPr lang="en-US"/>
          </a:p>
        </p:txBody>
      </p:sp>
      <p:sp>
        <p:nvSpPr>
          <p:cNvPr id="6" name="Rectangle 5">
            <a:extLst>
              <a:ext uri="{FF2B5EF4-FFF2-40B4-BE49-F238E27FC236}">
                <a16:creationId xmlns:a16="http://schemas.microsoft.com/office/drawing/2014/main" id="{137A0E97-21C1-2F48-B734-BC48522B5071}"/>
              </a:ext>
            </a:extLst>
          </p:cNvPr>
          <p:cNvSpPr>
            <a:spLocks noGrp="1" noChangeArrowheads="1"/>
          </p:cNvSpPr>
          <p:nvPr>
            <p:ph type="ftr" sz="quarter" idx="11"/>
          </p:nvPr>
        </p:nvSpPr>
        <p:spPr>
          <a:ln/>
        </p:spPr>
        <p:txBody>
          <a:bodyPr/>
          <a:lstStyle>
            <a:lvl1pPr>
              <a:defRPr/>
            </a:lvl1pPr>
          </a:lstStyle>
          <a:p>
            <a:pPr>
              <a:defRPr/>
            </a:pPr>
            <a:r>
              <a:rPr lang="en-US"/>
              <a:t>Nguyễn Thị Duyến</a:t>
            </a:r>
          </a:p>
        </p:txBody>
      </p:sp>
      <p:sp>
        <p:nvSpPr>
          <p:cNvPr id="7" name="Rectangle 6">
            <a:extLst>
              <a:ext uri="{FF2B5EF4-FFF2-40B4-BE49-F238E27FC236}">
                <a16:creationId xmlns:a16="http://schemas.microsoft.com/office/drawing/2014/main" id="{6BAC93DC-D3D6-AA4D-8651-D1C0205F8CE2}"/>
              </a:ext>
            </a:extLst>
          </p:cNvPr>
          <p:cNvSpPr>
            <a:spLocks noGrp="1" noChangeArrowheads="1"/>
          </p:cNvSpPr>
          <p:nvPr>
            <p:ph type="sldNum" sz="quarter" idx="12"/>
          </p:nvPr>
        </p:nvSpPr>
        <p:spPr>
          <a:ln/>
        </p:spPr>
        <p:txBody>
          <a:bodyPr/>
          <a:lstStyle>
            <a:lvl1pPr>
              <a:defRPr/>
            </a:lvl1pPr>
          </a:lstStyle>
          <a:p>
            <a:fld id="{C48D870D-78C5-DE41-A0CD-582F4F19AC2E}" type="slidenum">
              <a:rPr lang="en-US" altLang="en-US"/>
              <a:pPr/>
              <a:t>‹#›</a:t>
            </a:fld>
            <a:endParaRPr lang="en-US" altLang="en-US"/>
          </a:p>
        </p:txBody>
      </p:sp>
    </p:spTree>
    <p:extLst>
      <p:ext uri="{BB962C8B-B14F-4D97-AF65-F5344CB8AC3E}">
        <p14:creationId xmlns:p14="http://schemas.microsoft.com/office/powerpoint/2010/main" val="75408440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24EE416-0B7A-FE4B-93FD-D46128C8D6A1}"/>
              </a:ext>
            </a:extLst>
          </p:cNvPr>
          <p:cNvSpPr>
            <a:spLocks noGrp="1" noChangeArrowheads="1"/>
          </p:cNvSpPr>
          <p:nvPr>
            <p:ph type="dt" sz="half" idx="10"/>
          </p:nvPr>
        </p:nvSpPr>
        <p:spPr>
          <a:ln/>
        </p:spPr>
        <p:txBody>
          <a:bodyPr/>
          <a:lstStyle>
            <a:lvl1pPr>
              <a:defRPr/>
            </a:lvl1pPr>
          </a:lstStyle>
          <a:p>
            <a:pPr>
              <a:defRPr/>
            </a:pPr>
            <a:fld id="{2A1A269E-F9BA-7F44-86E5-20189B54E56B}" type="datetime1">
              <a:rPr lang="en-US"/>
              <a:pPr>
                <a:defRPr/>
              </a:pPr>
              <a:t>18/5/2026</a:t>
            </a:fld>
            <a:endParaRPr lang="en-US"/>
          </a:p>
        </p:txBody>
      </p:sp>
      <p:sp>
        <p:nvSpPr>
          <p:cNvPr id="5" name="Rectangle 5">
            <a:extLst>
              <a:ext uri="{FF2B5EF4-FFF2-40B4-BE49-F238E27FC236}">
                <a16:creationId xmlns:a16="http://schemas.microsoft.com/office/drawing/2014/main" id="{84EB82B4-B43F-1142-9F90-1BE9152C7CFC}"/>
              </a:ext>
            </a:extLst>
          </p:cNvPr>
          <p:cNvSpPr>
            <a:spLocks noGrp="1" noChangeArrowheads="1"/>
          </p:cNvSpPr>
          <p:nvPr>
            <p:ph type="ftr" sz="quarter" idx="11"/>
          </p:nvPr>
        </p:nvSpPr>
        <p:spPr>
          <a:ln/>
        </p:spPr>
        <p:txBody>
          <a:bodyPr/>
          <a:lstStyle>
            <a:lvl1pPr>
              <a:defRPr/>
            </a:lvl1pPr>
          </a:lstStyle>
          <a:p>
            <a:pPr>
              <a:defRPr/>
            </a:pPr>
            <a:r>
              <a:rPr lang="en-US"/>
              <a:t>Nguyễn Thị Duyến</a:t>
            </a:r>
          </a:p>
        </p:txBody>
      </p:sp>
      <p:sp>
        <p:nvSpPr>
          <p:cNvPr id="6" name="Rectangle 6">
            <a:extLst>
              <a:ext uri="{FF2B5EF4-FFF2-40B4-BE49-F238E27FC236}">
                <a16:creationId xmlns:a16="http://schemas.microsoft.com/office/drawing/2014/main" id="{DCF71CC3-C082-C540-9BC1-1D70CD83F50C}"/>
              </a:ext>
            </a:extLst>
          </p:cNvPr>
          <p:cNvSpPr>
            <a:spLocks noGrp="1" noChangeArrowheads="1"/>
          </p:cNvSpPr>
          <p:nvPr>
            <p:ph type="sldNum" sz="quarter" idx="12"/>
          </p:nvPr>
        </p:nvSpPr>
        <p:spPr>
          <a:ln/>
        </p:spPr>
        <p:txBody>
          <a:bodyPr/>
          <a:lstStyle>
            <a:lvl1pPr>
              <a:defRPr/>
            </a:lvl1pPr>
          </a:lstStyle>
          <a:p>
            <a:fld id="{8A95DA04-E8CF-9D4F-9E32-486EA7EE1B93}" type="slidenum">
              <a:rPr lang="en-US" altLang="en-US"/>
              <a:pPr/>
              <a:t>‹#›</a:t>
            </a:fld>
            <a:endParaRPr lang="en-US" altLang="en-US"/>
          </a:p>
        </p:txBody>
      </p:sp>
    </p:spTree>
    <p:extLst>
      <p:ext uri="{BB962C8B-B14F-4D97-AF65-F5344CB8AC3E}">
        <p14:creationId xmlns:p14="http://schemas.microsoft.com/office/powerpoint/2010/main" val="13134017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CC8CAC9-32C4-294F-A5E8-0E85BDC4A1FC}"/>
              </a:ext>
            </a:extLst>
          </p:cNvPr>
          <p:cNvSpPr>
            <a:spLocks noGrp="1" noChangeArrowheads="1"/>
          </p:cNvSpPr>
          <p:nvPr>
            <p:ph type="dt" sz="half" idx="10"/>
          </p:nvPr>
        </p:nvSpPr>
        <p:spPr>
          <a:ln/>
        </p:spPr>
        <p:txBody>
          <a:bodyPr/>
          <a:lstStyle>
            <a:lvl1pPr>
              <a:defRPr/>
            </a:lvl1pPr>
          </a:lstStyle>
          <a:p>
            <a:pPr>
              <a:defRPr/>
            </a:pPr>
            <a:fld id="{D43E8586-BE03-0F4F-BFA2-EF05EB563E70}" type="datetime1">
              <a:rPr lang="en-US"/>
              <a:pPr>
                <a:defRPr/>
              </a:pPr>
              <a:t>18/5/2026</a:t>
            </a:fld>
            <a:endParaRPr lang="en-US"/>
          </a:p>
        </p:txBody>
      </p:sp>
      <p:sp>
        <p:nvSpPr>
          <p:cNvPr id="5" name="Rectangle 5">
            <a:extLst>
              <a:ext uri="{FF2B5EF4-FFF2-40B4-BE49-F238E27FC236}">
                <a16:creationId xmlns:a16="http://schemas.microsoft.com/office/drawing/2014/main" id="{118C08BF-0D9D-AC41-AC42-8AAA21C552CC}"/>
              </a:ext>
            </a:extLst>
          </p:cNvPr>
          <p:cNvSpPr>
            <a:spLocks noGrp="1" noChangeArrowheads="1"/>
          </p:cNvSpPr>
          <p:nvPr>
            <p:ph type="ftr" sz="quarter" idx="11"/>
          </p:nvPr>
        </p:nvSpPr>
        <p:spPr>
          <a:ln/>
        </p:spPr>
        <p:txBody>
          <a:bodyPr/>
          <a:lstStyle>
            <a:lvl1pPr>
              <a:defRPr/>
            </a:lvl1pPr>
          </a:lstStyle>
          <a:p>
            <a:pPr>
              <a:defRPr/>
            </a:pPr>
            <a:r>
              <a:rPr lang="en-US"/>
              <a:t>Nguyễn Thị Duyến</a:t>
            </a:r>
          </a:p>
        </p:txBody>
      </p:sp>
      <p:sp>
        <p:nvSpPr>
          <p:cNvPr id="6" name="Rectangle 6">
            <a:extLst>
              <a:ext uri="{FF2B5EF4-FFF2-40B4-BE49-F238E27FC236}">
                <a16:creationId xmlns:a16="http://schemas.microsoft.com/office/drawing/2014/main" id="{C3D531AB-F305-9447-9F47-9B0AC976D33F}"/>
              </a:ext>
            </a:extLst>
          </p:cNvPr>
          <p:cNvSpPr>
            <a:spLocks noGrp="1" noChangeArrowheads="1"/>
          </p:cNvSpPr>
          <p:nvPr>
            <p:ph type="sldNum" sz="quarter" idx="12"/>
          </p:nvPr>
        </p:nvSpPr>
        <p:spPr>
          <a:ln/>
        </p:spPr>
        <p:txBody>
          <a:bodyPr/>
          <a:lstStyle>
            <a:lvl1pPr>
              <a:defRPr/>
            </a:lvl1pPr>
          </a:lstStyle>
          <a:p>
            <a:fld id="{2EBC1D85-D042-AB47-9EC0-60077DFBE3FF}" type="slidenum">
              <a:rPr lang="en-US" altLang="en-US"/>
              <a:pPr/>
              <a:t>‹#›</a:t>
            </a:fld>
            <a:endParaRPr lang="en-US" altLang="en-US"/>
          </a:p>
        </p:txBody>
      </p:sp>
    </p:spTree>
    <p:extLst>
      <p:ext uri="{BB962C8B-B14F-4D97-AF65-F5344CB8AC3E}">
        <p14:creationId xmlns:p14="http://schemas.microsoft.com/office/powerpoint/2010/main" val="131181975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2"/>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50967" y="1746433"/>
            <a:ext cx="6546800" cy="2375200"/>
          </a:xfrm>
          <a:prstGeom prst="rect">
            <a:avLst/>
          </a:prstGeom>
        </p:spPr>
        <p:txBody>
          <a:bodyPr spcFirstLastPara="1" wrap="square" lIns="91425" tIns="91425" rIns="91425" bIns="91425" anchor="b" anchorCtr="0">
            <a:noAutofit/>
          </a:bodyPr>
          <a:lstStyle>
            <a:lvl1pPr lvl="0" algn="l">
              <a:lnSpc>
                <a:spcPct val="85000"/>
              </a:lnSpc>
              <a:spcBef>
                <a:spcPts val="0"/>
              </a:spcBef>
              <a:spcAft>
                <a:spcPts val="0"/>
              </a:spcAft>
              <a:buSzPts val="5800"/>
              <a:buNone/>
              <a:defRPr sz="7733"/>
            </a:lvl1pPr>
            <a:lvl2pPr lvl="1" algn="l">
              <a:lnSpc>
                <a:spcPct val="85000"/>
              </a:lnSpc>
              <a:spcBef>
                <a:spcPts val="0"/>
              </a:spcBef>
              <a:spcAft>
                <a:spcPts val="0"/>
              </a:spcAft>
              <a:buSzPts val="5800"/>
              <a:buNone/>
              <a:defRPr sz="7733"/>
            </a:lvl2pPr>
            <a:lvl3pPr lvl="2" algn="l">
              <a:lnSpc>
                <a:spcPct val="85000"/>
              </a:lnSpc>
              <a:spcBef>
                <a:spcPts val="0"/>
              </a:spcBef>
              <a:spcAft>
                <a:spcPts val="0"/>
              </a:spcAft>
              <a:buSzPts val="5800"/>
              <a:buNone/>
              <a:defRPr sz="7733"/>
            </a:lvl3pPr>
            <a:lvl4pPr lvl="3" algn="l">
              <a:lnSpc>
                <a:spcPct val="85000"/>
              </a:lnSpc>
              <a:spcBef>
                <a:spcPts val="0"/>
              </a:spcBef>
              <a:spcAft>
                <a:spcPts val="0"/>
              </a:spcAft>
              <a:buSzPts val="5800"/>
              <a:buNone/>
              <a:defRPr sz="7733"/>
            </a:lvl4pPr>
            <a:lvl5pPr lvl="4" algn="l">
              <a:lnSpc>
                <a:spcPct val="85000"/>
              </a:lnSpc>
              <a:spcBef>
                <a:spcPts val="0"/>
              </a:spcBef>
              <a:spcAft>
                <a:spcPts val="0"/>
              </a:spcAft>
              <a:buSzPts val="5800"/>
              <a:buNone/>
              <a:defRPr sz="7733"/>
            </a:lvl5pPr>
            <a:lvl6pPr lvl="5" algn="l">
              <a:lnSpc>
                <a:spcPct val="85000"/>
              </a:lnSpc>
              <a:spcBef>
                <a:spcPts val="0"/>
              </a:spcBef>
              <a:spcAft>
                <a:spcPts val="0"/>
              </a:spcAft>
              <a:buSzPts val="5800"/>
              <a:buNone/>
              <a:defRPr sz="7733"/>
            </a:lvl6pPr>
            <a:lvl7pPr lvl="6" algn="l">
              <a:lnSpc>
                <a:spcPct val="85000"/>
              </a:lnSpc>
              <a:spcBef>
                <a:spcPts val="0"/>
              </a:spcBef>
              <a:spcAft>
                <a:spcPts val="0"/>
              </a:spcAft>
              <a:buSzPts val="5800"/>
              <a:buNone/>
              <a:defRPr sz="7733"/>
            </a:lvl7pPr>
            <a:lvl8pPr lvl="7" algn="l">
              <a:lnSpc>
                <a:spcPct val="85000"/>
              </a:lnSpc>
              <a:spcBef>
                <a:spcPts val="0"/>
              </a:spcBef>
              <a:spcAft>
                <a:spcPts val="0"/>
              </a:spcAft>
              <a:buSzPts val="5800"/>
              <a:buNone/>
              <a:defRPr sz="7733"/>
            </a:lvl8pPr>
            <a:lvl9pPr lvl="8" algn="l">
              <a:lnSpc>
                <a:spcPct val="85000"/>
              </a:lnSpc>
              <a:spcBef>
                <a:spcPts val="0"/>
              </a:spcBef>
              <a:spcAft>
                <a:spcPts val="0"/>
              </a:spcAft>
              <a:buSzPts val="5800"/>
              <a:buNone/>
              <a:defRPr sz="7733"/>
            </a:lvl9pPr>
          </a:lstStyle>
          <a:p>
            <a:endParaRPr/>
          </a:p>
        </p:txBody>
      </p:sp>
      <p:sp>
        <p:nvSpPr>
          <p:cNvPr id="10" name="Google Shape;10;p2"/>
          <p:cNvSpPr txBox="1">
            <a:spLocks noGrp="1"/>
          </p:cNvSpPr>
          <p:nvPr>
            <p:ph type="subTitle" idx="1"/>
          </p:nvPr>
        </p:nvSpPr>
        <p:spPr>
          <a:xfrm>
            <a:off x="950967" y="4121629"/>
            <a:ext cx="6286800" cy="498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850"/>
              <a:buNone/>
              <a:defRPr sz="2467"/>
            </a:lvl1pPr>
            <a:lvl2pPr lvl="1">
              <a:lnSpc>
                <a:spcPct val="100000"/>
              </a:lnSpc>
              <a:spcBef>
                <a:spcPts val="0"/>
              </a:spcBef>
              <a:spcAft>
                <a:spcPts val="0"/>
              </a:spcAft>
              <a:buSzPts val="1850"/>
              <a:buNone/>
              <a:defRPr sz="2467"/>
            </a:lvl2pPr>
            <a:lvl3pPr lvl="2">
              <a:lnSpc>
                <a:spcPct val="100000"/>
              </a:lnSpc>
              <a:spcBef>
                <a:spcPts val="0"/>
              </a:spcBef>
              <a:spcAft>
                <a:spcPts val="0"/>
              </a:spcAft>
              <a:buSzPts val="1850"/>
              <a:buNone/>
              <a:defRPr sz="2467"/>
            </a:lvl3pPr>
            <a:lvl4pPr lvl="3">
              <a:lnSpc>
                <a:spcPct val="100000"/>
              </a:lnSpc>
              <a:spcBef>
                <a:spcPts val="0"/>
              </a:spcBef>
              <a:spcAft>
                <a:spcPts val="0"/>
              </a:spcAft>
              <a:buSzPts val="1850"/>
              <a:buNone/>
              <a:defRPr sz="2467"/>
            </a:lvl4pPr>
            <a:lvl5pPr lvl="4">
              <a:lnSpc>
                <a:spcPct val="100000"/>
              </a:lnSpc>
              <a:spcBef>
                <a:spcPts val="0"/>
              </a:spcBef>
              <a:spcAft>
                <a:spcPts val="0"/>
              </a:spcAft>
              <a:buSzPts val="1850"/>
              <a:buNone/>
              <a:defRPr sz="2467"/>
            </a:lvl5pPr>
            <a:lvl6pPr lvl="5">
              <a:lnSpc>
                <a:spcPct val="100000"/>
              </a:lnSpc>
              <a:spcBef>
                <a:spcPts val="0"/>
              </a:spcBef>
              <a:spcAft>
                <a:spcPts val="0"/>
              </a:spcAft>
              <a:buSzPts val="1850"/>
              <a:buNone/>
              <a:defRPr sz="2467"/>
            </a:lvl6pPr>
            <a:lvl7pPr lvl="6">
              <a:lnSpc>
                <a:spcPct val="100000"/>
              </a:lnSpc>
              <a:spcBef>
                <a:spcPts val="0"/>
              </a:spcBef>
              <a:spcAft>
                <a:spcPts val="0"/>
              </a:spcAft>
              <a:buSzPts val="1850"/>
              <a:buNone/>
              <a:defRPr sz="2467"/>
            </a:lvl7pPr>
            <a:lvl8pPr lvl="7">
              <a:lnSpc>
                <a:spcPct val="100000"/>
              </a:lnSpc>
              <a:spcBef>
                <a:spcPts val="0"/>
              </a:spcBef>
              <a:spcAft>
                <a:spcPts val="0"/>
              </a:spcAft>
              <a:buSzPts val="1850"/>
              <a:buNone/>
              <a:defRPr sz="2467"/>
            </a:lvl8pPr>
            <a:lvl9pPr lvl="8">
              <a:lnSpc>
                <a:spcPct val="100000"/>
              </a:lnSpc>
              <a:spcBef>
                <a:spcPts val="0"/>
              </a:spcBef>
              <a:spcAft>
                <a:spcPts val="0"/>
              </a:spcAft>
              <a:buSzPts val="1850"/>
              <a:buNone/>
              <a:defRPr sz="2467"/>
            </a:lvl9pPr>
          </a:lstStyle>
          <a:p>
            <a:endParaRPr/>
          </a:p>
        </p:txBody>
      </p:sp>
      <p:sp>
        <p:nvSpPr>
          <p:cNvPr id="11" name="Google Shape;11;p2"/>
          <p:cNvSpPr/>
          <p:nvPr/>
        </p:nvSpPr>
        <p:spPr>
          <a:xfrm>
            <a:off x="3148168" y="-960167"/>
            <a:ext cx="3085969" cy="2274941"/>
          </a:xfrm>
          <a:custGeom>
            <a:avLst/>
            <a:gdLst/>
            <a:ahLst/>
            <a:cxnLst/>
            <a:rect l="l" t="t" r="r" b="b"/>
            <a:pathLst>
              <a:path w="24919" h="18370" extrusionOk="0">
                <a:moveTo>
                  <a:pt x="20893" y="117"/>
                </a:moveTo>
                <a:cubicBezTo>
                  <a:pt x="21937" y="117"/>
                  <a:pt x="22746" y="415"/>
                  <a:pt x="23194" y="1012"/>
                </a:cubicBezTo>
                <a:cubicBezTo>
                  <a:pt x="24770" y="3163"/>
                  <a:pt x="21064" y="8572"/>
                  <a:pt x="14909" y="13087"/>
                </a:cubicBezTo>
                <a:cubicBezTo>
                  <a:pt x="11927" y="15281"/>
                  <a:pt x="8818" y="16921"/>
                  <a:pt x="6155" y="17730"/>
                </a:cubicBezTo>
                <a:cubicBezTo>
                  <a:pt x="5014" y="18071"/>
                  <a:pt x="4019" y="18240"/>
                  <a:pt x="3196" y="18240"/>
                </a:cubicBezTo>
                <a:cubicBezTo>
                  <a:pt x="2115" y="18240"/>
                  <a:pt x="1330" y="17948"/>
                  <a:pt x="895" y="17368"/>
                </a:cubicBezTo>
                <a:cubicBezTo>
                  <a:pt x="150" y="16324"/>
                  <a:pt x="575" y="14514"/>
                  <a:pt x="2130" y="12235"/>
                </a:cubicBezTo>
                <a:cubicBezTo>
                  <a:pt x="3685" y="9935"/>
                  <a:pt x="6198" y="7486"/>
                  <a:pt x="9180" y="5292"/>
                </a:cubicBezTo>
                <a:cubicBezTo>
                  <a:pt x="13610" y="2034"/>
                  <a:pt x="18125" y="117"/>
                  <a:pt x="20893" y="117"/>
                </a:cubicBezTo>
                <a:close/>
                <a:moveTo>
                  <a:pt x="20889" y="1"/>
                </a:moveTo>
                <a:cubicBezTo>
                  <a:pt x="18081" y="1"/>
                  <a:pt x="13550" y="1899"/>
                  <a:pt x="9095" y="5165"/>
                </a:cubicBezTo>
                <a:cubicBezTo>
                  <a:pt x="6092" y="7379"/>
                  <a:pt x="3578" y="9850"/>
                  <a:pt x="2002" y="12150"/>
                </a:cubicBezTo>
                <a:cubicBezTo>
                  <a:pt x="426" y="14472"/>
                  <a:pt x="0" y="16367"/>
                  <a:pt x="788" y="17453"/>
                </a:cubicBezTo>
                <a:cubicBezTo>
                  <a:pt x="1236" y="18071"/>
                  <a:pt x="2066" y="18369"/>
                  <a:pt x="3195" y="18369"/>
                </a:cubicBezTo>
                <a:cubicBezTo>
                  <a:pt x="4047" y="18369"/>
                  <a:pt x="5048" y="18199"/>
                  <a:pt x="6198" y="17858"/>
                </a:cubicBezTo>
                <a:cubicBezTo>
                  <a:pt x="8860" y="17049"/>
                  <a:pt x="11991" y="15387"/>
                  <a:pt x="14994" y="13194"/>
                </a:cubicBezTo>
                <a:cubicBezTo>
                  <a:pt x="21192" y="8636"/>
                  <a:pt x="24919" y="3141"/>
                  <a:pt x="23300" y="926"/>
                </a:cubicBezTo>
                <a:cubicBezTo>
                  <a:pt x="22841" y="298"/>
                  <a:pt x="22000" y="1"/>
                  <a:pt x="2088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4994393" y="278124"/>
            <a:ext cx="445948" cy="445824"/>
          </a:xfrm>
          <a:custGeom>
            <a:avLst/>
            <a:gdLst/>
            <a:ahLst/>
            <a:cxnLst/>
            <a:rect l="l" t="t" r="r" b="b"/>
            <a:pathLst>
              <a:path w="3601" h="3600" extrusionOk="0">
                <a:moveTo>
                  <a:pt x="1811" y="0"/>
                </a:moveTo>
                <a:cubicBezTo>
                  <a:pt x="1790" y="128"/>
                  <a:pt x="1790" y="277"/>
                  <a:pt x="1768" y="405"/>
                </a:cubicBezTo>
                <a:cubicBezTo>
                  <a:pt x="1726" y="1129"/>
                  <a:pt x="1130" y="1725"/>
                  <a:pt x="405" y="1768"/>
                </a:cubicBezTo>
                <a:cubicBezTo>
                  <a:pt x="278" y="1789"/>
                  <a:pt x="129" y="1789"/>
                  <a:pt x="1" y="1810"/>
                </a:cubicBezTo>
                <a:cubicBezTo>
                  <a:pt x="129" y="1810"/>
                  <a:pt x="278" y="1832"/>
                  <a:pt x="405" y="1832"/>
                </a:cubicBezTo>
                <a:cubicBezTo>
                  <a:pt x="1130" y="1896"/>
                  <a:pt x="1726" y="2471"/>
                  <a:pt x="1768" y="3216"/>
                </a:cubicBezTo>
                <a:cubicBezTo>
                  <a:pt x="1790" y="3344"/>
                  <a:pt x="1790" y="3472"/>
                  <a:pt x="1811" y="3599"/>
                </a:cubicBezTo>
                <a:cubicBezTo>
                  <a:pt x="1811" y="3472"/>
                  <a:pt x="1832" y="3344"/>
                  <a:pt x="1832" y="3216"/>
                </a:cubicBezTo>
                <a:cubicBezTo>
                  <a:pt x="1896" y="2471"/>
                  <a:pt x="2471" y="1896"/>
                  <a:pt x="3217" y="1832"/>
                </a:cubicBezTo>
                <a:cubicBezTo>
                  <a:pt x="3344" y="1832"/>
                  <a:pt x="3472" y="1810"/>
                  <a:pt x="3600" y="1810"/>
                </a:cubicBezTo>
                <a:cubicBezTo>
                  <a:pt x="3472" y="1789"/>
                  <a:pt x="3344" y="1789"/>
                  <a:pt x="3217" y="1768"/>
                </a:cubicBezTo>
                <a:cubicBezTo>
                  <a:pt x="2471" y="1725"/>
                  <a:pt x="1896" y="1129"/>
                  <a:pt x="1832" y="405"/>
                </a:cubicBezTo>
                <a:cubicBezTo>
                  <a:pt x="1832" y="277"/>
                  <a:pt x="1811" y="128"/>
                  <a:pt x="181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3192997" y="259671"/>
            <a:ext cx="445824" cy="445824"/>
          </a:xfrm>
          <a:custGeom>
            <a:avLst/>
            <a:gdLst/>
            <a:ahLst/>
            <a:cxnLst/>
            <a:rect l="l" t="t" r="r" b="b"/>
            <a:pathLst>
              <a:path w="3600" h="3600" extrusionOk="0">
                <a:moveTo>
                  <a:pt x="1811" y="0"/>
                </a:moveTo>
                <a:cubicBezTo>
                  <a:pt x="1789" y="128"/>
                  <a:pt x="1789" y="277"/>
                  <a:pt x="1768" y="405"/>
                </a:cubicBezTo>
                <a:cubicBezTo>
                  <a:pt x="1726" y="1129"/>
                  <a:pt x="1129" y="1725"/>
                  <a:pt x="405" y="1768"/>
                </a:cubicBezTo>
                <a:cubicBezTo>
                  <a:pt x="277" y="1789"/>
                  <a:pt x="128" y="1789"/>
                  <a:pt x="0" y="1810"/>
                </a:cubicBezTo>
                <a:cubicBezTo>
                  <a:pt x="128" y="1810"/>
                  <a:pt x="277" y="1832"/>
                  <a:pt x="405" y="1832"/>
                </a:cubicBezTo>
                <a:cubicBezTo>
                  <a:pt x="1129" y="1895"/>
                  <a:pt x="1726" y="2471"/>
                  <a:pt x="1768" y="3216"/>
                </a:cubicBezTo>
                <a:cubicBezTo>
                  <a:pt x="1789" y="3344"/>
                  <a:pt x="1789" y="3472"/>
                  <a:pt x="1811" y="3599"/>
                </a:cubicBezTo>
                <a:cubicBezTo>
                  <a:pt x="1811" y="3472"/>
                  <a:pt x="1832" y="3344"/>
                  <a:pt x="1832" y="3216"/>
                </a:cubicBezTo>
                <a:cubicBezTo>
                  <a:pt x="1896" y="2471"/>
                  <a:pt x="2471" y="1895"/>
                  <a:pt x="3216" y="1832"/>
                </a:cubicBezTo>
                <a:cubicBezTo>
                  <a:pt x="3344" y="1832"/>
                  <a:pt x="3472" y="1810"/>
                  <a:pt x="3600" y="1810"/>
                </a:cubicBezTo>
                <a:cubicBezTo>
                  <a:pt x="3472" y="1789"/>
                  <a:pt x="3344" y="1789"/>
                  <a:pt x="3216" y="1768"/>
                </a:cubicBezTo>
                <a:cubicBezTo>
                  <a:pt x="2471" y="1725"/>
                  <a:pt x="1896" y="1129"/>
                  <a:pt x="1832" y="405"/>
                </a:cubicBezTo>
                <a:cubicBezTo>
                  <a:pt x="1832" y="277"/>
                  <a:pt x="1811" y="128"/>
                  <a:pt x="181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397533" y="-480367"/>
            <a:ext cx="1911600" cy="19116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rot="5400000">
            <a:off x="498367" y="4949767"/>
            <a:ext cx="2681200" cy="4915200"/>
          </a:xfrm>
          <a:prstGeom prst="round2SameRect">
            <a:avLst>
              <a:gd name="adj1" fmla="val 50000"/>
              <a:gd name="adj2" fmla="val 0"/>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505026" y="5850024"/>
            <a:ext cx="445948" cy="445824"/>
          </a:xfrm>
          <a:custGeom>
            <a:avLst/>
            <a:gdLst/>
            <a:ahLst/>
            <a:cxnLst/>
            <a:rect l="l" t="t" r="r" b="b"/>
            <a:pathLst>
              <a:path w="3601" h="3600" extrusionOk="0">
                <a:moveTo>
                  <a:pt x="1811" y="0"/>
                </a:moveTo>
                <a:cubicBezTo>
                  <a:pt x="1790" y="128"/>
                  <a:pt x="1790" y="277"/>
                  <a:pt x="1768" y="405"/>
                </a:cubicBezTo>
                <a:cubicBezTo>
                  <a:pt x="1726" y="1129"/>
                  <a:pt x="1130" y="1725"/>
                  <a:pt x="405" y="1768"/>
                </a:cubicBezTo>
                <a:cubicBezTo>
                  <a:pt x="278" y="1789"/>
                  <a:pt x="129" y="1789"/>
                  <a:pt x="1" y="1810"/>
                </a:cubicBezTo>
                <a:cubicBezTo>
                  <a:pt x="129" y="1810"/>
                  <a:pt x="278" y="1832"/>
                  <a:pt x="405" y="1832"/>
                </a:cubicBezTo>
                <a:cubicBezTo>
                  <a:pt x="1130" y="1896"/>
                  <a:pt x="1726" y="2471"/>
                  <a:pt x="1768" y="3216"/>
                </a:cubicBezTo>
                <a:cubicBezTo>
                  <a:pt x="1790" y="3344"/>
                  <a:pt x="1790" y="3472"/>
                  <a:pt x="1811" y="3599"/>
                </a:cubicBezTo>
                <a:cubicBezTo>
                  <a:pt x="1811" y="3472"/>
                  <a:pt x="1832" y="3344"/>
                  <a:pt x="1832" y="3216"/>
                </a:cubicBezTo>
                <a:cubicBezTo>
                  <a:pt x="1896" y="2471"/>
                  <a:pt x="2471" y="1896"/>
                  <a:pt x="3217" y="1832"/>
                </a:cubicBezTo>
                <a:cubicBezTo>
                  <a:pt x="3344" y="1832"/>
                  <a:pt x="3472" y="1810"/>
                  <a:pt x="3600" y="1810"/>
                </a:cubicBezTo>
                <a:cubicBezTo>
                  <a:pt x="3472" y="1789"/>
                  <a:pt x="3344" y="1789"/>
                  <a:pt x="3217" y="1768"/>
                </a:cubicBezTo>
                <a:cubicBezTo>
                  <a:pt x="2471" y="1725"/>
                  <a:pt x="1896" y="1129"/>
                  <a:pt x="1832" y="405"/>
                </a:cubicBezTo>
                <a:cubicBezTo>
                  <a:pt x="1832" y="277"/>
                  <a:pt x="1811" y="128"/>
                  <a:pt x="181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 name="Google Shape;17;p2"/>
          <p:cNvGrpSpPr/>
          <p:nvPr/>
        </p:nvGrpSpPr>
        <p:grpSpPr>
          <a:xfrm>
            <a:off x="5081433" y="5018659"/>
            <a:ext cx="2962668" cy="2965608"/>
            <a:chOff x="3811074" y="3763994"/>
            <a:chExt cx="2222001" cy="2224206"/>
          </a:xfrm>
        </p:grpSpPr>
        <p:sp>
          <p:nvSpPr>
            <p:cNvPr id="18" name="Google Shape;18;p2"/>
            <p:cNvSpPr/>
            <p:nvPr/>
          </p:nvSpPr>
          <p:spPr>
            <a:xfrm>
              <a:off x="4010073" y="3965150"/>
              <a:ext cx="1823994" cy="1824052"/>
            </a:xfrm>
            <a:custGeom>
              <a:avLst/>
              <a:gdLst/>
              <a:ahLst/>
              <a:cxnLst/>
              <a:rect l="l" t="t" r="r" b="b"/>
              <a:pathLst>
                <a:path w="17763" h="17764" extrusionOk="0">
                  <a:moveTo>
                    <a:pt x="22" y="1"/>
                  </a:moveTo>
                  <a:lnTo>
                    <a:pt x="0" y="22"/>
                  </a:lnTo>
                  <a:lnTo>
                    <a:pt x="17741" y="17763"/>
                  </a:lnTo>
                  <a:lnTo>
                    <a:pt x="17763" y="17720"/>
                  </a:lnTo>
                  <a:lnTo>
                    <a:pt x="22"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3856973" y="4205736"/>
              <a:ext cx="2128044" cy="1342882"/>
            </a:xfrm>
            <a:custGeom>
              <a:avLst/>
              <a:gdLst/>
              <a:ahLst/>
              <a:cxnLst/>
              <a:rect l="l" t="t" r="r" b="b"/>
              <a:pathLst>
                <a:path w="20724" h="13078" extrusionOk="0">
                  <a:moveTo>
                    <a:pt x="22" y="1"/>
                  </a:moveTo>
                  <a:lnTo>
                    <a:pt x="1" y="43"/>
                  </a:lnTo>
                  <a:lnTo>
                    <a:pt x="20702" y="13077"/>
                  </a:lnTo>
                  <a:lnTo>
                    <a:pt x="20723" y="13035"/>
                  </a:lnTo>
                  <a:lnTo>
                    <a:pt x="22"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3811074" y="4511937"/>
              <a:ext cx="2222001" cy="728327"/>
            </a:xfrm>
            <a:custGeom>
              <a:avLst/>
              <a:gdLst/>
              <a:ahLst/>
              <a:cxnLst/>
              <a:rect l="l" t="t" r="r" b="b"/>
              <a:pathLst>
                <a:path w="21639" h="7093" extrusionOk="0">
                  <a:moveTo>
                    <a:pt x="0" y="0"/>
                  </a:moveTo>
                  <a:lnTo>
                    <a:pt x="0" y="43"/>
                  </a:lnTo>
                  <a:lnTo>
                    <a:pt x="21639" y="7092"/>
                  </a:lnTo>
                  <a:lnTo>
                    <a:pt x="21639" y="7071"/>
                  </a:lnTo>
                  <a:lnTo>
                    <a:pt x="0"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3872273" y="4855206"/>
              <a:ext cx="2099600" cy="43845"/>
            </a:xfrm>
            <a:custGeom>
              <a:avLst/>
              <a:gdLst/>
              <a:ahLst/>
              <a:cxnLst/>
              <a:rect l="l" t="t" r="r" b="b"/>
              <a:pathLst>
                <a:path w="20447" h="427" extrusionOk="0">
                  <a:moveTo>
                    <a:pt x="1" y="1"/>
                  </a:moveTo>
                  <a:lnTo>
                    <a:pt x="1" y="44"/>
                  </a:lnTo>
                  <a:lnTo>
                    <a:pt x="20446" y="427"/>
                  </a:lnTo>
                  <a:lnTo>
                    <a:pt x="20446" y="384"/>
                  </a:lnTo>
                  <a:lnTo>
                    <a:pt x="1"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034101" y="4551264"/>
              <a:ext cx="1775937" cy="651829"/>
            </a:xfrm>
            <a:custGeom>
              <a:avLst/>
              <a:gdLst/>
              <a:ahLst/>
              <a:cxnLst/>
              <a:rect l="l" t="t" r="r" b="b"/>
              <a:pathLst>
                <a:path w="17295" h="6348" extrusionOk="0">
                  <a:moveTo>
                    <a:pt x="17273" y="1"/>
                  </a:moveTo>
                  <a:lnTo>
                    <a:pt x="1" y="6305"/>
                  </a:lnTo>
                  <a:lnTo>
                    <a:pt x="22" y="6347"/>
                  </a:lnTo>
                  <a:lnTo>
                    <a:pt x="17294" y="43"/>
                  </a:lnTo>
                  <a:lnTo>
                    <a:pt x="17273"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4283414" y="4238595"/>
              <a:ext cx="1277299" cy="1277165"/>
            </a:xfrm>
            <a:custGeom>
              <a:avLst/>
              <a:gdLst/>
              <a:ahLst/>
              <a:cxnLst/>
              <a:rect l="l" t="t" r="r" b="b"/>
              <a:pathLst>
                <a:path w="12439" h="12438" extrusionOk="0">
                  <a:moveTo>
                    <a:pt x="12396" y="0"/>
                  </a:moveTo>
                  <a:lnTo>
                    <a:pt x="1" y="12395"/>
                  </a:lnTo>
                  <a:lnTo>
                    <a:pt x="43" y="12438"/>
                  </a:lnTo>
                  <a:lnTo>
                    <a:pt x="12438" y="21"/>
                  </a:lnTo>
                  <a:lnTo>
                    <a:pt x="12396"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4596185" y="3989281"/>
              <a:ext cx="651742" cy="1775791"/>
            </a:xfrm>
            <a:custGeom>
              <a:avLst/>
              <a:gdLst/>
              <a:ahLst/>
              <a:cxnLst/>
              <a:rect l="l" t="t" r="r" b="b"/>
              <a:pathLst>
                <a:path w="6347" h="17294" extrusionOk="0">
                  <a:moveTo>
                    <a:pt x="6304" y="0"/>
                  </a:moveTo>
                  <a:lnTo>
                    <a:pt x="0" y="17272"/>
                  </a:lnTo>
                  <a:lnTo>
                    <a:pt x="43" y="17294"/>
                  </a:lnTo>
                  <a:lnTo>
                    <a:pt x="6347" y="21"/>
                  </a:lnTo>
                  <a:lnTo>
                    <a:pt x="6304"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4900125" y="3827452"/>
              <a:ext cx="43846" cy="2099446"/>
            </a:xfrm>
            <a:custGeom>
              <a:avLst/>
              <a:gdLst/>
              <a:ahLst/>
              <a:cxnLst/>
              <a:rect l="l" t="t" r="r" b="b"/>
              <a:pathLst>
                <a:path w="427" h="20446" extrusionOk="0">
                  <a:moveTo>
                    <a:pt x="0" y="0"/>
                  </a:moveTo>
                  <a:lnTo>
                    <a:pt x="384" y="20446"/>
                  </a:lnTo>
                  <a:lnTo>
                    <a:pt x="426" y="20446"/>
                  </a:lnTo>
                  <a:lnTo>
                    <a:pt x="43"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4556755" y="3763994"/>
              <a:ext cx="730604" cy="2224206"/>
            </a:xfrm>
            <a:custGeom>
              <a:avLst/>
              <a:gdLst/>
              <a:ahLst/>
              <a:cxnLst/>
              <a:rect l="l" t="t" r="r" b="b"/>
              <a:pathLst>
                <a:path w="7115" h="21661" extrusionOk="0">
                  <a:moveTo>
                    <a:pt x="43" y="0"/>
                  </a:moveTo>
                  <a:lnTo>
                    <a:pt x="1" y="22"/>
                  </a:lnTo>
                  <a:lnTo>
                    <a:pt x="7072" y="21660"/>
                  </a:lnTo>
                  <a:lnTo>
                    <a:pt x="7114" y="21660"/>
                  </a:lnTo>
                  <a:lnTo>
                    <a:pt x="43"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4250658" y="3812153"/>
              <a:ext cx="1342812" cy="2127889"/>
            </a:xfrm>
            <a:custGeom>
              <a:avLst/>
              <a:gdLst/>
              <a:ahLst/>
              <a:cxnLst/>
              <a:rect l="l" t="t" r="r" b="b"/>
              <a:pathLst>
                <a:path w="13077" h="20723" extrusionOk="0">
                  <a:moveTo>
                    <a:pt x="43" y="0"/>
                  </a:moveTo>
                  <a:lnTo>
                    <a:pt x="0" y="21"/>
                  </a:lnTo>
                  <a:lnTo>
                    <a:pt x="13034" y="20723"/>
                  </a:lnTo>
                  <a:lnTo>
                    <a:pt x="13077" y="20701"/>
                  </a:lnTo>
                  <a:lnTo>
                    <a:pt x="43"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1494283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2"/>
        </a:solidFill>
        <a:effectLst/>
      </p:bgPr>
    </p:bg>
    <p:spTree>
      <p:nvGrpSpPr>
        <p:cNvPr id="1" name="Shape 28"/>
        <p:cNvGrpSpPr/>
        <p:nvPr/>
      </p:nvGrpSpPr>
      <p:grpSpPr>
        <a:xfrm>
          <a:off x="0" y="0"/>
          <a:ext cx="0" cy="0"/>
          <a:chOff x="0" y="0"/>
          <a:chExt cx="0" cy="0"/>
        </a:xfrm>
      </p:grpSpPr>
      <p:sp>
        <p:nvSpPr>
          <p:cNvPr id="29" name="Google Shape;29;p3"/>
          <p:cNvSpPr txBox="1">
            <a:spLocks noGrp="1"/>
          </p:cNvSpPr>
          <p:nvPr>
            <p:ph type="title"/>
          </p:nvPr>
        </p:nvSpPr>
        <p:spPr>
          <a:xfrm>
            <a:off x="1154167" y="3501333"/>
            <a:ext cx="6035600" cy="991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3"/>
              </a:buClr>
              <a:buSzPts val="4700"/>
              <a:buNone/>
              <a:defRPr sz="6267">
                <a:solidFill>
                  <a:schemeClr val="accent3"/>
                </a:solidFill>
              </a:defRPr>
            </a:lvl1pPr>
            <a:lvl2pPr lvl="1" algn="ctr">
              <a:spcBef>
                <a:spcPts val="0"/>
              </a:spcBef>
              <a:spcAft>
                <a:spcPts val="0"/>
              </a:spcAft>
              <a:buClr>
                <a:schemeClr val="accent3"/>
              </a:buClr>
              <a:buSzPts val="4700"/>
              <a:buNone/>
              <a:defRPr sz="6267">
                <a:solidFill>
                  <a:schemeClr val="accent3"/>
                </a:solidFill>
              </a:defRPr>
            </a:lvl2pPr>
            <a:lvl3pPr lvl="2" algn="ctr">
              <a:spcBef>
                <a:spcPts val="0"/>
              </a:spcBef>
              <a:spcAft>
                <a:spcPts val="0"/>
              </a:spcAft>
              <a:buClr>
                <a:schemeClr val="accent3"/>
              </a:buClr>
              <a:buSzPts val="4700"/>
              <a:buNone/>
              <a:defRPr sz="6267">
                <a:solidFill>
                  <a:schemeClr val="accent3"/>
                </a:solidFill>
              </a:defRPr>
            </a:lvl3pPr>
            <a:lvl4pPr lvl="3" algn="ctr">
              <a:spcBef>
                <a:spcPts val="0"/>
              </a:spcBef>
              <a:spcAft>
                <a:spcPts val="0"/>
              </a:spcAft>
              <a:buClr>
                <a:schemeClr val="accent3"/>
              </a:buClr>
              <a:buSzPts val="4700"/>
              <a:buNone/>
              <a:defRPr sz="6267">
                <a:solidFill>
                  <a:schemeClr val="accent3"/>
                </a:solidFill>
              </a:defRPr>
            </a:lvl4pPr>
            <a:lvl5pPr lvl="4" algn="ctr">
              <a:spcBef>
                <a:spcPts val="0"/>
              </a:spcBef>
              <a:spcAft>
                <a:spcPts val="0"/>
              </a:spcAft>
              <a:buClr>
                <a:schemeClr val="accent3"/>
              </a:buClr>
              <a:buSzPts val="4700"/>
              <a:buNone/>
              <a:defRPr sz="6267">
                <a:solidFill>
                  <a:schemeClr val="accent3"/>
                </a:solidFill>
              </a:defRPr>
            </a:lvl5pPr>
            <a:lvl6pPr lvl="5" algn="ctr">
              <a:spcBef>
                <a:spcPts val="0"/>
              </a:spcBef>
              <a:spcAft>
                <a:spcPts val="0"/>
              </a:spcAft>
              <a:buClr>
                <a:schemeClr val="accent3"/>
              </a:buClr>
              <a:buSzPts val="4700"/>
              <a:buNone/>
              <a:defRPr sz="6267">
                <a:solidFill>
                  <a:schemeClr val="accent3"/>
                </a:solidFill>
              </a:defRPr>
            </a:lvl6pPr>
            <a:lvl7pPr lvl="6" algn="ctr">
              <a:spcBef>
                <a:spcPts val="0"/>
              </a:spcBef>
              <a:spcAft>
                <a:spcPts val="0"/>
              </a:spcAft>
              <a:buClr>
                <a:schemeClr val="accent3"/>
              </a:buClr>
              <a:buSzPts val="4700"/>
              <a:buNone/>
              <a:defRPr sz="6267">
                <a:solidFill>
                  <a:schemeClr val="accent3"/>
                </a:solidFill>
              </a:defRPr>
            </a:lvl7pPr>
            <a:lvl8pPr lvl="7" algn="ctr">
              <a:spcBef>
                <a:spcPts val="0"/>
              </a:spcBef>
              <a:spcAft>
                <a:spcPts val="0"/>
              </a:spcAft>
              <a:buClr>
                <a:schemeClr val="accent3"/>
              </a:buClr>
              <a:buSzPts val="4700"/>
              <a:buNone/>
              <a:defRPr sz="6267">
                <a:solidFill>
                  <a:schemeClr val="accent3"/>
                </a:solidFill>
              </a:defRPr>
            </a:lvl8pPr>
            <a:lvl9pPr lvl="8" algn="ctr">
              <a:spcBef>
                <a:spcPts val="0"/>
              </a:spcBef>
              <a:spcAft>
                <a:spcPts val="0"/>
              </a:spcAft>
              <a:buClr>
                <a:schemeClr val="accent3"/>
              </a:buClr>
              <a:buSzPts val="4700"/>
              <a:buNone/>
              <a:defRPr sz="6267">
                <a:solidFill>
                  <a:schemeClr val="accent3"/>
                </a:solidFill>
              </a:defRPr>
            </a:lvl9pPr>
          </a:lstStyle>
          <a:p>
            <a:endParaRPr/>
          </a:p>
        </p:txBody>
      </p:sp>
      <p:sp>
        <p:nvSpPr>
          <p:cNvPr id="30" name="Google Shape;30;p3"/>
          <p:cNvSpPr txBox="1">
            <a:spLocks noGrp="1"/>
          </p:cNvSpPr>
          <p:nvPr>
            <p:ph type="subTitle" idx="1"/>
          </p:nvPr>
        </p:nvSpPr>
        <p:spPr>
          <a:xfrm>
            <a:off x="1940567" y="4674667"/>
            <a:ext cx="4462800" cy="87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700"/>
              <a:buNone/>
              <a:defRPr sz="2267"/>
            </a:lvl1pPr>
            <a:lvl2pPr lvl="1" algn="ctr" rtl="0">
              <a:lnSpc>
                <a:spcPct val="100000"/>
              </a:lnSpc>
              <a:spcBef>
                <a:spcPts val="0"/>
              </a:spcBef>
              <a:spcAft>
                <a:spcPts val="0"/>
              </a:spcAft>
              <a:buSzPts val="1700"/>
              <a:buNone/>
              <a:defRPr sz="2267"/>
            </a:lvl2pPr>
            <a:lvl3pPr lvl="2" algn="ctr" rtl="0">
              <a:lnSpc>
                <a:spcPct val="100000"/>
              </a:lnSpc>
              <a:spcBef>
                <a:spcPts val="0"/>
              </a:spcBef>
              <a:spcAft>
                <a:spcPts val="0"/>
              </a:spcAft>
              <a:buSzPts val="1700"/>
              <a:buNone/>
              <a:defRPr sz="2267"/>
            </a:lvl3pPr>
            <a:lvl4pPr lvl="3" algn="ctr" rtl="0">
              <a:lnSpc>
                <a:spcPct val="100000"/>
              </a:lnSpc>
              <a:spcBef>
                <a:spcPts val="0"/>
              </a:spcBef>
              <a:spcAft>
                <a:spcPts val="0"/>
              </a:spcAft>
              <a:buSzPts val="1700"/>
              <a:buNone/>
              <a:defRPr sz="2267"/>
            </a:lvl4pPr>
            <a:lvl5pPr lvl="4" algn="ctr" rtl="0">
              <a:lnSpc>
                <a:spcPct val="100000"/>
              </a:lnSpc>
              <a:spcBef>
                <a:spcPts val="0"/>
              </a:spcBef>
              <a:spcAft>
                <a:spcPts val="0"/>
              </a:spcAft>
              <a:buSzPts val="1700"/>
              <a:buNone/>
              <a:defRPr sz="2267"/>
            </a:lvl5pPr>
            <a:lvl6pPr lvl="5" algn="ctr" rtl="0">
              <a:lnSpc>
                <a:spcPct val="100000"/>
              </a:lnSpc>
              <a:spcBef>
                <a:spcPts val="0"/>
              </a:spcBef>
              <a:spcAft>
                <a:spcPts val="0"/>
              </a:spcAft>
              <a:buSzPts val="1700"/>
              <a:buNone/>
              <a:defRPr sz="2267"/>
            </a:lvl6pPr>
            <a:lvl7pPr lvl="6" algn="ctr" rtl="0">
              <a:lnSpc>
                <a:spcPct val="100000"/>
              </a:lnSpc>
              <a:spcBef>
                <a:spcPts val="0"/>
              </a:spcBef>
              <a:spcAft>
                <a:spcPts val="0"/>
              </a:spcAft>
              <a:buSzPts val="1700"/>
              <a:buNone/>
              <a:defRPr sz="2267"/>
            </a:lvl7pPr>
            <a:lvl8pPr lvl="7" algn="ctr" rtl="0">
              <a:lnSpc>
                <a:spcPct val="100000"/>
              </a:lnSpc>
              <a:spcBef>
                <a:spcPts val="0"/>
              </a:spcBef>
              <a:spcAft>
                <a:spcPts val="0"/>
              </a:spcAft>
              <a:buSzPts val="1700"/>
              <a:buNone/>
              <a:defRPr sz="2267"/>
            </a:lvl8pPr>
            <a:lvl9pPr lvl="8" algn="ctr" rtl="0">
              <a:lnSpc>
                <a:spcPct val="100000"/>
              </a:lnSpc>
              <a:spcBef>
                <a:spcPts val="0"/>
              </a:spcBef>
              <a:spcAft>
                <a:spcPts val="0"/>
              </a:spcAft>
              <a:buSzPts val="1700"/>
              <a:buNone/>
              <a:defRPr sz="2267"/>
            </a:lvl9pPr>
          </a:lstStyle>
          <a:p>
            <a:endParaRPr/>
          </a:p>
        </p:txBody>
      </p:sp>
      <p:sp>
        <p:nvSpPr>
          <p:cNvPr id="31" name="Google Shape;31;p3"/>
          <p:cNvSpPr txBox="1">
            <a:spLocks noGrp="1"/>
          </p:cNvSpPr>
          <p:nvPr>
            <p:ph type="title" idx="2" hasCustomPrompt="1"/>
          </p:nvPr>
        </p:nvSpPr>
        <p:spPr>
          <a:xfrm>
            <a:off x="1154167" y="1955409"/>
            <a:ext cx="6035600" cy="98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2" name="Google Shape;32;p3"/>
          <p:cNvSpPr/>
          <p:nvPr/>
        </p:nvSpPr>
        <p:spPr>
          <a:xfrm rot="10800000">
            <a:off x="-1173393" y="-2081683"/>
            <a:ext cx="2681200" cy="4915200"/>
          </a:xfrm>
          <a:prstGeom prst="round2SameRect">
            <a:avLst>
              <a:gd name="adj1" fmla="val 50000"/>
              <a:gd name="adj2" fmla="val 0"/>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3"/>
          <p:cNvSpPr/>
          <p:nvPr/>
        </p:nvSpPr>
        <p:spPr>
          <a:xfrm rot="10800000">
            <a:off x="779567" y="2308619"/>
            <a:ext cx="445948" cy="445824"/>
          </a:xfrm>
          <a:custGeom>
            <a:avLst/>
            <a:gdLst/>
            <a:ahLst/>
            <a:cxnLst/>
            <a:rect l="l" t="t" r="r" b="b"/>
            <a:pathLst>
              <a:path w="3601" h="3600" extrusionOk="0">
                <a:moveTo>
                  <a:pt x="1811" y="0"/>
                </a:moveTo>
                <a:cubicBezTo>
                  <a:pt x="1790" y="128"/>
                  <a:pt x="1790" y="277"/>
                  <a:pt x="1768" y="405"/>
                </a:cubicBezTo>
                <a:cubicBezTo>
                  <a:pt x="1726" y="1129"/>
                  <a:pt x="1130" y="1725"/>
                  <a:pt x="405" y="1768"/>
                </a:cubicBezTo>
                <a:cubicBezTo>
                  <a:pt x="278" y="1789"/>
                  <a:pt x="129" y="1789"/>
                  <a:pt x="1" y="1810"/>
                </a:cubicBezTo>
                <a:cubicBezTo>
                  <a:pt x="129" y="1810"/>
                  <a:pt x="278" y="1832"/>
                  <a:pt x="405" y="1832"/>
                </a:cubicBezTo>
                <a:cubicBezTo>
                  <a:pt x="1130" y="1896"/>
                  <a:pt x="1726" y="2471"/>
                  <a:pt x="1768" y="3216"/>
                </a:cubicBezTo>
                <a:cubicBezTo>
                  <a:pt x="1790" y="3344"/>
                  <a:pt x="1790" y="3472"/>
                  <a:pt x="1811" y="3599"/>
                </a:cubicBezTo>
                <a:cubicBezTo>
                  <a:pt x="1811" y="3472"/>
                  <a:pt x="1832" y="3344"/>
                  <a:pt x="1832" y="3216"/>
                </a:cubicBezTo>
                <a:cubicBezTo>
                  <a:pt x="1896" y="2471"/>
                  <a:pt x="2471" y="1896"/>
                  <a:pt x="3217" y="1832"/>
                </a:cubicBezTo>
                <a:cubicBezTo>
                  <a:pt x="3344" y="1832"/>
                  <a:pt x="3472" y="1810"/>
                  <a:pt x="3600" y="1810"/>
                </a:cubicBezTo>
                <a:cubicBezTo>
                  <a:pt x="3472" y="1789"/>
                  <a:pt x="3344" y="1789"/>
                  <a:pt x="3217" y="1768"/>
                </a:cubicBezTo>
                <a:cubicBezTo>
                  <a:pt x="2471" y="1725"/>
                  <a:pt x="1896" y="1129"/>
                  <a:pt x="1832" y="405"/>
                </a:cubicBezTo>
                <a:cubicBezTo>
                  <a:pt x="1832" y="277"/>
                  <a:pt x="1811" y="128"/>
                  <a:pt x="181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3"/>
          <p:cNvSpPr/>
          <p:nvPr/>
        </p:nvSpPr>
        <p:spPr>
          <a:xfrm>
            <a:off x="-611505" y="5648003"/>
            <a:ext cx="1557393" cy="654500"/>
          </a:xfrm>
          <a:custGeom>
            <a:avLst/>
            <a:gdLst/>
            <a:ahLst/>
            <a:cxnLst/>
            <a:rect l="l" t="t" r="r" b="b"/>
            <a:pathLst>
              <a:path w="6539" h="2748" extrusionOk="0">
                <a:moveTo>
                  <a:pt x="3259" y="86"/>
                </a:moveTo>
                <a:cubicBezTo>
                  <a:pt x="5027" y="86"/>
                  <a:pt x="6454" y="661"/>
                  <a:pt x="6454" y="1364"/>
                </a:cubicBezTo>
                <a:cubicBezTo>
                  <a:pt x="6454" y="2066"/>
                  <a:pt x="5027" y="2641"/>
                  <a:pt x="3259" y="2641"/>
                </a:cubicBezTo>
                <a:cubicBezTo>
                  <a:pt x="1513" y="2641"/>
                  <a:pt x="86" y="2066"/>
                  <a:pt x="86" y="1364"/>
                </a:cubicBezTo>
                <a:cubicBezTo>
                  <a:pt x="86" y="661"/>
                  <a:pt x="1513" y="86"/>
                  <a:pt x="3259" y="86"/>
                </a:cubicBezTo>
                <a:close/>
                <a:moveTo>
                  <a:pt x="3259" y="1"/>
                </a:moveTo>
                <a:cubicBezTo>
                  <a:pt x="1428" y="1"/>
                  <a:pt x="1" y="597"/>
                  <a:pt x="1" y="1364"/>
                </a:cubicBezTo>
                <a:cubicBezTo>
                  <a:pt x="1" y="2130"/>
                  <a:pt x="1428" y="2748"/>
                  <a:pt x="3259" y="2748"/>
                </a:cubicBezTo>
                <a:cubicBezTo>
                  <a:pt x="5112" y="2748"/>
                  <a:pt x="6539" y="2130"/>
                  <a:pt x="6539" y="1364"/>
                </a:cubicBezTo>
                <a:cubicBezTo>
                  <a:pt x="6539" y="597"/>
                  <a:pt x="5112" y="1"/>
                  <a:pt x="325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3"/>
          <p:cNvSpPr/>
          <p:nvPr/>
        </p:nvSpPr>
        <p:spPr>
          <a:xfrm>
            <a:off x="-611505" y="5962392"/>
            <a:ext cx="1557393" cy="654739"/>
          </a:xfrm>
          <a:custGeom>
            <a:avLst/>
            <a:gdLst/>
            <a:ahLst/>
            <a:cxnLst/>
            <a:rect l="l" t="t" r="r" b="b"/>
            <a:pathLst>
              <a:path w="6539" h="2749" extrusionOk="0">
                <a:moveTo>
                  <a:pt x="3259" y="107"/>
                </a:moveTo>
                <a:cubicBezTo>
                  <a:pt x="5027" y="107"/>
                  <a:pt x="6454" y="661"/>
                  <a:pt x="6454" y="1364"/>
                </a:cubicBezTo>
                <a:cubicBezTo>
                  <a:pt x="6454" y="2067"/>
                  <a:pt x="5027" y="2642"/>
                  <a:pt x="3259" y="2642"/>
                </a:cubicBezTo>
                <a:cubicBezTo>
                  <a:pt x="1513" y="2642"/>
                  <a:pt x="86" y="2067"/>
                  <a:pt x="86" y="1364"/>
                </a:cubicBezTo>
                <a:cubicBezTo>
                  <a:pt x="86" y="661"/>
                  <a:pt x="1513" y="107"/>
                  <a:pt x="3259" y="107"/>
                </a:cubicBezTo>
                <a:close/>
                <a:moveTo>
                  <a:pt x="3259" y="1"/>
                </a:moveTo>
                <a:cubicBezTo>
                  <a:pt x="1428" y="1"/>
                  <a:pt x="1" y="597"/>
                  <a:pt x="1" y="1364"/>
                </a:cubicBezTo>
                <a:cubicBezTo>
                  <a:pt x="1" y="2131"/>
                  <a:pt x="1428" y="2748"/>
                  <a:pt x="3259" y="2748"/>
                </a:cubicBezTo>
                <a:cubicBezTo>
                  <a:pt x="5112" y="2748"/>
                  <a:pt x="6539" y="2131"/>
                  <a:pt x="6539" y="1364"/>
                </a:cubicBezTo>
                <a:cubicBezTo>
                  <a:pt x="6539" y="597"/>
                  <a:pt x="5112" y="1"/>
                  <a:pt x="325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3"/>
          <p:cNvSpPr/>
          <p:nvPr/>
        </p:nvSpPr>
        <p:spPr>
          <a:xfrm>
            <a:off x="2327933" y="677133"/>
            <a:ext cx="84400" cy="844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3"/>
          <p:cNvSpPr/>
          <p:nvPr/>
        </p:nvSpPr>
        <p:spPr>
          <a:xfrm>
            <a:off x="6466567" y="607716"/>
            <a:ext cx="84400" cy="84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3"/>
          <p:cNvSpPr/>
          <p:nvPr/>
        </p:nvSpPr>
        <p:spPr>
          <a:xfrm>
            <a:off x="11749033" y="4060833"/>
            <a:ext cx="174400" cy="174400"/>
          </a:xfrm>
          <a:prstGeom prst="ellipse">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3"/>
          <p:cNvSpPr/>
          <p:nvPr/>
        </p:nvSpPr>
        <p:spPr>
          <a:xfrm>
            <a:off x="7711367" y="6045367"/>
            <a:ext cx="174400" cy="174400"/>
          </a:xfrm>
          <a:prstGeom prst="ellipse">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3"/>
          <p:cNvSpPr/>
          <p:nvPr/>
        </p:nvSpPr>
        <p:spPr>
          <a:xfrm>
            <a:off x="3776967" y="6247567"/>
            <a:ext cx="84400" cy="844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5772051" y="6142533"/>
            <a:ext cx="84400" cy="844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7189762" y="-143202"/>
            <a:ext cx="1557393" cy="654500"/>
          </a:xfrm>
          <a:custGeom>
            <a:avLst/>
            <a:gdLst/>
            <a:ahLst/>
            <a:cxnLst/>
            <a:rect l="l" t="t" r="r" b="b"/>
            <a:pathLst>
              <a:path w="6539" h="2748" extrusionOk="0">
                <a:moveTo>
                  <a:pt x="3259" y="107"/>
                </a:moveTo>
                <a:cubicBezTo>
                  <a:pt x="5027" y="107"/>
                  <a:pt x="6454" y="660"/>
                  <a:pt x="6454" y="1385"/>
                </a:cubicBezTo>
                <a:cubicBezTo>
                  <a:pt x="6454" y="2087"/>
                  <a:pt x="5027" y="2641"/>
                  <a:pt x="3259" y="2641"/>
                </a:cubicBezTo>
                <a:cubicBezTo>
                  <a:pt x="1513" y="2641"/>
                  <a:pt x="86" y="2066"/>
                  <a:pt x="86" y="1385"/>
                </a:cubicBezTo>
                <a:cubicBezTo>
                  <a:pt x="86" y="660"/>
                  <a:pt x="1513" y="107"/>
                  <a:pt x="3259" y="107"/>
                </a:cubicBezTo>
                <a:close/>
                <a:moveTo>
                  <a:pt x="3259" y="0"/>
                </a:moveTo>
                <a:cubicBezTo>
                  <a:pt x="1428" y="0"/>
                  <a:pt x="1" y="618"/>
                  <a:pt x="1" y="1385"/>
                </a:cubicBezTo>
                <a:cubicBezTo>
                  <a:pt x="1" y="2151"/>
                  <a:pt x="1428" y="2748"/>
                  <a:pt x="3259" y="2748"/>
                </a:cubicBezTo>
                <a:cubicBezTo>
                  <a:pt x="5112" y="2748"/>
                  <a:pt x="6539" y="2151"/>
                  <a:pt x="6539" y="1385"/>
                </a:cubicBezTo>
                <a:cubicBezTo>
                  <a:pt x="6539" y="618"/>
                  <a:pt x="5112" y="0"/>
                  <a:pt x="325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7189762" y="184683"/>
            <a:ext cx="1557393" cy="654739"/>
          </a:xfrm>
          <a:custGeom>
            <a:avLst/>
            <a:gdLst/>
            <a:ahLst/>
            <a:cxnLst/>
            <a:rect l="l" t="t" r="r" b="b"/>
            <a:pathLst>
              <a:path w="6539" h="2749" extrusionOk="0">
                <a:moveTo>
                  <a:pt x="3259" y="107"/>
                </a:moveTo>
                <a:cubicBezTo>
                  <a:pt x="5027" y="107"/>
                  <a:pt x="6454" y="682"/>
                  <a:pt x="6454" y="1385"/>
                </a:cubicBezTo>
                <a:cubicBezTo>
                  <a:pt x="6454" y="2088"/>
                  <a:pt x="5027" y="2642"/>
                  <a:pt x="3259" y="2642"/>
                </a:cubicBezTo>
                <a:cubicBezTo>
                  <a:pt x="1513" y="2642"/>
                  <a:pt x="86" y="2088"/>
                  <a:pt x="86" y="1385"/>
                </a:cubicBezTo>
                <a:cubicBezTo>
                  <a:pt x="86" y="682"/>
                  <a:pt x="1513" y="107"/>
                  <a:pt x="3259" y="107"/>
                </a:cubicBezTo>
                <a:close/>
                <a:moveTo>
                  <a:pt x="3259" y="1"/>
                </a:moveTo>
                <a:cubicBezTo>
                  <a:pt x="1428" y="1"/>
                  <a:pt x="1" y="618"/>
                  <a:pt x="1" y="1385"/>
                </a:cubicBezTo>
                <a:cubicBezTo>
                  <a:pt x="1" y="2152"/>
                  <a:pt x="1428" y="2748"/>
                  <a:pt x="3259" y="2748"/>
                </a:cubicBezTo>
                <a:cubicBezTo>
                  <a:pt x="5112" y="2748"/>
                  <a:pt x="6539" y="2152"/>
                  <a:pt x="6539" y="1385"/>
                </a:cubicBezTo>
                <a:cubicBezTo>
                  <a:pt x="6539" y="618"/>
                  <a:pt x="5112" y="1"/>
                  <a:pt x="325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7189762" y="512807"/>
            <a:ext cx="1557393" cy="654500"/>
          </a:xfrm>
          <a:custGeom>
            <a:avLst/>
            <a:gdLst/>
            <a:ahLst/>
            <a:cxnLst/>
            <a:rect l="l" t="t" r="r" b="b"/>
            <a:pathLst>
              <a:path w="6539" h="2748" extrusionOk="0">
                <a:moveTo>
                  <a:pt x="3259" y="86"/>
                </a:moveTo>
                <a:cubicBezTo>
                  <a:pt x="5027" y="86"/>
                  <a:pt x="6454" y="661"/>
                  <a:pt x="6454" y="1364"/>
                </a:cubicBezTo>
                <a:cubicBezTo>
                  <a:pt x="6454" y="2066"/>
                  <a:pt x="5027" y="2641"/>
                  <a:pt x="3259" y="2641"/>
                </a:cubicBezTo>
                <a:cubicBezTo>
                  <a:pt x="1513" y="2641"/>
                  <a:pt x="86" y="2066"/>
                  <a:pt x="86" y="1364"/>
                </a:cubicBezTo>
                <a:cubicBezTo>
                  <a:pt x="86" y="661"/>
                  <a:pt x="1513" y="86"/>
                  <a:pt x="3259" y="86"/>
                </a:cubicBezTo>
                <a:close/>
                <a:moveTo>
                  <a:pt x="3259" y="1"/>
                </a:moveTo>
                <a:cubicBezTo>
                  <a:pt x="1428" y="1"/>
                  <a:pt x="1" y="597"/>
                  <a:pt x="1" y="1364"/>
                </a:cubicBezTo>
                <a:cubicBezTo>
                  <a:pt x="1" y="2130"/>
                  <a:pt x="1428" y="2748"/>
                  <a:pt x="3259" y="2748"/>
                </a:cubicBezTo>
                <a:cubicBezTo>
                  <a:pt x="5112" y="2748"/>
                  <a:pt x="6539" y="2130"/>
                  <a:pt x="6539" y="1364"/>
                </a:cubicBezTo>
                <a:cubicBezTo>
                  <a:pt x="6539" y="597"/>
                  <a:pt x="5112" y="1"/>
                  <a:pt x="325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7189762" y="840692"/>
            <a:ext cx="1557393" cy="654739"/>
          </a:xfrm>
          <a:custGeom>
            <a:avLst/>
            <a:gdLst/>
            <a:ahLst/>
            <a:cxnLst/>
            <a:rect l="l" t="t" r="r" b="b"/>
            <a:pathLst>
              <a:path w="6539" h="2749" extrusionOk="0">
                <a:moveTo>
                  <a:pt x="3259" y="107"/>
                </a:moveTo>
                <a:cubicBezTo>
                  <a:pt x="5027" y="107"/>
                  <a:pt x="6454" y="661"/>
                  <a:pt x="6454" y="1364"/>
                </a:cubicBezTo>
                <a:cubicBezTo>
                  <a:pt x="6454" y="2067"/>
                  <a:pt x="5027" y="2642"/>
                  <a:pt x="3259" y="2642"/>
                </a:cubicBezTo>
                <a:cubicBezTo>
                  <a:pt x="1513" y="2642"/>
                  <a:pt x="86" y="2067"/>
                  <a:pt x="86" y="1364"/>
                </a:cubicBezTo>
                <a:cubicBezTo>
                  <a:pt x="86" y="661"/>
                  <a:pt x="1513" y="107"/>
                  <a:pt x="3259" y="107"/>
                </a:cubicBezTo>
                <a:close/>
                <a:moveTo>
                  <a:pt x="3259" y="1"/>
                </a:moveTo>
                <a:cubicBezTo>
                  <a:pt x="1428" y="1"/>
                  <a:pt x="1" y="597"/>
                  <a:pt x="1" y="1364"/>
                </a:cubicBezTo>
                <a:cubicBezTo>
                  <a:pt x="1" y="2131"/>
                  <a:pt x="1428" y="2748"/>
                  <a:pt x="3259" y="2748"/>
                </a:cubicBezTo>
                <a:cubicBezTo>
                  <a:pt x="5112" y="2748"/>
                  <a:pt x="6539" y="2131"/>
                  <a:pt x="6539" y="1364"/>
                </a:cubicBezTo>
                <a:cubicBezTo>
                  <a:pt x="6539" y="597"/>
                  <a:pt x="5112" y="1"/>
                  <a:pt x="325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4081128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dk2"/>
        </a:solidFill>
        <a:effectLst/>
      </p:bgPr>
    </p:bg>
    <p:spTree>
      <p:nvGrpSpPr>
        <p:cNvPr id="1" name="Shape 46"/>
        <p:cNvGrpSpPr/>
        <p:nvPr/>
      </p:nvGrpSpPr>
      <p:grpSpPr>
        <a:xfrm>
          <a:off x="0" y="0"/>
          <a:ext cx="0" cy="0"/>
          <a:chOff x="0" y="0"/>
          <a:chExt cx="0" cy="0"/>
        </a:xfrm>
      </p:grpSpPr>
      <p:sp>
        <p:nvSpPr>
          <p:cNvPr id="47" name="Google Shape;47;p4"/>
          <p:cNvSpPr txBox="1">
            <a:spLocks noGrp="1"/>
          </p:cNvSpPr>
          <p:nvPr>
            <p:ph type="title"/>
          </p:nvPr>
        </p:nvSpPr>
        <p:spPr>
          <a:xfrm>
            <a:off x="950967" y="719367"/>
            <a:ext cx="10290000" cy="637600"/>
          </a:xfrm>
          <a:prstGeom prst="rect">
            <a:avLst/>
          </a:prstGeom>
        </p:spPr>
        <p:txBody>
          <a:bodyPr spcFirstLastPara="1" wrap="square" lIns="91425" tIns="91425" rIns="91425" bIns="91425" anchor="t" anchorCtr="0">
            <a:noAutofit/>
          </a:bodyPr>
          <a:lstStyle>
            <a:lvl1pPr lvl="0">
              <a:spcBef>
                <a:spcPts val="0"/>
              </a:spcBef>
              <a:spcAft>
                <a:spcPts val="0"/>
              </a:spcAft>
              <a:buSzPts val="3300"/>
              <a:buNone/>
              <a:defRPr/>
            </a:lvl1pPr>
            <a:lvl2pPr lvl="1">
              <a:spcBef>
                <a:spcPts val="0"/>
              </a:spcBef>
              <a:spcAft>
                <a:spcPts val="0"/>
              </a:spcAft>
              <a:buSzPts val="3300"/>
              <a:buNone/>
              <a:defRPr/>
            </a:lvl2pPr>
            <a:lvl3pPr lvl="2">
              <a:spcBef>
                <a:spcPts val="0"/>
              </a:spcBef>
              <a:spcAft>
                <a:spcPts val="0"/>
              </a:spcAft>
              <a:buSzPts val="3300"/>
              <a:buNone/>
              <a:defRPr/>
            </a:lvl3pPr>
            <a:lvl4pPr lvl="3">
              <a:spcBef>
                <a:spcPts val="0"/>
              </a:spcBef>
              <a:spcAft>
                <a:spcPts val="0"/>
              </a:spcAft>
              <a:buSzPts val="3300"/>
              <a:buNone/>
              <a:defRPr/>
            </a:lvl4pPr>
            <a:lvl5pPr lvl="4">
              <a:spcBef>
                <a:spcPts val="0"/>
              </a:spcBef>
              <a:spcAft>
                <a:spcPts val="0"/>
              </a:spcAft>
              <a:buSzPts val="3300"/>
              <a:buNone/>
              <a:defRPr/>
            </a:lvl5pPr>
            <a:lvl6pPr lvl="5">
              <a:spcBef>
                <a:spcPts val="0"/>
              </a:spcBef>
              <a:spcAft>
                <a:spcPts val="0"/>
              </a:spcAft>
              <a:buSzPts val="3300"/>
              <a:buNone/>
              <a:defRPr/>
            </a:lvl6pPr>
            <a:lvl7pPr lvl="6">
              <a:spcBef>
                <a:spcPts val="0"/>
              </a:spcBef>
              <a:spcAft>
                <a:spcPts val="0"/>
              </a:spcAft>
              <a:buSzPts val="3300"/>
              <a:buNone/>
              <a:defRPr/>
            </a:lvl7pPr>
            <a:lvl8pPr lvl="7">
              <a:spcBef>
                <a:spcPts val="0"/>
              </a:spcBef>
              <a:spcAft>
                <a:spcPts val="0"/>
              </a:spcAft>
              <a:buSzPts val="3300"/>
              <a:buNone/>
              <a:defRPr/>
            </a:lvl8pPr>
            <a:lvl9pPr lvl="8">
              <a:spcBef>
                <a:spcPts val="0"/>
              </a:spcBef>
              <a:spcAft>
                <a:spcPts val="0"/>
              </a:spcAft>
              <a:buSzPts val="3300"/>
              <a:buNone/>
              <a:defRPr/>
            </a:lvl9pPr>
          </a:lstStyle>
          <a:p>
            <a:endParaRPr/>
          </a:p>
        </p:txBody>
      </p:sp>
      <p:sp>
        <p:nvSpPr>
          <p:cNvPr id="48" name="Google Shape;48;p4"/>
          <p:cNvSpPr txBox="1">
            <a:spLocks noGrp="1"/>
          </p:cNvSpPr>
          <p:nvPr>
            <p:ph type="body" idx="1"/>
          </p:nvPr>
        </p:nvSpPr>
        <p:spPr>
          <a:xfrm>
            <a:off x="950967" y="1729867"/>
            <a:ext cx="10290000" cy="43620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9" name="Google Shape;49;p4"/>
          <p:cNvSpPr/>
          <p:nvPr/>
        </p:nvSpPr>
        <p:spPr>
          <a:xfrm>
            <a:off x="-397533" y="6132567"/>
            <a:ext cx="1911600" cy="19116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4"/>
          <p:cNvSpPr/>
          <p:nvPr/>
        </p:nvSpPr>
        <p:spPr>
          <a:xfrm>
            <a:off x="11328862" y="218865"/>
            <a:ext cx="1557393" cy="654500"/>
          </a:xfrm>
          <a:custGeom>
            <a:avLst/>
            <a:gdLst/>
            <a:ahLst/>
            <a:cxnLst/>
            <a:rect l="l" t="t" r="r" b="b"/>
            <a:pathLst>
              <a:path w="6539" h="2748" extrusionOk="0">
                <a:moveTo>
                  <a:pt x="3259" y="107"/>
                </a:moveTo>
                <a:cubicBezTo>
                  <a:pt x="5027" y="107"/>
                  <a:pt x="6454" y="660"/>
                  <a:pt x="6454" y="1385"/>
                </a:cubicBezTo>
                <a:cubicBezTo>
                  <a:pt x="6454" y="2087"/>
                  <a:pt x="5027" y="2641"/>
                  <a:pt x="3259" y="2641"/>
                </a:cubicBezTo>
                <a:cubicBezTo>
                  <a:pt x="1513" y="2641"/>
                  <a:pt x="86" y="2066"/>
                  <a:pt x="86" y="1385"/>
                </a:cubicBezTo>
                <a:cubicBezTo>
                  <a:pt x="86" y="660"/>
                  <a:pt x="1513" y="107"/>
                  <a:pt x="3259" y="107"/>
                </a:cubicBezTo>
                <a:close/>
                <a:moveTo>
                  <a:pt x="3259" y="0"/>
                </a:moveTo>
                <a:cubicBezTo>
                  <a:pt x="1428" y="0"/>
                  <a:pt x="1" y="618"/>
                  <a:pt x="1" y="1385"/>
                </a:cubicBezTo>
                <a:cubicBezTo>
                  <a:pt x="1" y="2151"/>
                  <a:pt x="1428" y="2748"/>
                  <a:pt x="3259" y="2748"/>
                </a:cubicBezTo>
                <a:cubicBezTo>
                  <a:pt x="5112" y="2748"/>
                  <a:pt x="6539" y="2151"/>
                  <a:pt x="6539" y="1385"/>
                </a:cubicBezTo>
                <a:cubicBezTo>
                  <a:pt x="6539" y="618"/>
                  <a:pt x="5112" y="0"/>
                  <a:pt x="325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4"/>
          <p:cNvSpPr/>
          <p:nvPr/>
        </p:nvSpPr>
        <p:spPr>
          <a:xfrm>
            <a:off x="11328862" y="546749"/>
            <a:ext cx="1557393" cy="654739"/>
          </a:xfrm>
          <a:custGeom>
            <a:avLst/>
            <a:gdLst/>
            <a:ahLst/>
            <a:cxnLst/>
            <a:rect l="l" t="t" r="r" b="b"/>
            <a:pathLst>
              <a:path w="6539" h="2749" extrusionOk="0">
                <a:moveTo>
                  <a:pt x="3259" y="107"/>
                </a:moveTo>
                <a:cubicBezTo>
                  <a:pt x="5027" y="107"/>
                  <a:pt x="6454" y="682"/>
                  <a:pt x="6454" y="1385"/>
                </a:cubicBezTo>
                <a:cubicBezTo>
                  <a:pt x="6454" y="2088"/>
                  <a:pt x="5027" y="2642"/>
                  <a:pt x="3259" y="2642"/>
                </a:cubicBezTo>
                <a:cubicBezTo>
                  <a:pt x="1513" y="2642"/>
                  <a:pt x="86" y="2088"/>
                  <a:pt x="86" y="1385"/>
                </a:cubicBezTo>
                <a:cubicBezTo>
                  <a:pt x="86" y="682"/>
                  <a:pt x="1513" y="107"/>
                  <a:pt x="3259" y="107"/>
                </a:cubicBezTo>
                <a:close/>
                <a:moveTo>
                  <a:pt x="3259" y="1"/>
                </a:moveTo>
                <a:cubicBezTo>
                  <a:pt x="1428" y="1"/>
                  <a:pt x="1" y="618"/>
                  <a:pt x="1" y="1385"/>
                </a:cubicBezTo>
                <a:cubicBezTo>
                  <a:pt x="1" y="2152"/>
                  <a:pt x="1428" y="2748"/>
                  <a:pt x="3259" y="2748"/>
                </a:cubicBezTo>
                <a:cubicBezTo>
                  <a:pt x="5112" y="2748"/>
                  <a:pt x="6539" y="2152"/>
                  <a:pt x="6539" y="1385"/>
                </a:cubicBezTo>
                <a:cubicBezTo>
                  <a:pt x="6539" y="618"/>
                  <a:pt x="5112" y="1"/>
                  <a:pt x="325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4"/>
          <p:cNvSpPr/>
          <p:nvPr/>
        </p:nvSpPr>
        <p:spPr>
          <a:xfrm>
            <a:off x="11328862" y="874874"/>
            <a:ext cx="1557393" cy="654500"/>
          </a:xfrm>
          <a:custGeom>
            <a:avLst/>
            <a:gdLst/>
            <a:ahLst/>
            <a:cxnLst/>
            <a:rect l="l" t="t" r="r" b="b"/>
            <a:pathLst>
              <a:path w="6539" h="2748" extrusionOk="0">
                <a:moveTo>
                  <a:pt x="3259" y="86"/>
                </a:moveTo>
                <a:cubicBezTo>
                  <a:pt x="5027" y="86"/>
                  <a:pt x="6454" y="661"/>
                  <a:pt x="6454" y="1364"/>
                </a:cubicBezTo>
                <a:cubicBezTo>
                  <a:pt x="6454" y="2066"/>
                  <a:pt x="5027" y="2641"/>
                  <a:pt x="3259" y="2641"/>
                </a:cubicBezTo>
                <a:cubicBezTo>
                  <a:pt x="1513" y="2641"/>
                  <a:pt x="86" y="2066"/>
                  <a:pt x="86" y="1364"/>
                </a:cubicBezTo>
                <a:cubicBezTo>
                  <a:pt x="86" y="661"/>
                  <a:pt x="1513" y="86"/>
                  <a:pt x="3259" y="86"/>
                </a:cubicBezTo>
                <a:close/>
                <a:moveTo>
                  <a:pt x="3259" y="1"/>
                </a:moveTo>
                <a:cubicBezTo>
                  <a:pt x="1428" y="1"/>
                  <a:pt x="1" y="597"/>
                  <a:pt x="1" y="1364"/>
                </a:cubicBezTo>
                <a:cubicBezTo>
                  <a:pt x="1" y="2130"/>
                  <a:pt x="1428" y="2748"/>
                  <a:pt x="3259" y="2748"/>
                </a:cubicBezTo>
                <a:cubicBezTo>
                  <a:pt x="5112" y="2748"/>
                  <a:pt x="6539" y="2130"/>
                  <a:pt x="6539" y="1364"/>
                </a:cubicBezTo>
                <a:cubicBezTo>
                  <a:pt x="6539" y="597"/>
                  <a:pt x="5112" y="1"/>
                  <a:pt x="325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4"/>
          <p:cNvSpPr/>
          <p:nvPr/>
        </p:nvSpPr>
        <p:spPr>
          <a:xfrm>
            <a:off x="11328862" y="1202759"/>
            <a:ext cx="1557393" cy="654739"/>
          </a:xfrm>
          <a:custGeom>
            <a:avLst/>
            <a:gdLst/>
            <a:ahLst/>
            <a:cxnLst/>
            <a:rect l="l" t="t" r="r" b="b"/>
            <a:pathLst>
              <a:path w="6539" h="2749" extrusionOk="0">
                <a:moveTo>
                  <a:pt x="3259" y="107"/>
                </a:moveTo>
                <a:cubicBezTo>
                  <a:pt x="5027" y="107"/>
                  <a:pt x="6454" y="661"/>
                  <a:pt x="6454" y="1364"/>
                </a:cubicBezTo>
                <a:cubicBezTo>
                  <a:pt x="6454" y="2067"/>
                  <a:pt x="5027" y="2642"/>
                  <a:pt x="3259" y="2642"/>
                </a:cubicBezTo>
                <a:cubicBezTo>
                  <a:pt x="1513" y="2642"/>
                  <a:pt x="86" y="2067"/>
                  <a:pt x="86" y="1364"/>
                </a:cubicBezTo>
                <a:cubicBezTo>
                  <a:pt x="86" y="661"/>
                  <a:pt x="1513" y="107"/>
                  <a:pt x="3259" y="107"/>
                </a:cubicBezTo>
                <a:close/>
                <a:moveTo>
                  <a:pt x="3259" y="1"/>
                </a:moveTo>
                <a:cubicBezTo>
                  <a:pt x="1428" y="1"/>
                  <a:pt x="1" y="597"/>
                  <a:pt x="1" y="1364"/>
                </a:cubicBezTo>
                <a:cubicBezTo>
                  <a:pt x="1" y="2131"/>
                  <a:pt x="1428" y="2748"/>
                  <a:pt x="3259" y="2748"/>
                </a:cubicBezTo>
                <a:cubicBezTo>
                  <a:pt x="5112" y="2748"/>
                  <a:pt x="6539" y="2131"/>
                  <a:pt x="6539" y="1364"/>
                </a:cubicBezTo>
                <a:cubicBezTo>
                  <a:pt x="6539" y="597"/>
                  <a:pt x="5112" y="1"/>
                  <a:pt x="325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4"/>
          <p:cNvSpPr/>
          <p:nvPr/>
        </p:nvSpPr>
        <p:spPr>
          <a:xfrm>
            <a:off x="-1818133" y="280900"/>
            <a:ext cx="2681200" cy="4915200"/>
          </a:xfrm>
          <a:prstGeom prst="round2SameRect">
            <a:avLst>
              <a:gd name="adj1" fmla="val 50000"/>
              <a:gd name="adj2" fmla="val 0"/>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4"/>
          <p:cNvSpPr/>
          <p:nvPr/>
        </p:nvSpPr>
        <p:spPr>
          <a:xfrm>
            <a:off x="335293" y="496424"/>
            <a:ext cx="445948" cy="445824"/>
          </a:xfrm>
          <a:custGeom>
            <a:avLst/>
            <a:gdLst/>
            <a:ahLst/>
            <a:cxnLst/>
            <a:rect l="l" t="t" r="r" b="b"/>
            <a:pathLst>
              <a:path w="3601" h="3600" extrusionOk="0">
                <a:moveTo>
                  <a:pt x="1811" y="0"/>
                </a:moveTo>
                <a:cubicBezTo>
                  <a:pt x="1790" y="128"/>
                  <a:pt x="1790" y="277"/>
                  <a:pt x="1768" y="405"/>
                </a:cubicBezTo>
                <a:cubicBezTo>
                  <a:pt x="1726" y="1129"/>
                  <a:pt x="1130" y="1725"/>
                  <a:pt x="405" y="1768"/>
                </a:cubicBezTo>
                <a:cubicBezTo>
                  <a:pt x="278" y="1789"/>
                  <a:pt x="129" y="1789"/>
                  <a:pt x="1" y="1810"/>
                </a:cubicBezTo>
                <a:cubicBezTo>
                  <a:pt x="129" y="1810"/>
                  <a:pt x="278" y="1832"/>
                  <a:pt x="405" y="1832"/>
                </a:cubicBezTo>
                <a:cubicBezTo>
                  <a:pt x="1130" y="1896"/>
                  <a:pt x="1726" y="2471"/>
                  <a:pt x="1768" y="3216"/>
                </a:cubicBezTo>
                <a:cubicBezTo>
                  <a:pt x="1790" y="3344"/>
                  <a:pt x="1790" y="3472"/>
                  <a:pt x="1811" y="3599"/>
                </a:cubicBezTo>
                <a:cubicBezTo>
                  <a:pt x="1811" y="3472"/>
                  <a:pt x="1832" y="3344"/>
                  <a:pt x="1832" y="3216"/>
                </a:cubicBezTo>
                <a:cubicBezTo>
                  <a:pt x="1896" y="2471"/>
                  <a:pt x="2471" y="1896"/>
                  <a:pt x="3217" y="1832"/>
                </a:cubicBezTo>
                <a:cubicBezTo>
                  <a:pt x="3344" y="1832"/>
                  <a:pt x="3472" y="1810"/>
                  <a:pt x="3600" y="1810"/>
                </a:cubicBezTo>
                <a:cubicBezTo>
                  <a:pt x="3472" y="1789"/>
                  <a:pt x="3344" y="1789"/>
                  <a:pt x="3217" y="1768"/>
                </a:cubicBezTo>
                <a:cubicBezTo>
                  <a:pt x="2471" y="1725"/>
                  <a:pt x="1896" y="1129"/>
                  <a:pt x="1832" y="405"/>
                </a:cubicBezTo>
                <a:cubicBezTo>
                  <a:pt x="1832" y="277"/>
                  <a:pt x="1811" y="128"/>
                  <a:pt x="181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4"/>
          <p:cNvSpPr/>
          <p:nvPr/>
        </p:nvSpPr>
        <p:spPr>
          <a:xfrm>
            <a:off x="10320834" y="5539134"/>
            <a:ext cx="3085969" cy="2274941"/>
          </a:xfrm>
          <a:custGeom>
            <a:avLst/>
            <a:gdLst/>
            <a:ahLst/>
            <a:cxnLst/>
            <a:rect l="l" t="t" r="r" b="b"/>
            <a:pathLst>
              <a:path w="24919" h="18370" extrusionOk="0">
                <a:moveTo>
                  <a:pt x="20893" y="117"/>
                </a:moveTo>
                <a:cubicBezTo>
                  <a:pt x="21937" y="117"/>
                  <a:pt x="22746" y="415"/>
                  <a:pt x="23194" y="1012"/>
                </a:cubicBezTo>
                <a:cubicBezTo>
                  <a:pt x="24770" y="3163"/>
                  <a:pt x="21064" y="8572"/>
                  <a:pt x="14909" y="13087"/>
                </a:cubicBezTo>
                <a:cubicBezTo>
                  <a:pt x="11927" y="15281"/>
                  <a:pt x="8818" y="16921"/>
                  <a:pt x="6155" y="17730"/>
                </a:cubicBezTo>
                <a:cubicBezTo>
                  <a:pt x="5014" y="18071"/>
                  <a:pt x="4019" y="18240"/>
                  <a:pt x="3196" y="18240"/>
                </a:cubicBezTo>
                <a:cubicBezTo>
                  <a:pt x="2115" y="18240"/>
                  <a:pt x="1330" y="17948"/>
                  <a:pt x="895" y="17368"/>
                </a:cubicBezTo>
                <a:cubicBezTo>
                  <a:pt x="150" y="16324"/>
                  <a:pt x="575" y="14514"/>
                  <a:pt x="2130" y="12235"/>
                </a:cubicBezTo>
                <a:cubicBezTo>
                  <a:pt x="3685" y="9935"/>
                  <a:pt x="6198" y="7486"/>
                  <a:pt x="9180" y="5292"/>
                </a:cubicBezTo>
                <a:cubicBezTo>
                  <a:pt x="13610" y="2034"/>
                  <a:pt x="18125" y="117"/>
                  <a:pt x="20893" y="117"/>
                </a:cubicBezTo>
                <a:close/>
                <a:moveTo>
                  <a:pt x="20889" y="1"/>
                </a:moveTo>
                <a:cubicBezTo>
                  <a:pt x="18081" y="1"/>
                  <a:pt x="13550" y="1899"/>
                  <a:pt x="9095" y="5165"/>
                </a:cubicBezTo>
                <a:cubicBezTo>
                  <a:pt x="6092" y="7379"/>
                  <a:pt x="3578" y="9850"/>
                  <a:pt x="2002" y="12150"/>
                </a:cubicBezTo>
                <a:cubicBezTo>
                  <a:pt x="426" y="14472"/>
                  <a:pt x="0" y="16367"/>
                  <a:pt x="788" y="17453"/>
                </a:cubicBezTo>
                <a:cubicBezTo>
                  <a:pt x="1236" y="18071"/>
                  <a:pt x="2066" y="18369"/>
                  <a:pt x="3195" y="18369"/>
                </a:cubicBezTo>
                <a:cubicBezTo>
                  <a:pt x="4047" y="18369"/>
                  <a:pt x="5048" y="18199"/>
                  <a:pt x="6198" y="17858"/>
                </a:cubicBezTo>
                <a:cubicBezTo>
                  <a:pt x="8860" y="17049"/>
                  <a:pt x="11991" y="15387"/>
                  <a:pt x="14994" y="13194"/>
                </a:cubicBezTo>
                <a:cubicBezTo>
                  <a:pt x="21192" y="8636"/>
                  <a:pt x="24919" y="3141"/>
                  <a:pt x="23300" y="926"/>
                </a:cubicBezTo>
                <a:cubicBezTo>
                  <a:pt x="22841" y="298"/>
                  <a:pt x="22000" y="1"/>
                  <a:pt x="20889"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4"/>
          <p:cNvSpPr/>
          <p:nvPr/>
        </p:nvSpPr>
        <p:spPr>
          <a:xfrm>
            <a:off x="11200047" y="5938271"/>
            <a:ext cx="445824" cy="445824"/>
          </a:xfrm>
          <a:custGeom>
            <a:avLst/>
            <a:gdLst/>
            <a:ahLst/>
            <a:cxnLst/>
            <a:rect l="l" t="t" r="r" b="b"/>
            <a:pathLst>
              <a:path w="3600" h="3600" extrusionOk="0">
                <a:moveTo>
                  <a:pt x="1811" y="0"/>
                </a:moveTo>
                <a:cubicBezTo>
                  <a:pt x="1789" y="128"/>
                  <a:pt x="1789" y="277"/>
                  <a:pt x="1768" y="405"/>
                </a:cubicBezTo>
                <a:cubicBezTo>
                  <a:pt x="1726" y="1129"/>
                  <a:pt x="1129" y="1725"/>
                  <a:pt x="405" y="1768"/>
                </a:cubicBezTo>
                <a:cubicBezTo>
                  <a:pt x="277" y="1789"/>
                  <a:pt x="128" y="1789"/>
                  <a:pt x="0" y="1810"/>
                </a:cubicBezTo>
                <a:cubicBezTo>
                  <a:pt x="128" y="1810"/>
                  <a:pt x="277" y="1832"/>
                  <a:pt x="405" y="1832"/>
                </a:cubicBezTo>
                <a:cubicBezTo>
                  <a:pt x="1129" y="1895"/>
                  <a:pt x="1726" y="2471"/>
                  <a:pt x="1768" y="3216"/>
                </a:cubicBezTo>
                <a:cubicBezTo>
                  <a:pt x="1789" y="3344"/>
                  <a:pt x="1789" y="3472"/>
                  <a:pt x="1811" y="3599"/>
                </a:cubicBezTo>
                <a:cubicBezTo>
                  <a:pt x="1811" y="3472"/>
                  <a:pt x="1832" y="3344"/>
                  <a:pt x="1832" y="3216"/>
                </a:cubicBezTo>
                <a:cubicBezTo>
                  <a:pt x="1896" y="2471"/>
                  <a:pt x="2471" y="1895"/>
                  <a:pt x="3216" y="1832"/>
                </a:cubicBezTo>
                <a:cubicBezTo>
                  <a:pt x="3344" y="1832"/>
                  <a:pt x="3472" y="1810"/>
                  <a:pt x="3600" y="1810"/>
                </a:cubicBezTo>
                <a:cubicBezTo>
                  <a:pt x="3472" y="1789"/>
                  <a:pt x="3344" y="1789"/>
                  <a:pt x="3216" y="1768"/>
                </a:cubicBezTo>
                <a:cubicBezTo>
                  <a:pt x="2471" y="1725"/>
                  <a:pt x="1896" y="1129"/>
                  <a:pt x="1832" y="405"/>
                </a:cubicBezTo>
                <a:cubicBezTo>
                  <a:pt x="1832" y="277"/>
                  <a:pt x="1811" y="128"/>
                  <a:pt x="181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4"/>
          <p:cNvSpPr/>
          <p:nvPr/>
        </p:nvSpPr>
        <p:spPr>
          <a:xfrm>
            <a:off x="11694133" y="2607233"/>
            <a:ext cx="174400" cy="174400"/>
          </a:xfrm>
          <a:prstGeom prst="ellipse">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4"/>
          <p:cNvSpPr/>
          <p:nvPr/>
        </p:nvSpPr>
        <p:spPr>
          <a:xfrm>
            <a:off x="406700" y="4193400"/>
            <a:ext cx="84400" cy="84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6866475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81"/>
        <p:cNvGrpSpPr/>
        <p:nvPr/>
      </p:nvGrpSpPr>
      <p:grpSpPr>
        <a:xfrm>
          <a:off x="0" y="0"/>
          <a:ext cx="0" cy="0"/>
          <a:chOff x="0" y="0"/>
          <a:chExt cx="0" cy="0"/>
        </a:xfrm>
      </p:grpSpPr>
      <p:sp>
        <p:nvSpPr>
          <p:cNvPr id="82" name="Google Shape;82;p6"/>
          <p:cNvSpPr txBox="1">
            <a:spLocks noGrp="1"/>
          </p:cNvSpPr>
          <p:nvPr>
            <p:ph type="title"/>
          </p:nvPr>
        </p:nvSpPr>
        <p:spPr>
          <a:xfrm>
            <a:off x="950967" y="719367"/>
            <a:ext cx="10290000" cy="637600"/>
          </a:xfrm>
          <a:prstGeom prst="rect">
            <a:avLst/>
          </a:prstGeom>
        </p:spPr>
        <p:txBody>
          <a:bodyPr spcFirstLastPara="1" wrap="square" lIns="91425" tIns="91425" rIns="91425" bIns="91425" anchor="t" anchorCtr="0">
            <a:noAutofit/>
          </a:bodyPr>
          <a:lstStyle>
            <a:lvl1pPr lvl="0">
              <a:spcBef>
                <a:spcPts val="0"/>
              </a:spcBef>
              <a:spcAft>
                <a:spcPts val="0"/>
              </a:spcAft>
              <a:buSzPts val="3300"/>
              <a:buNone/>
              <a:defRPr/>
            </a:lvl1pPr>
            <a:lvl2pPr lvl="1">
              <a:spcBef>
                <a:spcPts val="0"/>
              </a:spcBef>
              <a:spcAft>
                <a:spcPts val="0"/>
              </a:spcAft>
              <a:buSzPts val="3300"/>
              <a:buNone/>
              <a:defRPr/>
            </a:lvl2pPr>
            <a:lvl3pPr lvl="2">
              <a:spcBef>
                <a:spcPts val="0"/>
              </a:spcBef>
              <a:spcAft>
                <a:spcPts val="0"/>
              </a:spcAft>
              <a:buSzPts val="3300"/>
              <a:buNone/>
              <a:defRPr/>
            </a:lvl3pPr>
            <a:lvl4pPr lvl="3">
              <a:spcBef>
                <a:spcPts val="0"/>
              </a:spcBef>
              <a:spcAft>
                <a:spcPts val="0"/>
              </a:spcAft>
              <a:buSzPts val="3300"/>
              <a:buNone/>
              <a:defRPr/>
            </a:lvl4pPr>
            <a:lvl5pPr lvl="4">
              <a:spcBef>
                <a:spcPts val="0"/>
              </a:spcBef>
              <a:spcAft>
                <a:spcPts val="0"/>
              </a:spcAft>
              <a:buSzPts val="3300"/>
              <a:buNone/>
              <a:defRPr/>
            </a:lvl5pPr>
            <a:lvl6pPr lvl="5">
              <a:spcBef>
                <a:spcPts val="0"/>
              </a:spcBef>
              <a:spcAft>
                <a:spcPts val="0"/>
              </a:spcAft>
              <a:buSzPts val="3300"/>
              <a:buNone/>
              <a:defRPr/>
            </a:lvl6pPr>
            <a:lvl7pPr lvl="6">
              <a:spcBef>
                <a:spcPts val="0"/>
              </a:spcBef>
              <a:spcAft>
                <a:spcPts val="0"/>
              </a:spcAft>
              <a:buSzPts val="3300"/>
              <a:buNone/>
              <a:defRPr/>
            </a:lvl7pPr>
            <a:lvl8pPr lvl="7">
              <a:spcBef>
                <a:spcPts val="0"/>
              </a:spcBef>
              <a:spcAft>
                <a:spcPts val="0"/>
              </a:spcAft>
              <a:buSzPts val="3300"/>
              <a:buNone/>
              <a:defRPr/>
            </a:lvl8pPr>
            <a:lvl9pPr lvl="8">
              <a:spcBef>
                <a:spcPts val="0"/>
              </a:spcBef>
              <a:spcAft>
                <a:spcPts val="0"/>
              </a:spcAft>
              <a:buSzPts val="3300"/>
              <a:buNone/>
              <a:defRPr/>
            </a:lvl9pPr>
          </a:lstStyle>
          <a:p>
            <a:endParaRPr/>
          </a:p>
        </p:txBody>
      </p:sp>
      <p:grpSp>
        <p:nvGrpSpPr>
          <p:cNvPr id="83" name="Google Shape;83;p6"/>
          <p:cNvGrpSpPr/>
          <p:nvPr/>
        </p:nvGrpSpPr>
        <p:grpSpPr>
          <a:xfrm>
            <a:off x="646517" y="855961"/>
            <a:ext cx="364000" cy="364400"/>
            <a:chOff x="-1511137" y="1842121"/>
            <a:chExt cx="273000" cy="273300"/>
          </a:xfrm>
        </p:grpSpPr>
        <p:cxnSp>
          <p:nvCxnSpPr>
            <p:cNvPr id="84" name="Google Shape;84;p6"/>
            <p:cNvCxnSpPr/>
            <p:nvPr/>
          </p:nvCxnSpPr>
          <p:spPr>
            <a:xfrm>
              <a:off x="-1374654" y="1842121"/>
              <a:ext cx="0" cy="273300"/>
            </a:xfrm>
            <a:prstGeom prst="straightConnector1">
              <a:avLst/>
            </a:prstGeom>
            <a:noFill/>
            <a:ln w="19050" cap="flat" cmpd="sng">
              <a:solidFill>
                <a:schemeClr val="lt1"/>
              </a:solidFill>
              <a:prstDash val="solid"/>
              <a:round/>
              <a:headEnd type="none" w="med" len="med"/>
              <a:tailEnd type="none" w="med" len="med"/>
            </a:ln>
          </p:spPr>
        </p:cxnSp>
        <p:cxnSp>
          <p:nvCxnSpPr>
            <p:cNvPr id="85" name="Google Shape;85;p6"/>
            <p:cNvCxnSpPr/>
            <p:nvPr/>
          </p:nvCxnSpPr>
          <p:spPr>
            <a:xfrm rot="10800000">
              <a:off x="-1511137" y="1978637"/>
              <a:ext cx="273000" cy="0"/>
            </a:xfrm>
            <a:prstGeom prst="straightConnector1">
              <a:avLst/>
            </a:prstGeom>
            <a:noFill/>
            <a:ln w="19050" cap="flat" cmpd="sng">
              <a:solidFill>
                <a:schemeClr val="lt1"/>
              </a:solidFill>
              <a:prstDash val="solid"/>
              <a:round/>
              <a:headEnd type="none" w="med" len="med"/>
              <a:tailEnd type="none" w="med" len="med"/>
            </a:ln>
          </p:spPr>
        </p:cxnSp>
        <p:cxnSp>
          <p:nvCxnSpPr>
            <p:cNvPr id="86" name="Google Shape;86;p6"/>
            <p:cNvCxnSpPr/>
            <p:nvPr/>
          </p:nvCxnSpPr>
          <p:spPr>
            <a:xfrm>
              <a:off x="-1374623" y="1841806"/>
              <a:ext cx="0" cy="273226"/>
            </a:xfrm>
            <a:prstGeom prst="straightConnector1">
              <a:avLst/>
            </a:prstGeom>
            <a:noFill/>
            <a:ln w="19050" cap="flat" cmpd="sng">
              <a:solidFill>
                <a:schemeClr val="lt1"/>
              </a:solidFill>
              <a:prstDash val="solid"/>
              <a:round/>
              <a:headEnd type="none" w="med" len="med"/>
              <a:tailEnd type="none" w="med" len="med"/>
            </a:ln>
          </p:spPr>
        </p:cxnSp>
        <p:cxnSp>
          <p:nvCxnSpPr>
            <p:cNvPr id="87" name="Google Shape;87;p6"/>
            <p:cNvCxnSpPr/>
            <p:nvPr/>
          </p:nvCxnSpPr>
          <p:spPr>
            <a:xfrm>
              <a:off x="-1374703" y="1841806"/>
              <a:ext cx="0" cy="273226"/>
            </a:xfrm>
            <a:prstGeom prst="straightConnector1">
              <a:avLst/>
            </a:prstGeom>
            <a:noFill/>
            <a:ln w="19050" cap="flat" cmpd="sng">
              <a:solidFill>
                <a:schemeClr val="lt1"/>
              </a:solidFill>
              <a:prstDash val="solid"/>
              <a:round/>
              <a:headEnd type="none" w="med" len="med"/>
              <a:tailEnd type="none" w="med" len="med"/>
            </a:ln>
          </p:spPr>
        </p:cxnSp>
      </p:grpSp>
      <p:sp>
        <p:nvSpPr>
          <p:cNvPr id="88" name="Google Shape;88;p6"/>
          <p:cNvSpPr/>
          <p:nvPr/>
        </p:nvSpPr>
        <p:spPr>
          <a:xfrm flipH="1">
            <a:off x="11645033" y="247433"/>
            <a:ext cx="2681200" cy="4915200"/>
          </a:xfrm>
          <a:prstGeom prst="round2SameRect">
            <a:avLst>
              <a:gd name="adj1" fmla="val 50000"/>
              <a:gd name="adj2" fmla="val 0"/>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6"/>
          <p:cNvSpPr/>
          <p:nvPr/>
        </p:nvSpPr>
        <p:spPr>
          <a:xfrm flipH="1">
            <a:off x="11585661" y="743057"/>
            <a:ext cx="445948" cy="445824"/>
          </a:xfrm>
          <a:custGeom>
            <a:avLst/>
            <a:gdLst/>
            <a:ahLst/>
            <a:cxnLst/>
            <a:rect l="l" t="t" r="r" b="b"/>
            <a:pathLst>
              <a:path w="3601" h="3600" extrusionOk="0">
                <a:moveTo>
                  <a:pt x="1811" y="0"/>
                </a:moveTo>
                <a:cubicBezTo>
                  <a:pt x="1790" y="128"/>
                  <a:pt x="1790" y="277"/>
                  <a:pt x="1768" y="405"/>
                </a:cubicBezTo>
                <a:cubicBezTo>
                  <a:pt x="1726" y="1129"/>
                  <a:pt x="1130" y="1725"/>
                  <a:pt x="405" y="1768"/>
                </a:cubicBezTo>
                <a:cubicBezTo>
                  <a:pt x="278" y="1789"/>
                  <a:pt x="129" y="1789"/>
                  <a:pt x="1" y="1810"/>
                </a:cubicBezTo>
                <a:cubicBezTo>
                  <a:pt x="129" y="1810"/>
                  <a:pt x="278" y="1832"/>
                  <a:pt x="405" y="1832"/>
                </a:cubicBezTo>
                <a:cubicBezTo>
                  <a:pt x="1130" y="1896"/>
                  <a:pt x="1726" y="2471"/>
                  <a:pt x="1768" y="3216"/>
                </a:cubicBezTo>
                <a:cubicBezTo>
                  <a:pt x="1790" y="3344"/>
                  <a:pt x="1790" y="3472"/>
                  <a:pt x="1811" y="3599"/>
                </a:cubicBezTo>
                <a:cubicBezTo>
                  <a:pt x="1811" y="3472"/>
                  <a:pt x="1832" y="3344"/>
                  <a:pt x="1832" y="3216"/>
                </a:cubicBezTo>
                <a:cubicBezTo>
                  <a:pt x="1896" y="2471"/>
                  <a:pt x="2471" y="1896"/>
                  <a:pt x="3217" y="1832"/>
                </a:cubicBezTo>
                <a:cubicBezTo>
                  <a:pt x="3344" y="1832"/>
                  <a:pt x="3472" y="1810"/>
                  <a:pt x="3600" y="1810"/>
                </a:cubicBezTo>
                <a:cubicBezTo>
                  <a:pt x="3472" y="1789"/>
                  <a:pt x="3344" y="1789"/>
                  <a:pt x="3217" y="1768"/>
                </a:cubicBezTo>
                <a:cubicBezTo>
                  <a:pt x="2471" y="1725"/>
                  <a:pt x="1896" y="1129"/>
                  <a:pt x="1832" y="405"/>
                </a:cubicBezTo>
                <a:cubicBezTo>
                  <a:pt x="1832" y="277"/>
                  <a:pt x="1811" y="128"/>
                  <a:pt x="181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6"/>
          <p:cNvSpPr/>
          <p:nvPr/>
        </p:nvSpPr>
        <p:spPr>
          <a:xfrm>
            <a:off x="-397533" y="5887767"/>
            <a:ext cx="1780000" cy="17800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6"/>
          <p:cNvSpPr/>
          <p:nvPr/>
        </p:nvSpPr>
        <p:spPr>
          <a:xfrm>
            <a:off x="396151" y="5200233"/>
            <a:ext cx="174400" cy="174400"/>
          </a:xfrm>
          <a:prstGeom prst="ellipse">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246981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F6879FF-4484-BA4B-97D0-DFD07CD000B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5042A62-96EF-1542-B7C3-1636BADE979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5FDB9D2-F676-5640-BA5E-C0ABC93224D6}"/>
              </a:ext>
            </a:extLst>
          </p:cNvPr>
          <p:cNvSpPr>
            <a:spLocks noGrp="1" noChangeArrowheads="1"/>
          </p:cNvSpPr>
          <p:nvPr>
            <p:ph type="sldNum" sz="quarter" idx="12"/>
          </p:nvPr>
        </p:nvSpPr>
        <p:spPr>
          <a:ln/>
        </p:spPr>
        <p:txBody>
          <a:bodyPr/>
          <a:lstStyle>
            <a:lvl1pPr>
              <a:defRPr/>
            </a:lvl1pPr>
          </a:lstStyle>
          <a:p>
            <a:pPr>
              <a:defRPr/>
            </a:pPr>
            <a:fld id="{74B445A6-C058-9C44-A9D7-2F5C86B04255}" type="slidenum">
              <a:rPr lang="en-US" altLang="en-US"/>
              <a:pPr>
                <a:defRPr/>
              </a:pPr>
              <a:t>‹#›</a:t>
            </a:fld>
            <a:endParaRPr lang="en-US" altLang="en-US"/>
          </a:p>
        </p:txBody>
      </p:sp>
    </p:spTree>
    <p:extLst>
      <p:ext uri="{BB962C8B-B14F-4D97-AF65-F5344CB8AC3E}">
        <p14:creationId xmlns:p14="http://schemas.microsoft.com/office/powerpoint/2010/main" val="3271793030"/>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dk2"/>
        </a:solidFill>
        <a:effectLst/>
      </p:bgPr>
    </p:bg>
    <p:spTree>
      <p:nvGrpSpPr>
        <p:cNvPr id="1" name="Shape 92"/>
        <p:cNvGrpSpPr/>
        <p:nvPr/>
      </p:nvGrpSpPr>
      <p:grpSpPr>
        <a:xfrm>
          <a:off x="0" y="0"/>
          <a:ext cx="0" cy="0"/>
          <a:chOff x="0" y="0"/>
          <a:chExt cx="0" cy="0"/>
        </a:xfrm>
      </p:grpSpPr>
      <p:sp>
        <p:nvSpPr>
          <p:cNvPr id="93" name="Google Shape;93;p7"/>
          <p:cNvSpPr txBox="1">
            <a:spLocks noGrp="1"/>
          </p:cNvSpPr>
          <p:nvPr>
            <p:ph type="title"/>
          </p:nvPr>
        </p:nvSpPr>
        <p:spPr>
          <a:xfrm>
            <a:off x="950967" y="719367"/>
            <a:ext cx="6085600" cy="637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300"/>
              <a:buNone/>
              <a:defRPr/>
            </a:lvl1pPr>
            <a:lvl2pPr lvl="1" algn="l" rtl="0">
              <a:spcBef>
                <a:spcPts val="0"/>
              </a:spcBef>
              <a:spcAft>
                <a:spcPts val="0"/>
              </a:spcAft>
              <a:buSzPts val="3300"/>
              <a:buNone/>
              <a:defRPr/>
            </a:lvl2pPr>
            <a:lvl3pPr lvl="2" algn="l" rtl="0">
              <a:spcBef>
                <a:spcPts val="0"/>
              </a:spcBef>
              <a:spcAft>
                <a:spcPts val="0"/>
              </a:spcAft>
              <a:buSzPts val="3300"/>
              <a:buNone/>
              <a:defRPr/>
            </a:lvl3pPr>
            <a:lvl4pPr lvl="3" algn="l" rtl="0">
              <a:spcBef>
                <a:spcPts val="0"/>
              </a:spcBef>
              <a:spcAft>
                <a:spcPts val="0"/>
              </a:spcAft>
              <a:buSzPts val="3300"/>
              <a:buNone/>
              <a:defRPr/>
            </a:lvl4pPr>
            <a:lvl5pPr lvl="4" algn="l" rtl="0">
              <a:spcBef>
                <a:spcPts val="0"/>
              </a:spcBef>
              <a:spcAft>
                <a:spcPts val="0"/>
              </a:spcAft>
              <a:buSzPts val="3300"/>
              <a:buNone/>
              <a:defRPr/>
            </a:lvl5pPr>
            <a:lvl6pPr lvl="5" algn="l" rtl="0">
              <a:spcBef>
                <a:spcPts val="0"/>
              </a:spcBef>
              <a:spcAft>
                <a:spcPts val="0"/>
              </a:spcAft>
              <a:buSzPts val="3300"/>
              <a:buNone/>
              <a:defRPr/>
            </a:lvl6pPr>
            <a:lvl7pPr lvl="6" algn="l" rtl="0">
              <a:spcBef>
                <a:spcPts val="0"/>
              </a:spcBef>
              <a:spcAft>
                <a:spcPts val="0"/>
              </a:spcAft>
              <a:buSzPts val="3300"/>
              <a:buNone/>
              <a:defRPr/>
            </a:lvl7pPr>
            <a:lvl8pPr lvl="7" algn="l" rtl="0">
              <a:spcBef>
                <a:spcPts val="0"/>
              </a:spcBef>
              <a:spcAft>
                <a:spcPts val="0"/>
              </a:spcAft>
              <a:buSzPts val="3300"/>
              <a:buNone/>
              <a:defRPr/>
            </a:lvl8pPr>
            <a:lvl9pPr lvl="8" algn="l" rtl="0">
              <a:spcBef>
                <a:spcPts val="0"/>
              </a:spcBef>
              <a:spcAft>
                <a:spcPts val="0"/>
              </a:spcAft>
              <a:buSzPts val="3300"/>
              <a:buNone/>
              <a:defRPr/>
            </a:lvl9pPr>
          </a:lstStyle>
          <a:p>
            <a:endParaRPr/>
          </a:p>
        </p:txBody>
      </p:sp>
      <p:sp>
        <p:nvSpPr>
          <p:cNvPr id="94" name="Google Shape;94;p7"/>
          <p:cNvSpPr txBox="1">
            <a:spLocks noGrp="1"/>
          </p:cNvSpPr>
          <p:nvPr>
            <p:ph type="body" idx="1"/>
          </p:nvPr>
        </p:nvSpPr>
        <p:spPr>
          <a:xfrm>
            <a:off x="950967" y="1976500"/>
            <a:ext cx="6085600" cy="3607200"/>
          </a:xfrm>
          <a:prstGeom prst="rect">
            <a:avLst/>
          </a:prstGeom>
        </p:spPr>
        <p:txBody>
          <a:bodyPr spcFirstLastPara="1" wrap="square" lIns="91425" tIns="91425" rIns="91425" bIns="91425" anchor="t" anchorCtr="0">
            <a:noAutofit/>
          </a:bodyPr>
          <a:lstStyle>
            <a:lvl1pPr marL="609585" lvl="0" indent="-448722" rtl="0">
              <a:spcBef>
                <a:spcPts val="0"/>
              </a:spcBef>
              <a:spcAft>
                <a:spcPts val="0"/>
              </a:spcAft>
              <a:buSzPts val="1700"/>
              <a:buChar char="●"/>
              <a:defRPr sz="2267"/>
            </a:lvl1pPr>
            <a:lvl2pPr marL="1219170" lvl="1" indent="-448722" rtl="0">
              <a:spcBef>
                <a:spcPts val="2133"/>
              </a:spcBef>
              <a:spcAft>
                <a:spcPts val="0"/>
              </a:spcAft>
              <a:buSzPts val="1700"/>
              <a:buChar char="○"/>
              <a:defRPr sz="2267"/>
            </a:lvl2pPr>
            <a:lvl3pPr marL="1828754" lvl="2" indent="-448722" rtl="0">
              <a:spcBef>
                <a:spcPts val="2133"/>
              </a:spcBef>
              <a:spcAft>
                <a:spcPts val="0"/>
              </a:spcAft>
              <a:buSzPts val="1700"/>
              <a:buChar char="■"/>
              <a:defRPr sz="2267"/>
            </a:lvl3pPr>
            <a:lvl4pPr marL="2438339" lvl="3" indent="-448722" rtl="0">
              <a:spcBef>
                <a:spcPts val="2133"/>
              </a:spcBef>
              <a:spcAft>
                <a:spcPts val="0"/>
              </a:spcAft>
              <a:buSzPts val="1700"/>
              <a:buChar char="●"/>
              <a:defRPr sz="2267"/>
            </a:lvl4pPr>
            <a:lvl5pPr marL="3047924" lvl="4" indent="-448722" rtl="0">
              <a:spcBef>
                <a:spcPts val="2133"/>
              </a:spcBef>
              <a:spcAft>
                <a:spcPts val="0"/>
              </a:spcAft>
              <a:buSzPts val="1700"/>
              <a:buChar char="○"/>
              <a:defRPr sz="2267"/>
            </a:lvl5pPr>
            <a:lvl6pPr marL="3657509" lvl="5" indent="-448722" rtl="0">
              <a:spcBef>
                <a:spcPts val="2133"/>
              </a:spcBef>
              <a:spcAft>
                <a:spcPts val="0"/>
              </a:spcAft>
              <a:buSzPts val="1700"/>
              <a:buChar char="■"/>
              <a:defRPr sz="2267"/>
            </a:lvl6pPr>
            <a:lvl7pPr marL="4267093" lvl="6" indent="-448722" rtl="0">
              <a:spcBef>
                <a:spcPts val="2133"/>
              </a:spcBef>
              <a:spcAft>
                <a:spcPts val="0"/>
              </a:spcAft>
              <a:buSzPts val="1700"/>
              <a:buChar char="●"/>
              <a:defRPr sz="2267"/>
            </a:lvl7pPr>
            <a:lvl8pPr marL="4876678" lvl="7" indent="-448722" rtl="0">
              <a:spcBef>
                <a:spcPts val="2133"/>
              </a:spcBef>
              <a:spcAft>
                <a:spcPts val="0"/>
              </a:spcAft>
              <a:buSzPts val="1700"/>
              <a:buChar char="○"/>
              <a:defRPr sz="2267"/>
            </a:lvl8pPr>
            <a:lvl9pPr marL="5486263" lvl="8" indent="-448722" rtl="0">
              <a:spcBef>
                <a:spcPts val="2133"/>
              </a:spcBef>
              <a:spcAft>
                <a:spcPts val="2133"/>
              </a:spcAft>
              <a:buSzPts val="1700"/>
              <a:buChar char="■"/>
              <a:defRPr sz="2267"/>
            </a:lvl9pPr>
          </a:lstStyle>
          <a:p>
            <a:endParaRPr/>
          </a:p>
        </p:txBody>
      </p:sp>
      <p:sp>
        <p:nvSpPr>
          <p:cNvPr id="95" name="Google Shape;95;p7"/>
          <p:cNvSpPr/>
          <p:nvPr/>
        </p:nvSpPr>
        <p:spPr>
          <a:xfrm>
            <a:off x="11241029" y="375237"/>
            <a:ext cx="1557393" cy="654500"/>
          </a:xfrm>
          <a:custGeom>
            <a:avLst/>
            <a:gdLst/>
            <a:ahLst/>
            <a:cxnLst/>
            <a:rect l="l" t="t" r="r" b="b"/>
            <a:pathLst>
              <a:path w="6539" h="2748" extrusionOk="0">
                <a:moveTo>
                  <a:pt x="3259" y="86"/>
                </a:moveTo>
                <a:cubicBezTo>
                  <a:pt x="5027" y="86"/>
                  <a:pt x="6454" y="661"/>
                  <a:pt x="6454" y="1364"/>
                </a:cubicBezTo>
                <a:cubicBezTo>
                  <a:pt x="6454" y="2066"/>
                  <a:pt x="5027" y="2641"/>
                  <a:pt x="3259" y="2641"/>
                </a:cubicBezTo>
                <a:cubicBezTo>
                  <a:pt x="1513" y="2641"/>
                  <a:pt x="86" y="2066"/>
                  <a:pt x="86" y="1364"/>
                </a:cubicBezTo>
                <a:cubicBezTo>
                  <a:pt x="86" y="661"/>
                  <a:pt x="1513" y="86"/>
                  <a:pt x="3259" y="86"/>
                </a:cubicBezTo>
                <a:close/>
                <a:moveTo>
                  <a:pt x="3259" y="1"/>
                </a:moveTo>
                <a:cubicBezTo>
                  <a:pt x="1428" y="1"/>
                  <a:pt x="1" y="597"/>
                  <a:pt x="1" y="1364"/>
                </a:cubicBezTo>
                <a:cubicBezTo>
                  <a:pt x="1" y="2130"/>
                  <a:pt x="1428" y="2748"/>
                  <a:pt x="3259" y="2748"/>
                </a:cubicBezTo>
                <a:cubicBezTo>
                  <a:pt x="5112" y="2748"/>
                  <a:pt x="6539" y="2130"/>
                  <a:pt x="6539" y="1364"/>
                </a:cubicBezTo>
                <a:cubicBezTo>
                  <a:pt x="6539" y="597"/>
                  <a:pt x="5112" y="1"/>
                  <a:pt x="325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7"/>
          <p:cNvSpPr/>
          <p:nvPr/>
        </p:nvSpPr>
        <p:spPr>
          <a:xfrm>
            <a:off x="11241029" y="689625"/>
            <a:ext cx="1557393" cy="654739"/>
          </a:xfrm>
          <a:custGeom>
            <a:avLst/>
            <a:gdLst/>
            <a:ahLst/>
            <a:cxnLst/>
            <a:rect l="l" t="t" r="r" b="b"/>
            <a:pathLst>
              <a:path w="6539" h="2749" extrusionOk="0">
                <a:moveTo>
                  <a:pt x="3259" y="107"/>
                </a:moveTo>
                <a:cubicBezTo>
                  <a:pt x="5027" y="107"/>
                  <a:pt x="6454" y="661"/>
                  <a:pt x="6454" y="1364"/>
                </a:cubicBezTo>
                <a:cubicBezTo>
                  <a:pt x="6454" y="2067"/>
                  <a:pt x="5027" y="2642"/>
                  <a:pt x="3259" y="2642"/>
                </a:cubicBezTo>
                <a:cubicBezTo>
                  <a:pt x="1513" y="2642"/>
                  <a:pt x="86" y="2067"/>
                  <a:pt x="86" y="1364"/>
                </a:cubicBezTo>
                <a:cubicBezTo>
                  <a:pt x="86" y="661"/>
                  <a:pt x="1513" y="107"/>
                  <a:pt x="3259" y="107"/>
                </a:cubicBezTo>
                <a:close/>
                <a:moveTo>
                  <a:pt x="3259" y="1"/>
                </a:moveTo>
                <a:cubicBezTo>
                  <a:pt x="1428" y="1"/>
                  <a:pt x="1" y="597"/>
                  <a:pt x="1" y="1364"/>
                </a:cubicBezTo>
                <a:cubicBezTo>
                  <a:pt x="1" y="2131"/>
                  <a:pt x="1428" y="2748"/>
                  <a:pt x="3259" y="2748"/>
                </a:cubicBezTo>
                <a:cubicBezTo>
                  <a:pt x="5112" y="2748"/>
                  <a:pt x="6539" y="2131"/>
                  <a:pt x="6539" y="1364"/>
                </a:cubicBezTo>
                <a:cubicBezTo>
                  <a:pt x="6539" y="597"/>
                  <a:pt x="5112" y="1"/>
                  <a:pt x="325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7"/>
          <p:cNvSpPr/>
          <p:nvPr/>
        </p:nvSpPr>
        <p:spPr>
          <a:xfrm>
            <a:off x="10583001" y="4264034"/>
            <a:ext cx="3085969" cy="2274941"/>
          </a:xfrm>
          <a:custGeom>
            <a:avLst/>
            <a:gdLst/>
            <a:ahLst/>
            <a:cxnLst/>
            <a:rect l="l" t="t" r="r" b="b"/>
            <a:pathLst>
              <a:path w="24919" h="18370" extrusionOk="0">
                <a:moveTo>
                  <a:pt x="20893" y="117"/>
                </a:moveTo>
                <a:cubicBezTo>
                  <a:pt x="21937" y="117"/>
                  <a:pt x="22746" y="415"/>
                  <a:pt x="23194" y="1012"/>
                </a:cubicBezTo>
                <a:cubicBezTo>
                  <a:pt x="24770" y="3163"/>
                  <a:pt x="21064" y="8572"/>
                  <a:pt x="14909" y="13087"/>
                </a:cubicBezTo>
                <a:cubicBezTo>
                  <a:pt x="11927" y="15281"/>
                  <a:pt x="8818" y="16921"/>
                  <a:pt x="6155" y="17730"/>
                </a:cubicBezTo>
                <a:cubicBezTo>
                  <a:pt x="5014" y="18071"/>
                  <a:pt x="4019" y="18240"/>
                  <a:pt x="3196" y="18240"/>
                </a:cubicBezTo>
                <a:cubicBezTo>
                  <a:pt x="2115" y="18240"/>
                  <a:pt x="1330" y="17948"/>
                  <a:pt x="895" y="17368"/>
                </a:cubicBezTo>
                <a:cubicBezTo>
                  <a:pt x="150" y="16324"/>
                  <a:pt x="575" y="14514"/>
                  <a:pt x="2130" y="12235"/>
                </a:cubicBezTo>
                <a:cubicBezTo>
                  <a:pt x="3685" y="9935"/>
                  <a:pt x="6198" y="7486"/>
                  <a:pt x="9180" y="5292"/>
                </a:cubicBezTo>
                <a:cubicBezTo>
                  <a:pt x="13610" y="2034"/>
                  <a:pt x="18125" y="117"/>
                  <a:pt x="20893" y="117"/>
                </a:cubicBezTo>
                <a:close/>
                <a:moveTo>
                  <a:pt x="20889" y="1"/>
                </a:moveTo>
                <a:cubicBezTo>
                  <a:pt x="18081" y="1"/>
                  <a:pt x="13550" y="1899"/>
                  <a:pt x="9095" y="5165"/>
                </a:cubicBezTo>
                <a:cubicBezTo>
                  <a:pt x="6092" y="7379"/>
                  <a:pt x="3578" y="9850"/>
                  <a:pt x="2002" y="12150"/>
                </a:cubicBezTo>
                <a:cubicBezTo>
                  <a:pt x="426" y="14472"/>
                  <a:pt x="0" y="16367"/>
                  <a:pt x="788" y="17453"/>
                </a:cubicBezTo>
                <a:cubicBezTo>
                  <a:pt x="1236" y="18071"/>
                  <a:pt x="2066" y="18369"/>
                  <a:pt x="3195" y="18369"/>
                </a:cubicBezTo>
                <a:cubicBezTo>
                  <a:pt x="4047" y="18369"/>
                  <a:pt x="5048" y="18199"/>
                  <a:pt x="6198" y="17858"/>
                </a:cubicBezTo>
                <a:cubicBezTo>
                  <a:pt x="8860" y="17049"/>
                  <a:pt x="11991" y="15387"/>
                  <a:pt x="14994" y="13194"/>
                </a:cubicBezTo>
                <a:cubicBezTo>
                  <a:pt x="21192" y="8636"/>
                  <a:pt x="24919" y="3141"/>
                  <a:pt x="23300" y="926"/>
                </a:cubicBezTo>
                <a:cubicBezTo>
                  <a:pt x="22841" y="298"/>
                  <a:pt x="22000" y="1"/>
                  <a:pt x="20889"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7"/>
          <p:cNvSpPr/>
          <p:nvPr/>
        </p:nvSpPr>
        <p:spPr>
          <a:xfrm>
            <a:off x="10627831" y="5483871"/>
            <a:ext cx="445824" cy="445824"/>
          </a:xfrm>
          <a:custGeom>
            <a:avLst/>
            <a:gdLst/>
            <a:ahLst/>
            <a:cxnLst/>
            <a:rect l="l" t="t" r="r" b="b"/>
            <a:pathLst>
              <a:path w="3600" h="3600" extrusionOk="0">
                <a:moveTo>
                  <a:pt x="1811" y="0"/>
                </a:moveTo>
                <a:cubicBezTo>
                  <a:pt x="1789" y="128"/>
                  <a:pt x="1789" y="277"/>
                  <a:pt x="1768" y="405"/>
                </a:cubicBezTo>
                <a:cubicBezTo>
                  <a:pt x="1726" y="1129"/>
                  <a:pt x="1129" y="1725"/>
                  <a:pt x="405" y="1768"/>
                </a:cubicBezTo>
                <a:cubicBezTo>
                  <a:pt x="277" y="1789"/>
                  <a:pt x="128" y="1789"/>
                  <a:pt x="0" y="1810"/>
                </a:cubicBezTo>
                <a:cubicBezTo>
                  <a:pt x="128" y="1810"/>
                  <a:pt x="277" y="1832"/>
                  <a:pt x="405" y="1832"/>
                </a:cubicBezTo>
                <a:cubicBezTo>
                  <a:pt x="1129" y="1895"/>
                  <a:pt x="1726" y="2471"/>
                  <a:pt x="1768" y="3216"/>
                </a:cubicBezTo>
                <a:cubicBezTo>
                  <a:pt x="1789" y="3344"/>
                  <a:pt x="1789" y="3472"/>
                  <a:pt x="1811" y="3599"/>
                </a:cubicBezTo>
                <a:cubicBezTo>
                  <a:pt x="1811" y="3472"/>
                  <a:pt x="1832" y="3344"/>
                  <a:pt x="1832" y="3216"/>
                </a:cubicBezTo>
                <a:cubicBezTo>
                  <a:pt x="1896" y="2471"/>
                  <a:pt x="2471" y="1895"/>
                  <a:pt x="3216" y="1832"/>
                </a:cubicBezTo>
                <a:cubicBezTo>
                  <a:pt x="3344" y="1832"/>
                  <a:pt x="3472" y="1810"/>
                  <a:pt x="3600" y="1810"/>
                </a:cubicBezTo>
                <a:cubicBezTo>
                  <a:pt x="3472" y="1789"/>
                  <a:pt x="3344" y="1789"/>
                  <a:pt x="3216" y="1768"/>
                </a:cubicBezTo>
                <a:cubicBezTo>
                  <a:pt x="2471" y="1725"/>
                  <a:pt x="1896" y="1129"/>
                  <a:pt x="1832" y="405"/>
                </a:cubicBezTo>
                <a:cubicBezTo>
                  <a:pt x="1832" y="277"/>
                  <a:pt x="1811" y="128"/>
                  <a:pt x="181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7"/>
          <p:cNvSpPr/>
          <p:nvPr/>
        </p:nvSpPr>
        <p:spPr>
          <a:xfrm>
            <a:off x="-603867" y="5859767"/>
            <a:ext cx="1762400" cy="17624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7"/>
          <p:cNvSpPr/>
          <p:nvPr/>
        </p:nvSpPr>
        <p:spPr>
          <a:xfrm>
            <a:off x="466133" y="2512700"/>
            <a:ext cx="174400" cy="174400"/>
          </a:xfrm>
          <a:prstGeom prst="ellipse">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7"/>
          <p:cNvSpPr/>
          <p:nvPr/>
        </p:nvSpPr>
        <p:spPr>
          <a:xfrm>
            <a:off x="11016833" y="2371967"/>
            <a:ext cx="84400" cy="844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7"/>
          <p:cNvSpPr/>
          <p:nvPr/>
        </p:nvSpPr>
        <p:spPr>
          <a:xfrm>
            <a:off x="9967533" y="5044900"/>
            <a:ext cx="174400" cy="174400"/>
          </a:xfrm>
          <a:prstGeom prst="ellipse">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4098769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dk2"/>
        </a:solidFill>
        <a:effectLst/>
      </p:bgPr>
    </p:bg>
    <p:spTree>
      <p:nvGrpSpPr>
        <p:cNvPr id="1" name="Shape 103"/>
        <p:cNvGrpSpPr/>
        <p:nvPr/>
      </p:nvGrpSpPr>
      <p:grpSpPr>
        <a:xfrm>
          <a:off x="0" y="0"/>
          <a:ext cx="0" cy="0"/>
          <a:chOff x="0" y="0"/>
          <a:chExt cx="0" cy="0"/>
        </a:xfrm>
      </p:grpSpPr>
      <p:sp>
        <p:nvSpPr>
          <p:cNvPr id="104" name="Google Shape;104;p8"/>
          <p:cNvSpPr txBox="1">
            <a:spLocks noGrp="1"/>
          </p:cNvSpPr>
          <p:nvPr>
            <p:ph type="title"/>
          </p:nvPr>
        </p:nvSpPr>
        <p:spPr>
          <a:xfrm>
            <a:off x="951000" y="2170100"/>
            <a:ext cx="10290000" cy="2460800"/>
          </a:xfrm>
          <a:prstGeom prst="rect">
            <a:avLst/>
          </a:prstGeom>
        </p:spPr>
        <p:txBody>
          <a:bodyPr spcFirstLastPara="1" wrap="square" lIns="91425" tIns="91425" rIns="91425" bIns="91425" anchor="ctr" anchorCtr="0">
            <a:noAutofit/>
          </a:bodyPr>
          <a:lstStyle>
            <a:lvl1pPr lvl="0">
              <a:spcBef>
                <a:spcPts val="0"/>
              </a:spcBef>
              <a:spcAft>
                <a:spcPts val="0"/>
              </a:spcAft>
              <a:buSzPts val="7200"/>
              <a:buNone/>
              <a:defRPr sz="12533"/>
            </a:lvl1pPr>
            <a:lvl2pPr lvl="1">
              <a:spcBef>
                <a:spcPts val="0"/>
              </a:spcBef>
              <a:spcAft>
                <a:spcPts val="0"/>
              </a:spcAft>
              <a:buSzPts val="7200"/>
              <a:buNone/>
              <a:defRPr sz="9600"/>
            </a:lvl2pPr>
            <a:lvl3pPr lvl="2">
              <a:spcBef>
                <a:spcPts val="0"/>
              </a:spcBef>
              <a:spcAft>
                <a:spcPts val="0"/>
              </a:spcAft>
              <a:buSzPts val="7200"/>
              <a:buNone/>
              <a:defRPr sz="9600"/>
            </a:lvl3pPr>
            <a:lvl4pPr lvl="3">
              <a:spcBef>
                <a:spcPts val="0"/>
              </a:spcBef>
              <a:spcAft>
                <a:spcPts val="0"/>
              </a:spcAft>
              <a:buSzPts val="7200"/>
              <a:buNone/>
              <a:defRPr sz="9600"/>
            </a:lvl4pPr>
            <a:lvl5pPr lvl="4">
              <a:spcBef>
                <a:spcPts val="0"/>
              </a:spcBef>
              <a:spcAft>
                <a:spcPts val="0"/>
              </a:spcAft>
              <a:buSzPts val="7200"/>
              <a:buNone/>
              <a:defRPr sz="9600"/>
            </a:lvl5pPr>
            <a:lvl6pPr lvl="5">
              <a:spcBef>
                <a:spcPts val="0"/>
              </a:spcBef>
              <a:spcAft>
                <a:spcPts val="0"/>
              </a:spcAft>
              <a:buSzPts val="7200"/>
              <a:buNone/>
              <a:defRPr sz="9600"/>
            </a:lvl6pPr>
            <a:lvl7pPr lvl="6">
              <a:spcBef>
                <a:spcPts val="0"/>
              </a:spcBef>
              <a:spcAft>
                <a:spcPts val="0"/>
              </a:spcAft>
              <a:buSzPts val="7200"/>
              <a:buNone/>
              <a:defRPr sz="9600"/>
            </a:lvl7pPr>
            <a:lvl8pPr lvl="7">
              <a:spcBef>
                <a:spcPts val="0"/>
              </a:spcBef>
              <a:spcAft>
                <a:spcPts val="0"/>
              </a:spcAft>
              <a:buSzPts val="7200"/>
              <a:buNone/>
              <a:defRPr sz="9600"/>
            </a:lvl8pPr>
            <a:lvl9pPr lvl="8">
              <a:spcBef>
                <a:spcPts val="0"/>
              </a:spcBef>
              <a:spcAft>
                <a:spcPts val="0"/>
              </a:spcAft>
              <a:buSzPts val="7200"/>
              <a:buNone/>
              <a:defRPr sz="9600"/>
            </a:lvl9pPr>
          </a:lstStyle>
          <a:p>
            <a:endParaRPr/>
          </a:p>
        </p:txBody>
      </p:sp>
      <p:sp>
        <p:nvSpPr>
          <p:cNvPr id="105" name="Google Shape;105;p8"/>
          <p:cNvSpPr/>
          <p:nvPr/>
        </p:nvSpPr>
        <p:spPr>
          <a:xfrm>
            <a:off x="10311601" y="5382200"/>
            <a:ext cx="3085969" cy="2274941"/>
          </a:xfrm>
          <a:custGeom>
            <a:avLst/>
            <a:gdLst/>
            <a:ahLst/>
            <a:cxnLst/>
            <a:rect l="l" t="t" r="r" b="b"/>
            <a:pathLst>
              <a:path w="24919" h="18370" extrusionOk="0">
                <a:moveTo>
                  <a:pt x="20893" y="117"/>
                </a:moveTo>
                <a:cubicBezTo>
                  <a:pt x="21937" y="117"/>
                  <a:pt x="22746" y="415"/>
                  <a:pt x="23194" y="1012"/>
                </a:cubicBezTo>
                <a:cubicBezTo>
                  <a:pt x="24770" y="3163"/>
                  <a:pt x="21064" y="8572"/>
                  <a:pt x="14909" y="13087"/>
                </a:cubicBezTo>
                <a:cubicBezTo>
                  <a:pt x="11927" y="15281"/>
                  <a:pt x="8818" y="16921"/>
                  <a:pt x="6155" y="17730"/>
                </a:cubicBezTo>
                <a:cubicBezTo>
                  <a:pt x="5014" y="18071"/>
                  <a:pt x="4019" y="18240"/>
                  <a:pt x="3196" y="18240"/>
                </a:cubicBezTo>
                <a:cubicBezTo>
                  <a:pt x="2115" y="18240"/>
                  <a:pt x="1330" y="17948"/>
                  <a:pt x="895" y="17368"/>
                </a:cubicBezTo>
                <a:cubicBezTo>
                  <a:pt x="150" y="16324"/>
                  <a:pt x="575" y="14514"/>
                  <a:pt x="2130" y="12235"/>
                </a:cubicBezTo>
                <a:cubicBezTo>
                  <a:pt x="3685" y="9935"/>
                  <a:pt x="6198" y="7486"/>
                  <a:pt x="9180" y="5292"/>
                </a:cubicBezTo>
                <a:cubicBezTo>
                  <a:pt x="13610" y="2034"/>
                  <a:pt x="18125" y="117"/>
                  <a:pt x="20893" y="117"/>
                </a:cubicBezTo>
                <a:close/>
                <a:moveTo>
                  <a:pt x="20889" y="1"/>
                </a:moveTo>
                <a:cubicBezTo>
                  <a:pt x="18081" y="1"/>
                  <a:pt x="13550" y="1899"/>
                  <a:pt x="9095" y="5165"/>
                </a:cubicBezTo>
                <a:cubicBezTo>
                  <a:pt x="6092" y="7379"/>
                  <a:pt x="3578" y="9850"/>
                  <a:pt x="2002" y="12150"/>
                </a:cubicBezTo>
                <a:cubicBezTo>
                  <a:pt x="426" y="14472"/>
                  <a:pt x="0" y="16367"/>
                  <a:pt x="788" y="17453"/>
                </a:cubicBezTo>
                <a:cubicBezTo>
                  <a:pt x="1236" y="18071"/>
                  <a:pt x="2066" y="18369"/>
                  <a:pt x="3195" y="18369"/>
                </a:cubicBezTo>
                <a:cubicBezTo>
                  <a:pt x="4047" y="18369"/>
                  <a:pt x="5048" y="18199"/>
                  <a:pt x="6198" y="17858"/>
                </a:cubicBezTo>
                <a:cubicBezTo>
                  <a:pt x="8860" y="17049"/>
                  <a:pt x="11991" y="15387"/>
                  <a:pt x="14994" y="13194"/>
                </a:cubicBezTo>
                <a:cubicBezTo>
                  <a:pt x="21192" y="8636"/>
                  <a:pt x="24919" y="3141"/>
                  <a:pt x="23300" y="926"/>
                </a:cubicBezTo>
                <a:cubicBezTo>
                  <a:pt x="22841" y="298"/>
                  <a:pt x="22000" y="1"/>
                  <a:pt x="2088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8"/>
          <p:cNvSpPr/>
          <p:nvPr/>
        </p:nvSpPr>
        <p:spPr>
          <a:xfrm>
            <a:off x="11098680" y="5909088"/>
            <a:ext cx="445824" cy="445824"/>
          </a:xfrm>
          <a:custGeom>
            <a:avLst/>
            <a:gdLst/>
            <a:ahLst/>
            <a:cxnLst/>
            <a:rect l="l" t="t" r="r" b="b"/>
            <a:pathLst>
              <a:path w="3600" h="3600" extrusionOk="0">
                <a:moveTo>
                  <a:pt x="1811" y="0"/>
                </a:moveTo>
                <a:cubicBezTo>
                  <a:pt x="1789" y="128"/>
                  <a:pt x="1789" y="277"/>
                  <a:pt x="1768" y="405"/>
                </a:cubicBezTo>
                <a:cubicBezTo>
                  <a:pt x="1726" y="1129"/>
                  <a:pt x="1129" y="1725"/>
                  <a:pt x="405" y="1768"/>
                </a:cubicBezTo>
                <a:cubicBezTo>
                  <a:pt x="277" y="1789"/>
                  <a:pt x="128" y="1789"/>
                  <a:pt x="0" y="1810"/>
                </a:cubicBezTo>
                <a:cubicBezTo>
                  <a:pt x="128" y="1810"/>
                  <a:pt x="277" y="1832"/>
                  <a:pt x="405" y="1832"/>
                </a:cubicBezTo>
                <a:cubicBezTo>
                  <a:pt x="1129" y="1895"/>
                  <a:pt x="1726" y="2471"/>
                  <a:pt x="1768" y="3216"/>
                </a:cubicBezTo>
                <a:cubicBezTo>
                  <a:pt x="1789" y="3344"/>
                  <a:pt x="1789" y="3472"/>
                  <a:pt x="1811" y="3599"/>
                </a:cubicBezTo>
                <a:cubicBezTo>
                  <a:pt x="1811" y="3472"/>
                  <a:pt x="1832" y="3344"/>
                  <a:pt x="1832" y="3216"/>
                </a:cubicBezTo>
                <a:cubicBezTo>
                  <a:pt x="1896" y="2471"/>
                  <a:pt x="2471" y="1895"/>
                  <a:pt x="3216" y="1832"/>
                </a:cubicBezTo>
                <a:cubicBezTo>
                  <a:pt x="3344" y="1832"/>
                  <a:pt x="3472" y="1810"/>
                  <a:pt x="3600" y="1810"/>
                </a:cubicBezTo>
                <a:cubicBezTo>
                  <a:pt x="3472" y="1789"/>
                  <a:pt x="3344" y="1789"/>
                  <a:pt x="3216" y="1768"/>
                </a:cubicBezTo>
                <a:cubicBezTo>
                  <a:pt x="2471" y="1725"/>
                  <a:pt x="1896" y="1129"/>
                  <a:pt x="1832" y="405"/>
                </a:cubicBezTo>
                <a:cubicBezTo>
                  <a:pt x="1832" y="277"/>
                  <a:pt x="1811" y="128"/>
                  <a:pt x="181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07;p8"/>
          <p:cNvSpPr/>
          <p:nvPr/>
        </p:nvSpPr>
        <p:spPr>
          <a:xfrm rot="5400000">
            <a:off x="474389" y="4545417"/>
            <a:ext cx="2681200" cy="4915200"/>
          </a:xfrm>
          <a:prstGeom prst="round2SameRect">
            <a:avLst>
              <a:gd name="adj1" fmla="val 50000"/>
              <a:gd name="adj2" fmla="val 0"/>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8"/>
          <p:cNvSpPr/>
          <p:nvPr/>
        </p:nvSpPr>
        <p:spPr>
          <a:xfrm rot="5400000">
            <a:off x="727998" y="5437537"/>
            <a:ext cx="445948" cy="445824"/>
          </a:xfrm>
          <a:custGeom>
            <a:avLst/>
            <a:gdLst/>
            <a:ahLst/>
            <a:cxnLst/>
            <a:rect l="l" t="t" r="r" b="b"/>
            <a:pathLst>
              <a:path w="3601" h="3600" extrusionOk="0">
                <a:moveTo>
                  <a:pt x="1811" y="0"/>
                </a:moveTo>
                <a:cubicBezTo>
                  <a:pt x="1790" y="128"/>
                  <a:pt x="1790" y="277"/>
                  <a:pt x="1768" y="405"/>
                </a:cubicBezTo>
                <a:cubicBezTo>
                  <a:pt x="1726" y="1129"/>
                  <a:pt x="1130" y="1725"/>
                  <a:pt x="405" y="1768"/>
                </a:cubicBezTo>
                <a:cubicBezTo>
                  <a:pt x="278" y="1789"/>
                  <a:pt x="129" y="1789"/>
                  <a:pt x="1" y="1810"/>
                </a:cubicBezTo>
                <a:cubicBezTo>
                  <a:pt x="129" y="1810"/>
                  <a:pt x="278" y="1832"/>
                  <a:pt x="405" y="1832"/>
                </a:cubicBezTo>
                <a:cubicBezTo>
                  <a:pt x="1130" y="1896"/>
                  <a:pt x="1726" y="2471"/>
                  <a:pt x="1768" y="3216"/>
                </a:cubicBezTo>
                <a:cubicBezTo>
                  <a:pt x="1790" y="3344"/>
                  <a:pt x="1790" y="3472"/>
                  <a:pt x="1811" y="3599"/>
                </a:cubicBezTo>
                <a:cubicBezTo>
                  <a:pt x="1811" y="3472"/>
                  <a:pt x="1832" y="3344"/>
                  <a:pt x="1832" y="3216"/>
                </a:cubicBezTo>
                <a:cubicBezTo>
                  <a:pt x="1896" y="2471"/>
                  <a:pt x="2471" y="1896"/>
                  <a:pt x="3217" y="1832"/>
                </a:cubicBezTo>
                <a:cubicBezTo>
                  <a:pt x="3344" y="1832"/>
                  <a:pt x="3472" y="1810"/>
                  <a:pt x="3600" y="1810"/>
                </a:cubicBezTo>
                <a:cubicBezTo>
                  <a:pt x="3472" y="1789"/>
                  <a:pt x="3344" y="1789"/>
                  <a:pt x="3217" y="1768"/>
                </a:cubicBezTo>
                <a:cubicBezTo>
                  <a:pt x="2471" y="1725"/>
                  <a:pt x="1896" y="1129"/>
                  <a:pt x="1832" y="405"/>
                </a:cubicBezTo>
                <a:cubicBezTo>
                  <a:pt x="1832" y="277"/>
                  <a:pt x="1811" y="128"/>
                  <a:pt x="181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8"/>
          <p:cNvSpPr/>
          <p:nvPr/>
        </p:nvSpPr>
        <p:spPr>
          <a:xfrm>
            <a:off x="10125633" y="5627983"/>
            <a:ext cx="121600" cy="121600"/>
          </a:xfrm>
          <a:prstGeom prst="ellipse">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 name="Google Shape;110;p8"/>
          <p:cNvSpPr/>
          <p:nvPr/>
        </p:nvSpPr>
        <p:spPr>
          <a:xfrm>
            <a:off x="3147567" y="658549"/>
            <a:ext cx="121600" cy="121600"/>
          </a:xfrm>
          <a:prstGeom prst="ellipse">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 name="Google Shape;111;p8"/>
          <p:cNvSpPr/>
          <p:nvPr/>
        </p:nvSpPr>
        <p:spPr>
          <a:xfrm>
            <a:off x="11422900" y="3136616"/>
            <a:ext cx="121600" cy="121600"/>
          </a:xfrm>
          <a:prstGeom prst="ellipse">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8"/>
          <p:cNvSpPr/>
          <p:nvPr/>
        </p:nvSpPr>
        <p:spPr>
          <a:xfrm>
            <a:off x="11636967" y="4942567"/>
            <a:ext cx="84400" cy="84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8"/>
          <p:cNvSpPr/>
          <p:nvPr/>
        </p:nvSpPr>
        <p:spPr>
          <a:xfrm>
            <a:off x="4526200" y="6089800"/>
            <a:ext cx="84400" cy="844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4" name="Google Shape;114;p8"/>
          <p:cNvGrpSpPr/>
          <p:nvPr/>
        </p:nvGrpSpPr>
        <p:grpSpPr>
          <a:xfrm>
            <a:off x="-530367" y="-763475"/>
            <a:ext cx="2962668" cy="2965608"/>
            <a:chOff x="-397776" y="-572606"/>
            <a:chExt cx="2222001" cy="2224206"/>
          </a:xfrm>
        </p:grpSpPr>
        <p:sp>
          <p:nvSpPr>
            <p:cNvPr id="115" name="Google Shape;115;p8"/>
            <p:cNvSpPr/>
            <p:nvPr/>
          </p:nvSpPr>
          <p:spPr>
            <a:xfrm>
              <a:off x="-198777" y="-371450"/>
              <a:ext cx="1823994" cy="1824052"/>
            </a:xfrm>
            <a:custGeom>
              <a:avLst/>
              <a:gdLst/>
              <a:ahLst/>
              <a:cxnLst/>
              <a:rect l="l" t="t" r="r" b="b"/>
              <a:pathLst>
                <a:path w="17763" h="17764" extrusionOk="0">
                  <a:moveTo>
                    <a:pt x="22" y="1"/>
                  </a:moveTo>
                  <a:lnTo>
                    <a:pt x="0" y="22"/>
                  </a:lnTo>
                  <a:lnTo>
                    <a:pt x="17741" y="17763"/>
                  </a:lnTo>
                  <a:lnTo>
                    <a:pt x="17763" y="17720"/>
                  </a:lnTo>
                  <a:lnTo>
                    <a:pt x="22"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8"/>
            <p:cNvSpPr/>
            <p:nvPr/>
          </p:nvSpPr>
          <p:spPr>
            <a:xfrm>
              <a:off x="-351877" y="-130864"/>
              <a:ext cx="2128044" cy="1342882"/>
            </a:xfrm>
            <a:custGeom>
              <a:avLst/>
              <a:gdLst/>
              <a:ahLst/>
              <a:cxnLst/>
              <a:rect l="l" t="t" r="r" b="b"/>
              <a:pathLst>
                <a:path w="20724" h="13078" extrusionOk="0">
                  <a:moveTo>
                    <a:pt x="22" y="1"/>
                  </a:moveTo>
                  <a:lnTo>
                    <a:pt x="1" y="43"/>
                  </a:lnTo>
                  <a:lnTo>
                    <a:pt x="20702" y="13077"/>
                  </a:lnTo>
                  <a:lnTo>
                    <a:pt x="20723" y="13035"/>
                  </a:lnTo>
                  <a:lnTo>
                    <a:pt x="22"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8"/>
            <p:cNvSpPr/>
            <p:nvPr/>
          </p:nvSpPr>
          <p:spPr>
            <a:xfrm>
              <a:off x="-397776" y="175337"/>
              <a:ext cx="2222001" cy="728327"/>
            </a:xfrm>
            <a:custGeom>
              <a:avLst/>
              <a:gdLst/>
              <a:ahLst/>
              <a:cxnLst/>
              <a:rect l="l" t="t" r="r" b="b"/>
              <a:pathLst>
                <a:path w="21639" h="7093" extrusionOk="0">
                  <a:moveTo>
                    <a:pt x="0" y="0"/>
                  </a:moveTo>
                  <a:lnTo>
                    <a:pt x="0" y="43"/>
                  </a:lnTo>
                  <a:lnTo>
                    <a:pt x="21639" y="7092"/>
                  </a:lnTo>
                  <a:lnTo>
                    <a:pt x="21639" y="7071"/>
                  </a:lnTo>
                  <a:lnTo>
                    <a:pt x="0"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8"/>
            <p:cNvSpPr/>
            <p:nvPr/>
          </p:nvSpPr>
          <p:spPr>
            <a:xfrm>
              <a:off x="-336577" y="518606"/>
              <a:ext cx="2099600" cy="43845"/>
            </a:xfrm>
            <a:custGeom>
              <a:avLst/>
              <a:gdLst/>
              <a:ahLst/>
              <a:cxnLst/>
              <a:rect l="l" t="t" r="r" b="b"/>
              <a:pathLst>
                <a:path w="20447" h="427" extrusionOk="0">
                  <a:moveTo>
                    <a:pt x="1" y="1"/>
                  </a:moveTo>
                  <a:lnTo>
                    <a:pt x="1" y="44"/>
                  </a:lnTo>
                  <a:lnTo>
                    <a:pt x="20446" y="427"/>
                  </a:lnTo>
                  <a:lnTo>
                    <a:pt x="20446" y="384"/>
                  </a:lnTo>
                  <a:lnTo>
                    <a:pt x="1"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8"/>
            <p:cNvSpPr/>
            <p:nvPr/>
          </p:nvSpPr>
          <p:spPr>
            <a:xfrm>
              <a:off x="-174749" y="214664"/>
              <a:ext cx="1775937" cy="651829"/>
            </a:xfrm>
            <a:custGeom>
              <a:avLst/>
              <a:gdLst/>
              <a:ahLst/>
              <a:cxnLst/>
              <a:rect l="l" t="t" r="r" b="b"/>
              <a:pathLst>
                <a:path w="17295" h="6348" extrusionOk="0">
                  <a:moveTo>
                    <a:pt x="17273" y="1"/>
                  </a:moveTo>
                  <a:lnTo>
                    <a:pt x="1" y="6305"/>
                  </a:lnTo>
                  <a:lnTo>
                    <a:pt x="22" y="6347"/>
                  </a:lnTo>
                  <a:lnTo>
                    <a:pt x="17294" y="43"/>
                  </a:lnTo>
                  <a:lnTo>
                    <a:pt x="17273"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8"/>
            <p:cNvSpPr/>
            <p:nvPr/>
          </p:nvSpPr>
          <p:spPr>
            <a:xfrm>
              <a:off x="74564" y="-98005"/>
              <a:ext cx="1277299" cy="1277165"/>
            </a:xfrm>
            <a:custGeom>
              <a:avLst/>
              <a:gdLst/>
              <a:ahLst/>
              <a:cxnLst/>
              <a:rect l="l" t="t" r="r" b="b"/>
              <a:pathLst>
                <a:path w="12439" h="12438" extrusionOk="0">
                  <a:moveTo>
                    <a:pt x="12396" y="0"/>
                  </a:moveTo>
                  <a:lnTo>
                    <a:pt x="1" y="12395"/>
                  </a:lnTo>
                  <a:lnTo>
                    <a:pt x="43" y="12438"/>
                  </a:lnTo>
                  <a:lnTo>
                    <a:pt x="12438" y="21"/>
                  </a:lnTo>
                  <a:lnTo>
                    <a:pt x="12396"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8"/>
            <p:cNvSpPr/>
            <p:nvPr/>
          </p:nvSpPr>
          <p:spPr>
            <a:xfrm>
              <a:off x="387335" y="-347319"/>
              <a:ext cx="651742" cy="1775791"/>
            </a:xfrm>
            <a:custGeom>
              <a:avLst/>
              <a:gdLst/>
              <a:ahLst/>
              <a:cxnLst/>
              <a:rect l="l" t="t" r="r" b="b"/>
              <a:pathLst>
                <a:path w="6347" h="17294" extrusionOk="0">
                  <a:moveTo>
                    <a:pt x="6304" y="0"/>
                  </a:moveTo>
                  <a:lnTo>
                    <a:pt x="0" y="17272"/>
                  </a:lnTo>
                  <a:lnTo>
                    <a:pt x="43" y="17294"/>
                  </a:lnTo>
                  <a:lnTo>
                    <a:pt x="6347" y="21"/>
                  </a:lnTo>
                  <a:lnTo>
                    <a:pt x="6304"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8"/>
            <p:cNvSpPr/>
            <p:nvPr/>
          </p:nvSpPr>
          <p:spPr>
            <a:xfrm>
              <a:off x="691275" y="-509148"/>
              <a:ext cx="43846" cy="2099446"/>
            </a:xfrm>
            <a:custGeom>
              <a:avLst/>
              <a:gdLst/>
              <a:ahLst/>
              <a:cxnLst/>
              <a:rect l="l" t="t" r="r" b="b"/>
              <a:pathLst>
                <a:path w="427" h="20446" extrusionOk="0">
                  <a:moveTo>
                    <a:pt x="0" y="0"/>
                  </a:moveTo>
                  <a:lnTo>
                    <a:pt x="384" y="20446"/>
                  </a:lnTo>
                  <a:lnTo>
                    <a:pt x="426" y="20446"/>
                  </a:lnTo>
                  <a:lnTo>
                    <a:pt x="43"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8"/>
            <p:cNvSpPr/>
            <p:nvPr/>
          </p:nvSpPr>
          <p:spPr>
            <a:xfrm>
              <a:off x="347905" y="-572606"/>
              <a:ext cx="730604" cy="2224206"/>
            </a:xfrm>
            <a:custGeom>
              <a:avLst/>
              <a:gdLst/>
              <a:ahLst/>
              <a:cxnLst/>
              <a:rect l="l" t="t" r="r" b="b"/>
              <a:pathLst>
                <a:path w="7115" h="21661" extrusionOk="0">
                  <a:moveTo>
                    <a:pt x="43" y="0"/>
                  </a:moveTo>
                  <a:lnTo>
                    <a:pt x="1" y="22"/>
                  </a:lnTo>
                  <a:lnTo>
                    <a:pt x="7072" y="21660"/>
                  </a:lnTo>
                  <a:lnTo>
                    <a:pt x="7114" y="21660"/>
                  </a:lnTo>
                  <a:lnTo>
                    <a:pt x="43"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8"/>
            <p:cNvSpPr/>
            <p:nvPr/>
          </p:nvSpPr>
          <p:spPr>
            <a:xfrm>
              <a:off x="41808" y="-524447"/>
              <a:ext cx="1342812" cy="2127889"/>
            </a:xfrm>
            <a:custGeom>
              <a:avLst/>
              <a:gdLst/>
              <a:ahLst/>
              <a:cxnLst/>
              <a:rect l="l" t="t" r="r" b="b"/>
              <a:pathLst>
                <a:path w="13077" h="20723" extrusionOk="0">
                  <a:moveTo>
                    <a:pt x="43" y="0"/>
                  </a:moveTo>
                  <a:lnTo>
                    <a:pt x="0" y="21"/>
                  </a:lnTo>
                  <a:lnTo>
                    <a:pt x="13034" y="20723"/>
                  </a:lnTo>
                  <a:lnTo>
                    <a:pt x="13077" y="20701"/>
                  </a:lnTo>
                  <a:lnTo>
                    <a:pt x="43"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8"/>
          <p:cNvSpPr/>
          <p:nvPr/>
        </p:nvSpPr>
        <p:spPr>
          <a:xfrm>
            <a:off x="11241000" y="-785167"/>
            <a:ext cx="1911600" cy="19116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6" name="Google Shape;126;p8"/>
          <p:cNvGrpSpPr/>
          <p:nvPr/>
        </p:nvGrpSpPr>
        <p:grpSpPr>
          <a:xfrm>
            <a:off x="364067" y="3455095"/>
            <a:ext cx="364000" cy="364400"/>
            <a:chOff x="5928375" y="1771671"/>
            <a:chExt cx="273000" cy="273300"/>
          </a:xfrm>
        </p:grpSpPr>
        <p:cxnSp>
          <p:nvCxnSpPr>
            <p:cNvPr id="127" name="Google Shape;127;p8"/>
            <p:cNvCxnSpPr/>
            <p:nvPr/>
          </p:nvCxnSpPr>
          <p:spPr>
            <a:xfrm>
              <a:off x="6064859" y="1771671"/>
              <a:ext cx="0" cy="273300"/>
            </a:xfrm>
            <a:prstGeom prst="straightConnector1">
              <a:avLst/>
            </a:prstGeom>
            <a:noFill/>
            <a:ln w="19050" cap="flat" cmpd="sng">
              <a:solidFill>
                <a:schemeClr val="lt1"/>
              </a:solidFill>
              <a:prstDash val="solid"/>
              <a:round/>
              <a:headEnd type="none" w="med" len="med"/>
              <a:tailEnd type="none" w="med" len="med"/>
            </a:ln>
          </p:spPr>
        </p:cxnSp>
        <p:cxnSp>
          <p:nvCxnSpPr>
            <p:cNvPr id="128" name="Google Shape;128;p8"/>
            <p:cNvCxnSpPr/>
            <p:nvPr/>
          </p:nvCxnSpPr>
          <p:spPr>
            <a:xfrm rot="10800000">
              <a:off x="5928375" y="1908187"/>
              <a:ext cx="273000" cy="0"/>
            </a:xfrm>
            <a:prstGeom prst="straightConnector1">
              <a:avLst/>
            </a:prstGeom>
            <a:noFill/>
            <a:ln w="19050" cap="flat" cmpd="sng">
              <a:solidFill>
                <a:schemeClr val="lt1"/>
              </a:solidFill>
              <a:prstDash val="solid"/>
              <a:round/>
              <a:headEnd type="none" w="med" len="med"/>
              <a:tailEnd type="none" w="med" len="med"/>
            </a:ln>
          </p:spPr>
        </p:cxnSp>
        <p:cxnSp>
          <p:nvCxnSpPr>
            <p:cNvPr id="129" name="Google Shape;129;p8"/>
            <p:cNvCxnSpPr/>
            <p:nvPr/>
          </p:nvCxnSpPr>
          <p:spPr>
            <a:xfrm>
              <a:off x="6064890" y="1771356"/>
              <a:ext cx="0" cy="273226"/>
            </a:xfrm>
            <a:prstGeom prst="straightConnector1">
              <a:avLst/>
            </a:prstGeom>
            <a:noFill/>
            <a:ln w="19050" cap="flat" cmpd="sng">
              <a:solidFill>
                <a:schemeClr val="lt1"/>
              </a:solidFill>
              <a:prstDash val="solid"/>
              <a:round/>
              <a:headEnd type="none" w="med" len="med"/>
              <a:tailEnd type="none" w="med" len="med"/>
            </a:ln>
          </p:spPr>
        </p:cxnSp>
        <p:cxnSp>
          <p:nvCxnSpPr>
            <p:cNvPr id="130" name="Google Shape;130;p8"/>
            <p:cNvCxnSpPr/>
            <p:nvPr/>
          </p:nvCxnSpPr>
          <p:spPr>
            <a:xfrm>
              <a:off x="6064809" y="1771356"/>
              <a:ext cx="0" cy="273226"/>
            </a:xfrm>
            <a:prstGeom prst="straightConnector1">
              <a:avLst/>
            </a:prstGeom>
            <a:noFill/>
            <a:ln w="19050" cap="flat" cmpd="sng">
              <a:solidFill>
                <a:schemeClr val="lt1"/>
              </a:solidFill>
              <a:prstDash val="solid"/>
              <a:round/>
              <a:headEnd type="none" w="med" len="med"/>
              <a:tailEnd type="none" w="med" len="med"/>
            </a:ln>
          </p:spPr>
        </p:cxnSp>
      </p:grpSp>
      <p:grpSp>
        <p:nvGrpSpPr>
          <p:cNvPr id="131" name="Google Shape;131;p8"/>
          <p:cNvGrpSpPr/>
          <p:nvPr/>
        </p:nvGrpSpPr>
        <p:grpSpPr>
          <a:xfrm>
            <a:off x="10498467" y="762028"/>
            <a:ext cx="364000" cy="364400"/>
            <a:chOff x="5877825" y="1771671"/>
            <a:chExt cx="273000" cy="273300"/>
          </a:xfrm>
        </p:grpSpPr>
        <p:cxnSp>
          <p:nvCxnSpPr>
            <p:cNvPr id="132" name="Google Shape;132;p8"/>
            <p:cNvCxnSpPr/>
            <p:nvPr/>
          </p:nvCxnSpPr>
          <p:spPr>
            <a:xfrm>
              <a:off x="6014309" y="1771671"/>
              <a:ext cx="0" cy="273300"/>
            </a:xfrm>
            <a:prstGeom prst="straightConnector1">
              <a:avLst/>
            </a:prstGeom>
            <a:noFill/>
            <a:ln w="19050" cap="flat" cmpd="sng">
              <a:solidFill>
                <a:schemeClr val="lt1"/>
              </a:solidFill>
              <a:prstDash val="solid"/>
              <a:round/>
              <a:headEnd type="none" w="med" len="med"/>
              <a:tailEnd type="none" w="med" len="med"/>
            </a:ln>
          </p:spPr>
        </p:cxnSp>
        <p:cxnSp>
          <p:nvCxnSpPr>
            <p:cNvPr id="133" name="Google Shape;133;p8"/>
            <p:cNvCxnSpPr/>
            <p:nvPr/>
          </p:nvCxnSpPr>
          <p:spPr>
            <a:xfrm rot="10800000">
              <a:off x="5877825" y="1908187"/>
              <a:ext cx="273000" cy="0"/>
            </a:xfrm>
            <a:prstGeom prst="straightConnector1">
              <a:avLst/>
            </a:prstGeom>
            <a:noFill/>
            <a:ln w="19050" cap="flat" cmpd="sng">
              <a:solidFill>
                <a:schemeClr val="lt1"/>
              </a:solidFill>
              <a:prstDash val="solid"/>
              <a:round/>
              <a:headEnd type="none" w="med" len="med"/>
              <a:tailEnd type="none" w="med" len="med"/>
            </a:ln>
          </p:spPr>
        </p:cxnSp>
        <p:cxnSp>
          <p:nvCxnSpPr>
            <p:cNvPr id="134" name="Google Shape;134;p8"/>
            <p:cNvCxnSpPr/>
            <p:nvPr/>
          </p:nvCxnSpPr>
          <p:spPr>
            <a:xfrm>
              <a:off x="6014340" y="1771356"/>
              <a:ext cx="0" cy="273226"/>
            </a:xfrm>
            <a:prstGeom prst="straightConnector1">
              <a:avLst/>
            </a:prstGeom>
            <a:noFill/>
            <a:ln w="19050" cap="flat" cmpd="sng">
              <a:solidFill>
                <a:schemeClr val="lt1"/>
              </a:solidFill>
              <a:prstDash val="solid"/>
              <a:round/>
              <a:headEnd type="none" w="med" len="med"/>
              <a:tailEnd type="none" w="med" len="med"/>
            </a:ln>
          </p:spPr>
        </p:cxnSp>
        <p:cxnSp>
          <p:nvCxnSpPr>
            <p:cNvPr id="135" name="Google Shape;135;p8"/>
            <p:cNvCxnSpPr/>
            <p:nvPr/>
          </p:nvCxnSpPr>
          <p:spPr>
            <a:xfrm>
              <a:off x="6014259" y="1771356"/>
              <a:ext cx="0" cy="273226"/>
            </a:xfrm>
            <a:prstGeom prst="straightConnector1">
              <a:avLst/>
            </a:prstGeom>
            <a:noFill/>
            <a:ln w="19050" cap="flat" cmpd="sng">
              <a:solidFill>
                <a:schemeClr val="lt1"/>
              </a:solidFill>
              <a:prstDash val="solid"/>
              <a:round/>
              <a:headEnd type="none" w="med" len="med"/>
              <a:tailEnd type="none" w="med" len="med"/>
            </a:ln>
          </p:spPr>
        </p:cxnSp>
      </p:grpSp>
    </p:spTree>
    <p:extLst>
      <p:ext uri="{BB962C8B-B14F-4D97-AF65-F5344CB8AC3E}">
        <p14:creationId xmlns:p14="http://schemas.microsoft.com/office/powerpoint/2010/main" val="85210355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6"/>
        <p:cNvGrpSpPr/>
        <p:nvPr/>
      </p:nvGrpSpPr>
      <p:grpSpPr>
        <a:xfrm>
          <a:off x="0" y="0"/>
          <a:ext cx="0" cy="0"/>
          <a:chOff x="0" y="0"/>
          <a:chExt cx="0" cy="0"/>
        </a:xfrm>
      </p:grpSpPr>
      <p:sp>
        <p:nvSpPr>
          <p:cNvPr id="137" name="Google Shape;137;p9"/>
          <p:cNvSpPr txBox="1">
            <a:spLocks noGrp="1"/>
          </p:cNvSpPr>
          <p:nvPr>
            <p:ph type="title"/>
          </p:nvPr>
        </p:nvSpPr>
        <p:spPr>
          <a:xfrm>
            <a:off x="5463833" y="1510267"/>
            <a:ext cx="5777200" cy="1328000"/>
          </a:xfrm>
          <a:prstGeom prst="rect">
            <a:avLst/>
          </a:prstGeom>
        </p:spPr>
        <p:txBody>
          <a:bodyPr spcFirstLastPara="1" wrap="square" lIns="91425" tIns="91425" rIns="91425" bIns="91425" anchor="b" anchorCtr="0">
            <a:noAutofit/>
          </a:bodyPr>
          <a:lstStyle>
            <a:lvl1pPr lvl="0" algn="ctr">
              <a:spcBef>
                <a:spcPts val="0"/>
              </a:spcBef>
              <a:spcAft>
                <a:spcPts val="0"/>
              </a:spcAft>
              <a:buSzPts val="4000"/>
              <a:buNone/>
              <a:defRPr sz="5333"/>
            </a:lvl1pPr>
            <a:lvl2pPr lvl="1" algn="ctr">
              <a:spcBef>
                <a:spcPts val="0"/>
              </a:spcBef>
              <a:spcAft>
                <a:spcPts val="0"/>
              </a:spcAft>
              <a:buSzPts val="4000"/>
              <a:buNone/>
              <a:defRPr sz="5333"/>
            </a:lvl2pPr>
            <a:lvl3pPr lvl="2" algn="ctr">
              <a:spcBef>
                <a:spcPts val="0"/>
              </a:spcBef>
              <a:spcAft>
                <a:spcPts val="0"/>
              </a:spcAft>
              <a:buSzPts val="4000"/>
              <a:buNone/>
              <a:defRPr sz="5333"/>
            </a:lvl3pPr>
            <a:lvl4pPr lvl="3" algn="ctr">
              <a:spcBef>
                <a:spcPts val="0"/>
              </a:spcBef>
              <a:spcAft>
                <a:spcPts val="0"/>
              </a:spcAft>
              <a:buSzPts val="4000"/>
              <a:buNone/>
              <a:defRPr sz="5333"/>
            </a:lvl4pPr>
            <a:lvl5pPr lvl="4" algn="ctr">
              <a:spcBef>
                <a:spcPts val="0"/>
              </a:spcBef>
              <a:spcAft>
                <a:spcPts val="0"/>
              </a:spcAft>
              <a:buSzPts val="4000"/>
              <a:buNone/>
              <a:defRPr sz="5333"/>
            </a:lvl5pPr>
            <a:lvl6pPr lvl="5" algn="ctr">
              <a:spcBef>
                <a:spcPts val="0"/>
              </a:spcBef>
              <a:spcAft>
                <a:spcPts val="0"/>
              </a:spcAft>
              <a:buSzPts val="4000"/>
              <a:buNone/>
              <a:defRPr sz="5333"/>
            </a:lvl6pPr>
            <a:lvl7pPr lvl="6" algn="ctr">
              <a:spcBef>
                <a:spcPts val="0"/>
              </a:spcBef>
              <a:spcAft>
                <a:spcPts val="0"/>
              </a:spcAft>
              <a:buSzPts val="4000"/>
              <a:buNone/>
              <a:defRPr sz="5333"/>
            </a:lvl7pPr>
            <a:lvl8pPr lvl="7" algn="ctr">
              <a:spcBef>
                <a:spcPts val="0"/>
              </a:spcBef>
              <a:spcAft>
                <a:spcPts val="0"/>
              </a:spcAft>
              <a:buSzPts val="4000"/>
              <a:buNone/>
              <a:defRPr sz="5333"/>
            </a:lvl8pPr>
            <a:lvl9pPr lvl="8" algn="ctr">
              <a:spcBef>
                <a:spcPts val="0"/>
              </a:spcBef>
              <a:spcAft>
                <a:spcPts val="0"/>
              </a:spcAft>
              <a:buSzPts val="4000"/>
              <a:buNone/>
              <a:defRPr sz="5333"/>
            </a:lvl9pPr>
          </a:lstStyle>
          <a:p>
            <a:endParaRPr/>
          </a:p>
        </p:txBody>
      </p:sp>
      <p:sp>
        <p:nvSpPr>
          <p:cNvPr id="138" name="Google Shape;138;p9"/>
          <p:cNvSpPr txBox="1">
            <a:spLocks noGrp="1"/>
          </p:cNvSpPr>
          <p:nvPr>
            <p:ph type="subTitle" idx="1"/>
          </p:nvPr>
        </p:nvSpPr>
        <p:spPr>
          <a:xfrm>
            <a:off x="5463833" y="3149233"/>
            <a:ext cx="5777200" cy="1924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700"/>
              <a:buNone/>
              <a:defRPr sz="2267"/>
            </a:lvl1pPr>
            <a:lvl2pPr lvl="1" algn="ctr">
              <a:lnSpc>
                <a:spcPct val="100000"/>
              </a:lnSpc>
              <a:spcBef>
                <a:spcPts val="0"/>
              </a:spcBef>
              <a:spcAft>
                <a:spcPts val="0"/>
              </a:spcAft>
              <a:buSzPts val="1700"/>
              <a:buNone/>
              <a:defRPr sz="2267"/>
            </a:lvl2pPr>
            <a:lvl3pPr lvl="2" algn="ctr">
              <a:lnSpc>
                <a:spcPct val="100000"/>
              </a:lnSpc>
              <a:spcBef>
                <a:spcPts val="0"/>
              </a:spcBef>
              <a:spcAft>
                <a:spcPts val="0"/>
              </a:spcAft>
              <a:buSzPts val="1700"/>
              <a:buNone/>
              <a:defRPr sz="2267"/>
            </a:lvl3pPr>
            <a:lvl4pPr lvl="3" algn="ctr">
              <a:lnSpc>
                <a:spcPct val="100000"/>
              </a:lnSpc>
              <a:spcBef>
                <a:spcPts val="0"/>
              </a:spcBef>
              <a:spcAft>
                <a:spcPts val="0"/>
              </a:spcAft>
              <a:buSzPts val="1700"/>
              <a:buNone/>
              <a:defRPr sz="2267"/>
            </a:lvl4pPr>
            <a:lvl5pPr lvl="4" algn="ctr">
              <a:lnSpc>
                <a:spcPct val="100000"/>
              </a:lnSpc>
              <a:spcBef>
                <a:spcPts val="0"/>
              </a:spcBef>
              <a:spcAft>
                <a:spcPts val="0"/>
              </a:spcAft>
              <a:buSzPts val="1700"/>
              <a:buNone/>
              <a:defRPr sz="2267"/>
            </a:lvl5pPr>
            <a:lvl6pPr lvl="5" algn="ctr">
              <a:lnSpc>
                <a:spcPct val="100000"/>
              </a:lnSpc>
              <a:spcBef>
                <a:spcPts val="0"/>
              </a:spcBef>
              <a:spcAft>
                <a:spcPts val="0"/>
              </a:spcAft>
              <a:buSzPts val="1700"/>
              <a:buNone/>
              <a:defRPr sz="2267"/>
            </a:lvl6pPr>
            <a:lvl7pPr lvl="6" algn="ctr">
              <a:lnSpc>
                <a:spcPct val="100000"/>
              </a:lnSpc>
              <a:spcBef>
                <a:spcPts val="0"/>
              </a:spcBef>
              <a:spcAft>
                <a:spcPts val="0"/>
              </a:spcAft>
              <a:buSzPts val="1700"/>
              <a:buNone/>
              <a:defRPr sz="2267"/>
            </a:lvl7pPr>
            <a:lvl8pPr lvl="7" algn="ctr">
              <a:lnSpc>
                <a:spcPct val="100000"/>
              </a:lnSpc>
              <a:spcBef>
                <a:spcPts val="0"/>
              </a:spcBef>
              <a:spcAft>
                <a:spcPts val="0"/>
              </a:spcAft>
              <a:buSzPts val="1700"/>
              <a:buNone/>
              <a:defRPr sz="2267"/>
            </a:lvl8pPr>
            <a:lvl9pPr lvl="8" algn="ctr">
              <a:lnSpc>
                <a:spcPct val="100000"/>
              </a:lnSpc>
              <a:spcBef>
                <a:spcPts val="0"/>
              </a:spcBef>
              <a:spcAft>
                <a:spcPts val="0"/>
              </a:spcAft>
              <a:buSzPts val="1700"/>
              <a:buNone/>
              <a:defRPr sz="2267"/>
            </a:lvl9pPr>
          </a:lstStyle>
          <a:p>
            <a:endParaRPr/>
          </a:p>
        </p:txBody>
      </p:sp>
      <p:grpSp>
        <p:nvGrpSpPr>
          <p:cNvPr id="139" name="Google Shape;139;p9"/>
          <p:cNvGrpSpPr/>
          <p:nvPr/>
        </p:nvGrpSpPr>
        <p:grpSpPr>
          <a:xfrm>
            <a:off x="-1008501" y="-865075"/>
            <a:ext cx="2962668" cy="2965608"/>
            <a:chOff x="-756376" y="-648806"/>
            <a:chExt cx="2222001" cy="2224206"/>
          </a:xfrm>
        </p:grpSpPr>
        <p:sp>
          <p:nvSpPr>
            <p:cNvPr id="140" name="Google Shape;140;p9"/>
            <p:cNvSpPr/>
            <p:nvPr/>
          </p:nvSpPr>
          <p:spPr>
            <a:xfrm flipH="1">
              <a:off x="-557367" y="-447650"/>
              <a:ext cx="1823994" cy="1824052"/>
            </a:xfrm>
            <a:custGeom>
              <a:avLst/>
              <a:gdLst/>
              <a:ahLst/>
              <a:cxnLst/>
              <a:rect l="l" t="t" r="r" b="b"/>
              <a:pathLst>
                <a:path w="17763" h="17764" extrusionOk="0">
                  <a:moveTo>
                    <a:pt x="22" y="1"/>
                  </a:moveTo>
                  <a:lnTo>
                    <a:pt x="0" y="22"/>
                  </a:lnTo>
                  <a:lnTo>
                    <a:pt x="17741" y="17763"/>
                  </a:lnTo>
                  <a:lnTo>
                    <a:pt x="17763" y="17720"/>
                  </a:lnTo>
                  <a:lnTo>
                    <a:pt x="22" y="1"/>
                  </a:lnTo>
                  <a:close/>
                </a:path>
              </a:pathLst>
            </a:cu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9"/>
            <p:cNvSpPr/>
            <p:nvPr/>
          </p:nvSpPr>
          <p:spPr>
            <a:xfrm flipH="1">
              <a:off x="-708318" y="-207064"/>
              <a:ext cx="2128044" cy="1342882"/>
            </a:xfrm>
            <a:custGeom>
              <a:avLst/>
              <a:gdLst/>
              <a:ahLst/>
              <a:cxnLst/>
              <a:rect l="l" t="t" r="r" b="b"/>
              <a:pathLst>
                <a:path w="20724" h="13078" extrusionOk="0">
                  <a:moveTo>
                    <a:pt x="22" y="1"/>
                  </a:moveTo>
                  <a:lnTo>
                    <a:pt x="1" y="43"/>
                  </a:lnTo>
                  <a:lnTo>
                    <a:pt x="20702" y="13077"/>
                  </a:lnTo>
                  <a:lnTo>
                    <a:pt x="20723" y="13035"/>
                  </a:lnTo>
                  <a:lnTo>
                    <a:pt x="22" y="1"/>
                  </a:lnTo>
                  <a:close/>
                </a:path>
              </a:pathLst>
            </a:cu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9"/>
            <p:cNvSpPr/>
            <p:nvPr/>
          </p:nvSpPr>
          <p:spPr>
            <a:xfrm flipH="1">
              <a:off x="-756376" y="99137"/>
              <a:ext cx="2222001" cy="728327"/>
            </a:xfrm>
            <a:custGeom>
              <a:avLst/>
              <a:gdLst/>
              <a:ahLst/>
              <a:cxnLst/>
              <a:rect l="l" t="t" r="r" b="b"/>
              <a:pathLst>
                <a:path w="21639" h="7093" extrusionOk="0">
                  <a:moveTo>
                    <a:pt x="0" y="0"/>
                  </a:moveTo>
                  <a:lnTo>
                    <a:pt x="0" y="43"/>
                  </a:lnTo>
                  <a:lnTo>
                    <a:pt x="21639" y="7092"/>
                  </a:lnTo>
                  <a:lnTo>
                    <a:pt x="21639" y="7071"/>
                  </a:lnTo>
                  <a:lnTo>
                    <a:pt x="0" y="0"/>
                  </a:lnTo>
                  <a:close/>
                </a:path>
              </a:pathLst>
            </a:cu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9"/>
            <p:cNvSpPr/>
            <p:nvPr/>
          </p:nvSpPr>
          <p:spPr>
            <a:xfrm flipH="1">
              <a:off x="-695174" y="442406"/>
              <a:ext cx="2099600" cy="43845"/>
            </a:xfrm>
            <a:custGeom>
              <a:avLst/>
              <a:gdLst/>
              <a:ahLst/>
              <a:cxnLst/>
              <a:rect l="l" t="t" r="r" b="b"/>
              <a:pathLst>
                <a:path w="20447" h="427" extrusionOk="0">
                  <a:moveTo>
                    <a:pt x="1" y="1"/>
                  </a:moveTo>
                  <a:lnTo>
                    <a:pt x="1" y="44"/>
                  </a:lnTo>
                  <a:lnTo>
                    <a:pt x="20446" y="427"/>
                  </a:lnTo>
                  <a:lnTo>
                    <a:pt x="20446" y="384"/>
                  </a:lnTo>
                  <a:lnTo>
                    <a:pt x="1" y="1"/>
                  </a:lnTo>
                  <a:close/>
                </a:path>
              </a:pathLst>
            </a:cu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9"/>
            <p:cNvSpPr/>
            <p:nvPr/>
          </p:nvSpPr>
          <p:spPr>
            <a:xfrm flipH="1">
              <a:off x="-533339" y="138464"/>
              <a:ext cx="1775937" cy="651829"/>
            </a:xfrm>
            <a:custGeom>
              <a:avLst/>
              <a:gdLst/>
              <a:ahLst/>
              <a:cxnLst/>
              <a:rect l="l" t="t" r="r" b="b"/>
              <a:pathLst>
                <a:path w="17295" h="6348" extrusionOk="0">
                  <a:moveTo>
                    <a:pt x="17273" y="1"/>
                  </a:moveTo>
                  <a:lnTo>
                    <a:pt x="1" y="6305"/>
                  </a:lnTo>
                  <a:lnTo>
                    <a:pt x="22" y="6347"/>
                  </a:lnTo>
                  <a:lnTo>
                    <a:pt x="17294" y="43"/>
                  </a:lnTo>
                  <a:lnTo>
                    <a:pt x="17273" y="1"/>
                  </a:lnTo>
                  <a:close/>
                </a:path>
              </a:pathLst>
            </a:cu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9"/>
            <p:cNvSpPr/>
            <p:nvPr/>
          </p:nvSpPr>
          <p:spPr>
            <a:xfrm flipH="1">
              <a:off x="-284013" y="-174205"/>
              <a:ext cx="1277299" cy="1277165"/>
            </a:xfrm>
            <a:custGeom>
              <a:avLst/>
              <a:gdLst/>
              <a:ahLst/>
              <a:cxnLst/>
              <a:rect l="l" t="t" r="r" b="b"/>
              <a:pathLst>
                <a:path w="12439" h="12438" extrusionOk="0">
                  <a:moveTo>
                    <a:pt x="12396" y="0"/>
                  </a:moveTo>
                  <a:lnTo>
                    <a:pt x="1" y="12395"/>
                  </a:lnTo>
                  <a:lnTo>
                    <a:pt x="43" y="12438"/>
                  </a:lnTo>
                  <a:lnTo>
                    <a:pt x="12438" y="21"/>
                  </a:lnTo>
                  <a:lnTo>
                    <a:pt x="12396" y="0"/>
                  </a:lnTo>
                  <a:close/>
                </a:path>
              </a:pathLst>
            </a:cu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9"/>
            <p:cNvSpPr/>
            <p:nvPr/>
          </p:nvSpPr>
          <p:spPr>
            <a:xfrm flipH="1">
              <a:off x="28773" y="-423519"/>
              <a:ext cx="651742" cy="1775791"/>
            </a:xfrm>
            <a:custGeom>
              <a:avLst/>
              <a:gdLst/>
              <a:ahLst/>
              <a:cxnLst/>
              <a:rect l="l" t="t" r="r" b="b"/>
              <a:pathLst>
                <a:path w="6347" h="17294" extrusionOk="0">
                  <a:moveTo>
                    <a:pt x="6304" y="0"/>
                  </a:moveTo>
                  <a:lnTo>
                    <a:pt x="0" y="17272"/>
                  </a:lnTo>
                  <a:lnTo>
                    <a:pt x="43" y="17294"/>
                  </a:lnTo>
                  <a:lnTo>
                    <a:pt x="6347" y="21"/>
                  </a:lnTo>
                  <a:lnTo>
                    <a:pt x="6304" y="0"/>
                  </a:lnTo>
                  <a:close/>
                </a:path>
              </a:pathLst>
            </a:cu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9"/>
            <p:cNvSpPr/>
            <p:nvPr/>
          </p:nvSpPr>
          <p:spPr>
            <a:xfrm flipH="1">
              <a:off x="332728" y="-585348"/>
              <a:ext cx="43846" cy="2099446"/>
            </a:xfrm>
            <a:custGeom>
              <a:avLst/>
              <a:gdLst/>
              <a:ahLst/>
              <a:cxnLst/>
              <a:rect l="l" t="t" r="r" b="b"/>
              <a:pathLst>
                <a:path w="427" h="20446" extrusionOk="0">
                  <a:moveTo>
                    <a:pt x="0" y="0"/>
                  </a:moveTo>
                  <a:lnTo>
                    <a:pt x="384" y="20446"/>
                  </a:lnTo>
                  <a:lnTo>
                    <a:pt x="426" y="20446"/>
                  </a:lnTo>
                  <a:lnTo>
                    <a:pt x="43" y="0"/>
                  </a:lnTo>
                  <a:close/>
                </a:path>
              </a:pathLst>
            </a:cu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9"/>
            <p:cNvSpPr/>
            <p:nvPr/>
          </p:nvSpPr>
          <p:spPr>
            <a:xfrm flipH="1">
              <a:off x="-10659" y="-648806"/>
              <a:ext cx="730604" cy="2224206"/>
            </a:xfrm>
            <a:custGeom>
              <a:avLst/>
              <a:gdLst/>
              <a:ahLst/>
              <a:cxnLst/>
              <a:rect l="l" t="t" r="r" b="b"/>
              <a:pathLst>
                <a:path w="7115" h="21661" extrusionOk="0">
                  <a:moveTo>
                    <a:pt x="43" y="0"/>
                  </a:moveTo>
                  <a:lnTo>
                    <a:pt x="1" y="22"/>
                  </a:lnTo>
                  <a:lnTo>
                    <a:pt x="7072" y="21660"/>
                  </a:lnTo>
                  <a:lnTo>
                    <a:pt x="7114" y="21660"/>
                  </a:lnTo>
                  <a:lnTo>
                    <a:pt x="43" y="0"/>
                  </a:lnTo>
                  <a:close/>
                </a:path>
              </a:pathLst>
            </a:cu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9"/>
            <p:cNvSpPr/>
            <p:nvPr/>
          </p:nvSpPr>
          <p:spPr>
            <a:xfrm flipH="1">
              <a:off x="-316771" y="-600647"/>
              <a:ext cx="1342812" cy="2127889"/>
            </a:xfrm>
            <a:custGeom>
              <a:avLst/>
              <a:gdLst/>
              <a:ahLst/>
              <a:cxnLst/>
              <a:rect l="l" t="t" r="r" b="b"/>
              <a:pathLst>
                <a:path w="13077" h="20723" extrusionOk="0">
                  <a:moveTo>
                    <a:pt x="43" y="0"/>
                  </a:moveTo>
                  <a:lnTo>
                    <a:pt x="0" y="21"/>
                  </a:lnTo>
                  <a:lnTo>
                    <a:pt x="13034" y="20723"/>
                  </a:lnTo>
                  <a:lnTo>
                    <a:pt x="13077" y="20701"/>
                  </a:lnTo>
                  <a:lnTo>
                    <a:pt x="43" y="0"/>
                  </a:lnTo>
                  <a:close/>
                </a:path>
              </a:pathLst>
            </a:cu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0" name="Google Shape;150;p9"/>
          <p:cNvSpPr/>
          <p:nvPr/>
        </p:nvSpPr>
        <p:spPr>
          <a:xfrm flipH="1">
            <a:off x="-1262333" y="5438434"/>
            <a:ext cx="3085969" cy="2274941"/>
          </a:xfrm>
          <a:custGeom>
            <a:avLst/>
            <a:gdLst/>
            <a:ahLst/>
            <a:cxnLst/>
            <a:rect l="l" t="t" r="r" b="b"/>
            <a:pathLst>
              <a:path w="24919" h="18370" extrusionOk="0">
                <a:moveTo>
                  <a:pt x="20893" y="117"/>
                </a:moveTo>
                <a:cubicBezTo>
                  <a:pt x="21937" y="117"/>
                  <a:pt x="22746" y="415"/>
                  <a:pt x="23194" y="1012"/>
                </a:cubicBezTo>
                <a:cubicBezTo>
                  <a:pt x="24770" y="3163"/>
                  <a:pt x="21064" y="8572"/>
                  <a:pt x="14909" y="13087"/>
                </a:cubicBezTo>
                <a:cubicBezTo>
                  <a:pt x="11927" y="15281"/>
                  <a:pt x="8818" y="16921"/>
                  <a:pt x="6155" y="17730"/>
                </a:cubicBezTo>
                <a:cubicBezTo>
                  <a:pt x="5014" y="18071"/>
                  <a:pt x="4019" y="18240"/>
                  <a:pt x="3196" y="18240"/>
                </a:cubicBezTo>
                <a:cubicBezTo>
                  <a:pt x="2115" y="18240"/>
                  <a:pt x="1330" y="17948"/>
                  <a:pt x="895" y="17368"/>
                </a:cubicBezTo>
                <a:cubicBezTo>
                  <a:pt x="150" y="16324"/>
                  <a:pt x="575" y="14514"/>
                  <a:pt x="2130" y="12235"/>
                </a:cubicBezTo>
                <a:cubicBezTo>
                  <a:pt x="3685" y="9935"/>
                  <a:pt x="6198" y="7486"/>
                  <a:pt x="9180" y="5292"/>
                </a:cubicBezTo>
                <a:cubicBezTo>
                  <a:pt x="13610" y="2034"/>
                  <a:pt x="18125" y="117"/>
                  <a:pt x="20893" y="117"/>
                </a:cubicBezTo>
                <a:close/>
                <a:moveTo>
                  <a:pt x="20889" y="1"/>
                </a:moveTo>
                <a:cubicBezTo>
                  <a:pt x="18081" y="1"/>
                  <a:pt x="13550" y="1899"/>
                  <a:pt x="9095" y="5165"/>
                </a:cubicBezTo>
                <a:cubicBezTo>
                  <a:pt x="6092" y="7379"/>
                  <a:pt x="3578" y="9850"/>
                  <a:pt x="2002" y="12150"/>
                </a:cubicBezTo>
                <a:cubicBezTo>
                  <a:pt x="426" y="14472"/>
                  <a:pt x="0" y="16367"/>
                  <a:pt x="788" y="17453"/>
                </a:cubicBezTo>
                <a:cubicBezTo>
                  <a:pt x="1236" y="18071"/>
                  <a:pt x="2066" y="18369"/>
                  <a:pt x="3195" y="18369"/>
                </a:cubicBezTo>
                <a:cubicBezTo>
                  <a:pt x="4047" y="18369"/>
                  <a:pt x="5048" y="18199"/>
                  <a:pt x="6198" y="17858"/>
                </a:cubicBezTo>
                <a:cubicBezTo>
                  <a:pt x="8860" y="17049"/>
                  <a:pt x="11991" y="15387"/>
                  <a:pt x="14994" y="13194"/>
                </a:cubicBezTo>
                <a:cubicBezTo>
                  <a:pt x="21192" y="8636"/>
                  <a:pt x="24919" y="3141"/>
                  <a:pt x="23300" y="926"/>
                </a:cubicBezTo>
                <a:cubicBezTo>
                  <a:pt x="22841" y="298"/>
                  <a:pt x="22000" y="1"/>
                  <a:pt x="2088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1" name="Google Shape;151;p9"/>
          <p:cNvSpPr/>
          <p:nvPr/>
        </p:nvSpPr>
        <p:spPr>
          <a:xfrm flipH="1">
            <a:off x="728064" y="6074837"/>
            <a:ext cx="445824" cy="445824"/>
          </a:xfrm>
          <a:custGeom>
            <a:avLst/>
            <a:gdLst/>
            <a:ahLst/>
            <a:cxnLst/>
            <a:rect l="l" t="t" r="r" b="b"/>
            <a:pathLst>
              <a:path w="3600" h="3600" extrusionOk="0">
                <a:moveTo>
                  <a:pt x="1811" y="0"/>
                </a:moveTo>
                <a:cubicBezTo>
                  <a:pt x="1789" y="128"/>
                  <a:pt x="1789" y="277"/>
                  <a:pt x="1768" y="405"/>
                </a:cubicBezTo>
                <a:cubicBezTo>
                  <a:pt x="1726" y="1129"/>
                  <a:pt x="1129" y="1725"/>
                  <a:pt x="405" y="1768"/>
                </a:cubicBezTo>
                <a:cubicBezTo>
                  <a:pt x="277" y="1789"/>
                  <a:pt x="128" y="1789"/>
                  <a:pt x="0" y="1810"/>
                </a:cubicBezTo>
                <a:cubicBezTo>
                  <a:pt x="128" y="1810"/>
                  <a:pt x="277" y="1832"/>
                  <a:pt x="405" y="1832"/>
                </a:cubicBezTo>
                <a:cubicBezTo>
                  <a:pt x="1129" y="1895"/>
                  <a:pt x="1726" y="2471"/>
                  <a:pt x="1768" y="3216"/>
                </a:cubicBezTo>
                <a:cubicBezTo>
                  <a:pt x="1789" y="3344"/>
                  <a:pt x="1789" y="3472"/>
                  <a:pt x="1811" y="3599"/>
                </a:cubicBezTo>
                <a:cubicBezTo>
                  <a:pt x="1811" y="3472"/>
                  <a:pt x="1832" y="3344"/>
                  <a:pt x="1832" y="3216"/>
                </a:cubicBezTo>
                <a:cubicBezTo>
                  <a:pt x="1896" y="2471"/>
                  <a:pt x="2471" y="1895"/>
                  <a:pt x="3216" y="1832"/>
                </a:cubicBezTo>
                <a:cubicBezTo>
                  <a:pt x="3344" y="1832"/>
                  <a:pt x="3472" y="1810"/>
                  <a:pt x="3600" y="1810"/>
                </a:cubicBezTo>
                <a:cubicBezTo>
                  <a:pt x="3472" y="1789"/>
                  <a:pt x="3344" y="1789"/>
                  <a:pt x="3216" y="1768"/>
                </a:cubicBezTo>
                <a:cubicBezTo>
                  <a:pt x="2471" y="1725"/>
                  <a:pt x="1896" y="1129"/>
                  <a:pt x="1832" y="405"/>
                </a:cubicBezTo>
                <a:cubicBezTo>
                  <a:pt x="1832" y="277"/>
                  <a:pt x="1811" y="128"/>
                  <a:pt x="181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9"/>
          <p:cNvSpPr/>
          <p:nvPr/>
        </p:nvSpPr>
        <p:spPr>
          <a:xfrm>
            <a:off x="11478567" y="1217367"/>
            <a:ext cx="2681200" cy="4915200"/>
          </a:xfrm>
          <a:prstGeom prst="round2SameRect">
            <a:avLst>
              <a:gd name="adj1" fmla="val 50000"/>
              <a:gd name="adj2" fmla="val 0"/>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3" name="Google Shape;153;p9"/>
          <p:cNvSpPr/>
          <p:nvPr/>
        </p:nvSpPr>
        <p:spPr>
          <a:xfrm>
            <a:off x="11536126" y="1492757"/>
            <a:ext cx="445948" cy="445824"/>
          </a:xfrm>
          <a:custGeom>
            <a:avLst/>
            <a:gdLst/>
            <a:ahLst/>
            <a:cxnLst/>
            <a:rect l="l" t="t" r="r" b="b"/>
            <a:pathLst>
              <a:path w="3601" h="3600" extrusionOk="0">
                <a:moveTo>
                  <a:pt x="1811" y="0"/>
                </a:moveTo>
                <a:cubicBezTo>
                  <a:pt x="1790" y="128"/>
                  <a:pt x="1790" y="277"/>
                  <a:pt x="1768" y="405"/>
                </a:cubicBezTo>
                <a:cubicBezTo>
                  <a:pt x="1726" y="1129"/>
                  <a:pt x="1130" y="1725"/>
                  <a:pt x="405" y="1768"/>
                </a:cubicBezTo>
                <a:cubicBezTo>
                  <a:pt x="278" y="1789"/>
                  <a:pt x="129" y="1789"/>
                  <a:pt x="1" y="1810"/>
                </a:cubicBezTo>
                <a:cubicBezTo>
                  <a:pt x="129" y="1810"/>
                  <a:pt x="278" y="1832"/>
                  <a:pt x="405" y="1832"/>
                </a:cubicBezTo>
                <a:cubicBezTo>
                  <a:pt x="1130" y="1896"/>
                  <a:pt x="1726" y="2471"/>
                  <a:pt x="1768" y="3216"/>
                </a:cubicBezTo>
                <a:cubicBezTo>
                  <a:pt x="1790" y="3344"/>
                  <a:pt x="1790" y="3472"/>
                  <a:pt x="1811" y="3599"/>
                </a:cubicBezTo>
                <a:cubicBezTo>
                  <a:pt x="1811" y="3472"/>
                  <a:pt x="1832" y="3344"/>
                  <a:pt x="1832" y="3216"/>
                </a:cubicBezTo>
                <a:cubicBezTo>
                  <a:pt x="1896" y="2471"/>
                  <a:pt x="2471" y="1896"/>
                  <a:pt x="3217" y="1832"/>
                </a:cubicBezTo>
                <a:cubicBezTo>
                  <a:pt x="3344" y="1832"/>
                  <a:pt x="3472" y="1810"/>
                  <a:pt x="3600" y="1810"/>
                </a:cubicBezTo>
                <a:cubicBezTo>
                  <a:pt x="3472" y="1789"/>
                  <a:pt x="3344" y="1789"/>
                  <a:pt x="3217" y="1768"/>
                </a:cubicBezTo>
                <a:cubicBezTo>
                  <a:pt x="2471" y="1725"/>
                  <a:pt x="1896" y="1129"/>
                  <a:pt x="1832" y="405"/>
                </a:cubicBezTo>
                <a:cubicBezTo>
                  <a:pt x="1832" y="277"/>
                  <a:pt x="1811" y="128"/>
                  <a:pt x="181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4" name="Google Shape;154;p9"/>
          <p:cNvGrpSpPr/>
          <p:nvPr/>
        </p:nvGrpSpPr>
        <p:grpSpPr>
          <a:xfrm>
            <a:off x="9630433" y="849875"/>
            <a:ext cx="249200" cy="249600"/>
            <a:chOff x="7129400" y="1415481"/>
            <a:chExt cx="186900" cy="187200"/>
          </a:xfrm>
        </p:grpSpPr>
        <p:cxnSp>
          <p:nvCxnSpPr>
            <p:cNvPr id="155" name="Google Shape;155;p9"/>
            <p:cNvCxnSpPr/>
            <p:nvPr/>
          </p:nvCxnSpPr>
          <p:spPr>
            <a:xfrm>
              <a:off x="7222852" y="1415481"/>
              <a:ext cx="0" cy="187200"/>
            </a:xfrm>
            <a:prstGeom prst="straightConnector1">
              <a:avLst/>
            </a:prstGeom>
            <a:noFill/>
            <a:ln w="19050" cap="flat" cmpd="sng">
              <a:solidFill>
                <a:schemeClr val="lt1"/>
              </a:solidFill>
              <a:prstDash val="solid"/>
              <a:round/>
              <a:headEnd type="none" w="med" len="med"/>
              <a:tailEnd type="none" w="med" len="med"/>
            </a:ln>
          </p:spPr>
        </p:cxnSp>
        <p:cxnSp>
          <p:nvCxnSpPr>
            <p:cNvPr id="156" name="Google Shape;156;p9"/>
            <p:cNvCxnSpPr/>
            <p:nvPr/>
          </p:nvCxnSpPr>
          <p:spPr>
            <a:xfrm rot="10800000">
              <a:off x="7129400" y="1508929"/>
              <a:ext cx="186900" cy="0"/>
            </a:xfrm>
            <a:prstGeom prst="straightConnector1">
              <a:avLst/>
            </a:prstGeom>
            <a:noFill/>
            <a:ln w="19050" cap="flat" cmpd="sng">
              <a:solidFill>
                <a:schemeClr val="lt1"/>
              </a:solidFill>
              <a:prstDash val="solid"/>
              <a:round/>
              <a:headEnd type="none" w="med" len="med"/>
              <a:tailEnd type="none" w="med" len="med"/>
            </a:ln>
          </p:spPr>
        </p:cxnSp>
        <p:cxnSp>
          <p:nvCxnSpPr>
            <p:cNvPr id="157" name="Google Shape;157;p9"/>
            <p:cNvCxnSpPr/>
            <p:nvPr/>
          </p:nvCxnSpPr>
          <p:spPr>
            <a:xfrm>
              <a:off x="7222848" y="1415255"/>
              <a:ext cx="0" cy="187100"/>
            </a:xfrm>
            <a:prstGeom prst="straightConnector1">
              <a:avLst/>
            </a:prstGeom>
            <a:noFill/>
            <a:ln w="19050" cap="flat" cmpd="sng">
              <a:solidFill>
                <a:schemeClr val="lt1"/>
              </a:solidFill>
              <a:prstDash val="solid"/>
              <a:round/>
              <a:headEnd type="none" w="med" len="med"/>
              <a:tailEnd type="none" w="med" len="med"/>
            </a:ln>
          </p:spPr>
        </p:cxnSp>
        <p:cxnSp>
          <p:nvCxnSpPr>
            <p:cNvPr id="158" name="Google Shape;158;p9"/>
            <p:cNvCxnSpPr/>
            <p:nvPr/>
          </p:nvCxnSpPr>
          <p:spPr>
            <a:xfrm>
              <a:off x="7222843" y="1415255"/>
              <a:ext cx="0" cy="187100"/>
            </a:xfrm>
            <a:prstGeom prst="straightConnector1">
              <a:avLst/>
            </a:prstGeom>
            <a:noFill/>
            <a:ln w="19050" cap="flat" cmpd="sng">
              <a:solidFill>
                <a:schemeClr val="lt1"/>
              </a:solidFill>
              <a:prstDash val="solid"/>
              <a:round/>
              <a:headEnd type="none" w="med" len="med"/>
              <a:tailEnd type="none" w="med" len="med"/>
            </a:ln>
          </p:spPr>
        </p:cxnSp>
      </p:grpSp>
      <p:sp>
        <p:nvSpPr>
          <p:cNvPr id="159" name="Google Shape;159;p9"/>
          <p:cNvSpPr/>
          <p:nvPr/>
        </p:nvSpPr>
        <p:spPr>
          <a:xfrm>
            <a:off x="10529833" y="5889633"/>
            <a:ext cx="174400" cy="174400"/>
          </a:xfrm>
          <a:prstGeom prst="ellipse">
            <a:avLst/>
          </a:prstGeom>
          <a:no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0" name="Google Shape;160;p9"/>
          <p:cNvSpPr/>
          <p:nvPr/>
        </p:nvSpPr>
        <p:spPr>
          <a:xfrm>
            <a:off x="600100" y="4386867"/>
            <a:ext cx="174400" cy="174400"/>
          </a:xfrm>
          <a:prstGeom prst="ellipse">
            <a:avLst/>
          </a:prstGeom>
          <a:no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6388630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61"/>
        <p:cNvGrpSpPr/>
        <p:nvPr/>
      </p:nvGrpSpPr>
      <p:grpSpPr>
        <a:xfrm>
          <a:off x="0" y="0"/>
          <a:ext cx="0" cy="0"/>
          <a:chOff x="0" y="0"/>
          <a:chExt cx="0" cy="0"/>
        </a:xfrm>
      </p:grpSpPr>
      <p:sp>
        <p:nvSpPr>
          <p:cNvPr id="162" name="Google Shape;162;p10"/>
          <p:cNvSpPr txBox="1">
            <a:spLocks noGrp="1"/>
          </p:cNvSpPr>
          <p:nvPr>
            <p:ph type="title"/>
          </p:nvPr>
        </p:nvSpPr>
        <p:spPr>
          <a:xfrm>
            <a:off x="5913100" y="719333"/>
            <a:ext cx="5838400" cy="2901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300"/>
              <a:buNone/>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163" name="Google Shape;163;p10"/>
          <p:cNvSpPr/>
          <p:nvPr/>
        </p:nvSpPr>
        <p:spPr>
          <a:xfrm flipH="1">
            <a:off x="10502100" y="4071700"/>
            <a:ext cx="2681200" cy="4915200"/>
          </a:xfrm>
          <a:prstGeom prst="round2SameRect">
            <a:avLst>
              <a:gd name="adj1" fmla="val 50000"/>
              <a:gd name="adj2" fmla="val 0"/>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10"/>
          <p:cNvSpPr/>
          <p:nvPr/>
        </p:nvSpPr>
        <p:spPr>
          <a:xfrm flipH="1">
            <a:off x="10583927" y="4287224"/>
            <a:ext cx="445948" cy="445824"/>
          </a:xfrm>
          <a:custGeom>
            <a:avLst/>
            <a:gdLst/>
            <a:ahLst/>
            <a:cxnLst/>
            <a:rect l="l" t="t" r="r" b="b"/>
            <a:pathLst>
              <a:path w="3601" h="3600" extrusionOk="0">
                <a:moveTo>
                  <a:pt x="1811" y="0"/>
                </a:moveTo>
                <a:cubicBezTo>
                  <a:pt x="1790" y="128"/>
                  <a:pt x="1790" y="277"/>
                  <a:pt x="1768" y="405"/>
                </a:cubicBezTo>
                <a:cubicBezTo>
                  <a:pt x="1726" y="1129"/>
                  <a:pt x="1130" y="1725"/>
                  <a:pt x="405" y="1768"/>
                </a:cubicBezTo>
                <a:cubicBezTo>
                  <a:pt x="278" y="1789"/>
                  <a:pt x="129" y="1789"/>
                  <a:pt x="1" y="1810"/>
                </a:cubicBezTo>
                <a:cubicBezTo>
                  <a:pt x="129" y="1810"/>
                  <a:pt x="278" y="1832"/>
                  <a:pt x="405" y="1832"/>
                </a:cubicBezTo>
                <a:cubicBezTo>
                  <a:pt x="1130" y="1896"/>
                  <a:pt x="1726" y="2471"/>
                  <a:pt x="1768" y="3216"/>
                </a:cubicBezTo>
                <a:cubicBezTo>
                  <a:pt x="1790" y="3344"/>
                  <a:pt x="1790" y="3472"/>
                  <a:pt x="1811" y="3599"/>
                </a:cubicBezTo>
                <a:cubicBezTo>
                  <a:pt x="1811" y="3472"/>
                  <a:pt x="1832" y="3344"/>
                  <a:pt x="1832" y="3216"/>
                </a:cubicBezTo>
                <a:cubicBezTo>
                  <a:pt x="1896" y="2471"/>
                  <a:pt x="2471" y="1896"/>
                  <a:pt x="3217" y="1832"/>
                </a:cubicBezTo>
                <a:cubicBezTo>
                  <a:pt x="3344" y="1832"/>
                  <a:pt x="3472" y="1810"/>
                  <a:pt x="3600" y="1810"/>
                </a:cubicBezTo>
                <a:cubicBezTo>
                  <a:pt x="3472" y="1789"/>
                  <a:pt x="3344" y="1789"/>
                  <a:pt x="3217" y="1768"/>
                </a:cubicBezTo>
                <a:cubicBezTo>
                  <a:pt x="2471" y="1725"/>
                  <a:pt x="1896" y="1129"/>
                  <a:pt x="1832" y="405"/>
                </a:cubicBezTo>
                <a:cubicBezTo>
                  <a:pt x="1832" y="277"/>
                  <a:pt x="1811" y="128"/>
                  <a:pt x="181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5" name="Google Shape;165;p10"/>
          <p:cNvGrpSpPr/>
          <p:nvPr/>
        </p:nvGrpSpPr>
        <p:grpSpPr>
          <a:xfrm>
            <a:off x="8777133" y="5552495"/>
            <a:ext cx="364000" cy="364400"/>
            <a:chOff x="2722625" y="3848921"/>
            <a:chExt cx="273000" cy="273300"/>
          </a:xfrm>
        </p:grpSpPr>
        <p:cxnSp>
          <p:nvCxnSpPr>
            <p:cNvPr id="166" name="Google Shape;166;p10"/>
            <p:cNvCxnSpPr/>
            <p:nvPr/>
          </p:nvCxnSpPr>
          <p:spPr>
            <a:xfrm>
              <a:off x="2859109" y="3848921"/>
              <a:ext cx="0" cy="273300"/>
            </a:xfrm>
            <a:prstGeom prst="straightConnector1">
              <a:avLst/>
            </a:prstGeom>
            <a:noFill/>
            <a:ln w="19050" cap="flat" cmpd="sng">
              <a:solidFill>
                <a:schemeClr val="accent1"/>
              </a:solidFill>
              <a:prstDash val="solid"/>
              <a:round/>
              <a:headEnd type="none" w="med" len="med"/>
              <a:tailEnd type="none" w="med" len="med"/>
            </a:ln>
          </p:spPr>
        </p:cxnSp>
        <p:cxnSp>
          <p:nvCxnSpPr>
            <p:cNvPr id="167" name="Google Shape;167;p10"/>
            <p:cNvCxnSpPr/>
            <p:nvPr/>
          </p:nvCxnSpPr>
          <p:spPr>
            <a:xfrm rot="10800000">
              <a:off x="2722625" y="3985437"/>
              <a:ext cx="273000" cy="0"/>
            </a:xfrm>
            <a:prstGeom prst="straightConnector1">
              <a:avLst/>
            </a:prstGeom>
            <a:noFill/>
            <a:ln w="19050" cap="flat" cmpd="sng">
              <a:solidFill>
                <a:schemeClr val="accent1"/>
              </a:solidFill>
              <a:prstDash val="solid"/>
              <a:round/>
              <a:headEnd type="none" w="med" len="med"/>
              <a:tailEnd type="none" w="med" len="med"/>
            </a:ln>
          </p:spPr>
        </p:cxnSp>
        <p:cxnSp>
          <p:nvCxnSpPr>
            <p:cNvPr id="168" name="Google Shape;168;p10"/>
            <p:cNvCxnSpPr/>
            <p:nvPr/>
          </p:nvCxnSpPr>
          <p:spPr>
            <a:xfrm>
              <a:off x="2859140" y="3848606"/>
              <a:ext cx="0" cy="273226"/>
            </a:xfrm>
            <a:prstGeom prst="straightConnector1">
              <a:avLst/>
            </a:prstGeom>
            <a:noFill/>
            <a:ln w="19050" cap="flat" cmpd="sng">
              <a:solidFill>
                <a:schemeClr val="accent1"/>
              </a:solidFill>
              <a:prstDash val="solid"/>
              <a:round/>
              <a:headEnd type="none" w="med" len="med"/>
              <a:tailEnd type="none" w="med" len="med"/>
            </a:ln>
          </p:spPr>
        </p:cxnSp>
        <p:cxnSp>
          <p:nvCxnSpPr>
            <p:cNvPr id="169" name="Google Shape;169;p10"/>
            <p:cNvCxnSpPr/>
            <p:nvPr/>
          </p:nvCxnSpPr>
          <p:spPr>
            <a:xfrm>
              <a:off x="2859059" y="3848606"/>
              <a:ext cx="0" cy="273226"/>
            </a:xfrm>
            <a:prstGeom prst="straightConnector1">
              <a:avLst/>
            </a:prstGeom>
            <a:noFill/>
            <a:ln w="19050" cap="flat" cmpd="sng">
              <a:solidFill>
                <a:schemeClr val="accent1"/>
              </a:solidFill>
              <a:prstDash val="solid"/>
              <a:round/>
              <a:headEnd type="none" w="med" len="med"/>
              <a:tailEnd type="none" w="med" len="med"/>
            </a:ln>
          </p:spPr>
        </p:cxnSp>
      </p:grpSp>
      <p:grpSp>
        <p:nvGrpSpPr>
          <p:cNvPr id="170" name="Google Shape;170;p10"/>
          <p:cNvGrpSpPr/>
          <p:nvPr/>
        </p:nvGrpSpPr>
        <p:grpSpPr>
          <a:xfrm>
            <a:off x="6291533" y="3531695"/>
            <a:ext cx="364000" cy="364400"/>
            <a:chOff x="2722625" y="3848921"/>
            <a:chExt cx="273000" cy="273300"/>
          </a:xfrm>
        </p:grpSpPr>
        <p:cxnSp>
          <p:nvCxnSpPr>
            <p:cNvPr id="171" name="Google Shape;171;p10"/>
            <p:cNvCxnSpPr/>
            <p:nvPr/>
          </p:nvCxnSpPr>
          <p:spPr>
            <a:xfrm>
              <a:off x="2859109" y="3848921"/>
              <a:ext cx="0" cy="273300"/>
            </a:xfrm>
            <a:prstGeom prst="straightConnector1">
              <a:avLst/>
            </a:prstGeom>
            <a:noFill/>
            <a:ln w="19050" cap="flat" cmpd="sng">
              <a:solidFill>
                <a:schemeClr val="accent1"/>
              </a:solidFill>
              <a:prstDash val="solid"/>
              <a:round/>
              <a:headEnd type="none" w="med" len="med"/>
              <a:tailEnd type="none" w="med" len="med"/>
            </a:ln>
          </p:spPr>
        </p:cxnSp>
        <p:cxnSp>
          <p:nvCxnSpPr>
            <p:cNvPr id="172" name="Google Shape;172;p10"/>
            <p:cNvCxnSpPr/>
            <p:nvPr/>
          </p:nvCxnSpPr>
          <p:spPr>
            <a:xfrm rot="10800000">
              <a:off x="2722625" y="3985437"/>
              <a:ext cx="273000" cy="0"/>
            </a:xfrm>
            <a:prstGeom prst="straightConnector1">
              <a:avLst/>
            </a:prstGeom>
            <a:noFill/>
            <a:ln w="19050" cap="flat" cmpd="sng">
              <a:solidFill>
                <a:schemeClr val="accent1"/>
              </a:solidFill>
              <a:prstDash val="solid"/>
              <a:round/>
              <a:headEnd type="none" w="med" len="med"/>
              <a:tailEnd type="none" w="med" len="med"/>
            </a:ln>
          </p:spPr>
        </p:cxnSp>
        <p:cxnSp>
          <p:nvCxnSpPr>
            <p:cNvPr id="173" name="Google Shape;173;p10"/>
            <p:cNvCxnSpPr/>
            <p:nvPr/>
          </p:nvCxnSpPr>
          <p:spPr>
            <a:xfrm>
              <a:off x="2859140" y="3848606"/>
              <a:ext cx="0" cy="273226"/>
            </a:xfrm>
            <a:prstGeom prst="straightConnector1">
              <a:avLst/>
            </a:prstGeom>
            <a:noFill/>
            <a:ln w="19050" cap="flat" cmpd="sng">
              <a:solidFill>
                <a:schemeClr val="accent1"/>
              </a:solidFill>
              <a:prstDash val="solid"/>
              <a:round/>
              <a:headEnd type="none" w="med" len="med"/>
              <a:tailEnd type="none" w="med" len="med"/>
            </a:ln>
          </p:spPr>
        </p:cxnSp>
        <p:cxnSp>
          <p:nvCxnSpPr>
            <p:cNvPr id="174" name="Google Shape;174;p10"/>
            <p:cNvCxnSpPr/>
            <p:nvPr/>
          </p:nvCxnSpPr>
          <p:spPr>
            <a:xfrm>
              <a:off x="2859059" y="3848606"/>
              <a:ext cx="0" cy="273226"/>
            </a:xfrm>
            <a:prstGeom prst="straightConnector1">
              <a:avLst/>
            </a:prstGeom>
            <a:noFill/>
            <a:ln w="19050" cap="flat" cmpd="sng">
              <a:solidFill>
                <a:schemeClr val="accent1"/>
              </a:solidFill>
              <a:prstDash val="solid"/>
              <a:round/>
              <a:headEnd type="none" w="med" len="med"/>
              <a:tailEnd type="none" w="med" len="med"/>
            </a:ln>
          </p:spPr>
        </p:cxnSp>
      </p:grpSp>
    </p:spTree>
    <p:extLst>
      <p:ext uri="{BB962C8B-B14F-4D97-AF65-F5344CB8AC3E}">
        <p14:creationId xmlns:p14="http://schemas.microsoft.com/office/powerpoint/2010/main" val="111158094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5"/>
        <p:cNvGrpSpPr/>
        <p:nvPr/>
      </p:nvGrpSpPr>
      <p:grpSpPr>
        <a:xfrm>
          <a:off x="0" y="0"/>
          <a:ext cx="0" cy="0"/>
          <a:chOff x="0" y="0"/>
          <a:chExt cx="0" cy="0"/>
        </a:xfrm>
      </p:grpSpPr>
      <p:sp>
        <p:nvSpPr>
          <p:cNvPr id="176" name="Google Shape;176;p11"/>
          <p:cNvSpPr txBox="1">
            <a:spLocks noGrp="1"/>
          </p:cNvSpPr>
          <p:nvPr>
            <p:ph type="title" hasCustomPrompt="1"/>
          </p:nvPr>
        </p:nvSpPr>
        <p:spPr>
          <a:xfrm>
            <a:off x="2615400" y="1750233"/>
            <a:ext cx="6961200" cy="17936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177" name="Google Shape;177;p11"/>
          <p:cNvSpPr txBox="1">
            <a:spLocks noGrp="1"/>
          </p:cNvSpPr>
          <p:nvPr>
            <p:ph type="subTitle" idx="1"/>
          </p:nvPr>
        </p:nvSpPr>
        <p:spPr>
          <a:xfrm>
            <a:off x="3274400" y="4018233"/>
            <a:ext cx="5643200" cy="9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700"/>
              <a:buNone/>
              <a:defRPr sz="2267"/>
            </a:lvl1pPr>
            <a:lvl2pPr lvl="1" algn="ctr" rtl="0">
              <a:lnSpc>
                <a:spcPct val="100000"/>
              </a:lnSpc>
              <a:spcBef>
                <a:spcPts val="0"/>
              </a:spcBef>
              <a:spcAft>
                <a:spcPts val="0"/>
              </a:spcAft>
              <a:buSzPts val="1700"/>
              <a:buNone/>
              <a:defRPr sz="2267"/>
            </a:lvl2pPr>
            <a:lvl3pPr lvl="2" algn="ctr" rtl="0">
              <a:lnSpc>
                <a:spcPct val="100000"/>
              </a:lnSpc>
              <a:spcBef>
                <a:spcPts val="0"/>
              </a:spcBef>
              <a:spcAft>
                <a:spcPts val="0"/>
              </a:spcAft>
              <a:buSzPts val="1700"/>
              <a:buNone/>
              <a:defRPr sz="2267"/>
            </a:lvl3pPr>
            <a:lvl4pPr lvl="3" algn="ctr" rtl="0">
              <a:lnSpc>
                <a:spcPct val="100000"/>
              </a:lnSpc>
              <a:spcBef>
                <a:spcPts val="0"/>
              </a:spcBef>
              <a:spcAft>
                <a:spcPts val="0"/>
              </a:spcAft>
              <a:buSzPts val="1700"/>
              <a:buNone/>
              <a:defRPr sz="2267"/>
            </a:lvl4pPr>
            <a:lvl5pPr lvl="4" algn="ctr" rtl="0">
              <a:lnSpc>
                <a:spcPct val="100000"/>
              </a:lnSpc>
              <a:spcBef>
                <a:spcPts val="0"/>
              </a:spcBef>
              <a:spcAft>
                <a:spcPts val="0"/>
              </a:spcAft>
              <a:buSzPts val="1700"/>
              <a:buNone/>
              <a:defRPr sz="2267"/>
            </a:lvl5pPr>
            <a:lvl6pPr lvl="5" algn="ctr" rtl="0">
              <a:lnSpc>
                <a:spcPct val="100000"/>
              </a:lnSpc>
              <a:spcBef>
                <a:spcPts val="0"/>
              </a:spcBef>
              <a:spcAft>
                <a:spcPts val="0"/>
              </a:spcAft>
              <a:buSzPts val="1700"/>
              <a:buNone/>
              <a:defRPr sz="2267"/>
            </a:lvl6pPr>
            <a:lvl7pPr lvl="6" algn="ctr" rtl="0">
              <a:lnSpc>
                <a:spcPct val="100000"/>
              </a:lnSpc>
              <a:spcBef>
                <a:spcPts val="0"/>
              </a:spcBef>
              <a:spcAft>
                <a:spcPts val="0"/>
              </a:spcAft>
              <a:buSzPts val="1700"/>
              <a:buNone/>
              <a:defRPr sz="2267"/>
            </a:lvl7pPr>
            <a:lvl8pPr lvl="7" algn="ctr" rtl="0">
              <a:lnSpc>
                <a:spcPct val="100000"/>
              </a:lnSpc>
              <a:spcBef>
                <a:spcPts val="0"/>
              </a:spcBef>
              <a:spcAft>
                <a:spcPts val="0"/>
              </a:spcAft>
              <a:buSzPts val="1700"/>
              <a:buNone/>
              <a:defRPr sz="2267"/>
            </a:lvl8pPr>
            <a:lvl9pPr lvl="8" algn="ctr" rtl="0">
              <a:lnSpc>
                <a:spcPct val="100000"/>
              </a:lnSpc>
              <a:spcBef>
                <a:spcPts val="0"/>
              </a:spcBef>
              <a:spcAft>
                <a:spcPts val="0"/>
              </a:spcAft>
              <a:buSzPts val="1700"/>
              <a:buNone/>
              <a:defRPr sz="2267"/>
            </a:lvl9pPr>
          </a:lstStyle>
          <a:p>
            <a:endParaRPr/>
          </a:p>
        </p:txBody>
      </p:sp>
      <p:sp>
        <p:nvSpPr>
          <p:cNvPr id="178" name="Google Shape;178;p11"/>
          <p:cNvSpPr/>
          <p:nvPr/>
        </p:nvSpPr>
        <p:spPr>
          <a:xfrm>
            <a:off x="11006000" y="5742833"/>
            <a:ext cx="1780000" cy="17800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 name="Google Shape;179;p11"/>
          <p:cNvSpPr/>
          <p:nvPr/>
        </p:nvSpPr>
        <p:spPr>
          <a:xfrm rot="10800000">
            <a:off x="10913267" y="-143776"/>
            <a:ext cx="2681200" cy="4915200"/>
          </a:xfrm>
          <a:prstGeom prst="round2SameRect">
            <a:avLst>
              <a:gd name="adj1" fmla="val 50000"/>
              <a:gd name="adj2" fmla="val 0"/>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0" name="Google Shape;180;p11"/>
          <p:cNvSpPr/>
          <p:nvPr/>
        </p:nvSpPr>
        <p:spPr>
          <a:xfrm rot="10800000">
            <a:off x="10693161" y="760443"/>
            <a:ext cx="445948" cy="445824"/>
          </a:xfrm>
          <a:custGeom>
            <a:avLst/>
            <a:gdLst/>
            <a:ahLst/>
            <a:cxnLst/>
            <a:rect l="l" t="t" r="r" b="b"/>
            <a:pathLst>
              <a:path w="3601" h="3600" extrusionOk="0">
                <a:moveTo>
                  <a:pt x="1811" y="0"/>
                </a:moveTo>
                <a:cubicBezTo>
                  <a:pt x="1790" y="128"/>
                  <a:pt x="1790" y="277"/>
                  <a:pt x="1768" y="405"/>
                </a:cubicBezTo>
                <a:cubicBezTo>
                  <a:pt x="1726" y="1129"/>
                  <a:pt x="1130" y="1725"/>
                  <a:pt x="405" y="1768"/>
                </a:cubicBezTo>
                <a:cubicBezTo>
                  <a:pt x="278" y="1789"/>
                  <a:pt x="129" y="1789"/>
                  <a:pt x="1" y="1810"/>
                </a:cubicBezTo>
                <a:cubicBezTo>
                  <a:pt x="129" y="1810"/>
                  <a:pt x="278" y="1832"/>
                  <a:pt x="405" y="1832"/>
                </a:cubicBezTo>
                <a:cubicBezTo>
                  <a:pt x="1130" y="1896"/>
                  <a:pt x="1726" y="2471"/>
                  <a:pt x="1768" y="3216"/>
                </a:cubicBezTo>
                <a:cubicBezTo>
                  <a:pt x="1790" y="3344"/>
                  <a:pt x="1790" y="3472"/>
                  <a:pt x="1811" y="3599"/>
                </a:cubicBezTo>
                <a:cubicBezTo>
                  <a:pt x="1811" y="3472"/>
                  <a:pt x="1832" y="3344"/>
                  <a:pt x="1832" y="3216"/>
                </a:cubicBezTo>
                <a:cubicBezTo>
                  <a:pt x="1896" y="2471"/>
                  <a:pt x="2471" y="1896"/>
                  <a:pt x="3217" y="1832"/>
                </a:cubicBezTo>
                <a:cubicBezTo>
                  <a:pt x="3344" y="1832"/>
                  <a:pt x="3472" y="1810"/>
                  <a:pt x="3600" y="1810"/>
                </a:cubicBezTo>
                <a:cubicBezTo>
                  <a:pt x="3472" y="1789"/>
                  <a:pt x="3344" y="1789"/>
                  <a:pt x="3217" y="1768"/>
                </a:cubicBezTo>
                <a:cubicBezTo>
                  <a:pt x="2471" y="1725"/>
                  <a:pt x="1896" y="1129"/>
                  <a:pt x="1832" y="405"/>
                </a:cubicBezTo>
                <a:cubicBezTo>
                  <a:pt x="1832" y="277"/>
                  <a:pt x="1811" y="128"/>
                  <a:pt x="181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 name="Google Shape;181;p11"/>
          <p:cNvSpPr/>
          <p:nvPr/>
        </p:nvSpPr>
        <p:spPr>
          <a:xfrm rot="10800000">
            <a:off x="10693161" y="1602943"/>
            <a:ext cx="445948" cy="445824"/>
          </a:xfrm>
          <a:custGeom>
            <a:avLst/>
            <a:gdLst/>
            <a:ahLst/>
            <a:cxnLst/>
            <a:rect l="l" t="t" r="r" b="b"/>
            <a:pathLst>
              <a:path w="3601" h="3600" extrusionOk="0">
                <a:moveTo>
                  <a:pt x="1811" y="0"/>
                </a:moveTo>
                <a:cubicBezTo>
                  <a:pt x="1790" y="128"/>
                  <a:pt x="1790" y="277"/>
                  <a:pt x="1768" y="405"/>
                </a:cubicBezTo>
                <a:cubicBezTo>
                  <a:pt x="1726" y="1129"/>
                  <a:pt x="1130" y="1725"/>
                  <a:pt x="405" y="1768"/>
                </a:cubicBezTo>
                <a:cubicBezTo>
                  <a:pt x="278" y="1789"/>
                  <a:pt x="129" y="1789"/>
                  <a:pt x="1" y="1810"/>
                </a:cubicBezTo>
                <a:cubicBezTo>
                  <a:pt x="129" y="1810"/>
                  <a:pt x="278" y="1832"/>
                  <a:pt x="405" y="1832"/>
                </a:cubicBezTo>
                <a:cubicBezTo>
                  <a:pt x="1130" y="1896"/>
                  <a:pt x="1726" y="2471"/>
                  <a:pt x="1768" y="3216"/>
                </a:cubicBezTo>
                <a:cubicBezTo>
                  <a:pt x="1790" y="3344"/>
                  <a:pt x="1790" y="3472"/>
                  <a:pt x="1811" y="3599"/>
                </a:cubicBezTo>
                <a:cubicBezTo>
                  <a:pt x="1811" y="3472"/>
                  <a:pt x="1832" y="3344"/>
                  <a:pt x="1832" y="3216"/>
                </a:cubicBezTo>
                <a:cubicBezTo>
                  <a:pt x="1896" y="2471"/>
                  <a:pt x="2471" y="1896"/>
                  <a:pt x="3217" y="1832"/>
                </a:cubicBezTo>
                <a:cubicBezTo>
                  <a:pt x="3344" y="1832"/>
                  <a:pt x="3472" y="1810"/>
                  <a:pt x="3600" y="1810"/>
                </a:cubicBezTo>
                <a:cubicBezTo>
                  <a:pt x="3472" y="1789"/>
                  <a:pt x="3344" y="1789"/>
                  <a:pt x="3217" y="1768"/>
                </a:cubicBezTo>
                <a:cubicBezTo>
                  <a:pt x="2471" y="1725"/>
                  <a:pt x="1896" y="1129"/>
                  <a:pt x="1832" y="405"/>
                </a:cubicBezTo>
                <a:cubicBezTo>
                  <a:pt x="1832" y="277"/>
                  <a:pt x="1811" y="128"/>
                  <a:pt x="181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 name="Google Shape;182;p11"/>
          <p:cNvSpPr/>
          <p:nvPr/>
        </p:nvSpPr>
        <p:spPr>
          <a:xfrm rot="5400000" flipH="1">
            <a:off x="666484" y="4832624"/>
            <a:ext cx="2681200" cy="4915200"/>
          </a:xfrm>
          <a:prstGeom prst="round2SameRect">
            <a:avLst>
              <a:gd name="adj1" fmla="val 50000"/>
              <a:gd name="adj2" fmla="val 0"/>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 name="Google Shape;183;p11"/>
          <p:cNvSpPr/>
          <p:nvPr/>
        </p:nvSpPr>
        <p:spPr>
          <a:xfrm rot="10800000">
            <a:off x="727994" y="5742843"/>
            <a:ext cx="445948" cy="445824"/>
          </a:xfrm>
          <a:custGeom>
            <a:avLst/>
            <a:gdLst/>
            <a:ahLst/>
            <a:cxnLst/>
            <a:rect l="l" t="t" r="r" b="b"/>
            <a:pathLst>
              <a:path w="3601" h="3600" extrusionOk="0">
                <a:moveTo>
                  <a:pt x="1811" y="0"/>
                </a:moveTo>
                <a:cubicBezTo>
                  <a:pt x="1790" y="128"/>
                  <a:pt x="1790" y="277"/>
                  <a:pt x="1768" y="405"/>
                </a:cubicBezTo>
                <a:cubicBezTo>
                  <a:pt x="1726" y="1129"/>
                  <a:pt x="1130" y="1725"/>
                  <a:pt x="405" y="1768"/>
                </a:cubicBezTo>
                <a:cubicBezTo>
                  <a:pt x="278" y="1789"/>
                  <a:pt x="129" y="1789"/>
                  <a:pt x="1" y="1810"/>
                </a:cubicBezTo>
                <a:cubicBezTo>
                  <a:pt x="129" y="1810"/>
                  <a:pt x="278" y="1832"/>
                  <a:pt x="405" y="1832"/>
                </a:cubicBezTo>
                <a:cubicBezTo>
                  <a:pt x="1130" y="1896"/>
                  <a:pt x="1726" y="2471"/>
                  <a:pt x="1768" y="3216"/>
                </a:cubicBezTo>
                <a:cubicBezTo>
                  <a:pt x="1790" y="3344"/>
                  <a:pt x="1790" y="3472"/>
                  <a:pt x="1811" y="3599"/>
                </a:cubicBezTo>
                <a:cubicBezTo>
                  <a:pt x="1811" y="3472"/>
                  <a:pt x="1832" y="3344"/>
                  <a:pt x="1832" y="3216"/>
                </a:cubicBezTo>
                <a:cubicBezTo>
                  <a:pt x="1896" y="2471"/>
                  <a:pt x="2471" y="1896"/>
                  <a:pt x="3217" y="1832"/>
                </a:cubicBezTo>
                <a:cubicBezTo>
                  <a:pt x="3344" y="1832"/>
                  <a:pt x="3472" y="1810"/>
                  <a:pt x="3600" y="1810"/>
                </a:cubicBezTo>
                <a:cubicBezTo>
                  <a:pt x="3472" y="1789"/>
                  <a:pt x="3344" y="1789"/>
                  <a:pt x="3217" y="1768"/>
                </a:cubicBezTo>
                <a:cubicBezTo>
                  <a:pt x="2471" y="1725"/>
                  <a:pt x="1896" y="1129"/>
                  <a:pt x="1832" y="405"/>
                </a:cubicBezTo>
                <a:cubicBezTo>
                  <a:pt x="1832" y="277"/>
                  <a:pt x="1811" y="128"/>
                  <a:pt x="181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 name="Google Shape;184;p11"/>
          <p:cNvSpPr/>
          <p:nvPr/>
        </p:nvSpPr>
        <p:spPr>
          <a:xfrm rot="10800000">
            <a:off x="1693827" y="5742843"/>
            <a:ext cx="445948" cy="445824"/>
          </a:xfrm>
          <a:custGeom>
            <a:avLst/>
            <a:gdLst/>
            <a:ahLst/>
            <a:cxnLst/>
            <a:rect l="l" t="t" r="r" b="b"/>
            <a:pathLst>
              <a:path w="3601" h="3600" extrusionOk="0">
                <a:moveTo>
                  <a:pt x="1811" y="0"/>
                </a:moveTo>
                <a:cubicBezTo>
                  <a:pt x="1790" y="128"/>
                  <a:pt x="1790" y="277"/>
                  <a:pt x="1768" y="405"/>
                </a:cubicBezTo>
                <a:cubicBezTo>
                  <a:pt x="1726" y="1129"/>
                  <a:pt x="1130" y="1725"/>
                  <a:pt x="405" y="1768"/>
                </a:cubicBezTo>
                <a:cubicBezTo>
                  <a:pt x="278" y="1789"/>
                  <a:pt x="129" y="1789"/>
                  <a:pt x="1" y="1810"/>
                </a:cubicBezTo>
                <a:cubicBezTo>
                  <a:pt x="129" y="1810"/>
                  <a:pt x="278" y="1832"/>
                  <a:pt x="405" y="1832"/>
                </a:cubicBezTo>
                <a:cubicBezTo>
                  <a:pt x="1130" y="1896"/>
                  <a:pt x="1726" y="2471"/>
                  <a:pt x="1768" y="3216"/>
                </a:cubicBezTo>
                <a:cubicBezTo>
                  <a:pt x="1790" y="3344"/>
                  <a:pt x="1790" y="3472"/>
                  <a:pt x="1811" y="3599"/>
                </a:cubicBezTo>
                <a:cubicBezTo>
                  <a:pt x="1811" y="3472"/>
                  <a:pt x="1832" y="3344"/>
                  <a:pt x="1832" y="3216"/>
                </a:cubicBezTo>
                <a:cubicBezTo>
                  <a:pt x="1896" y="2471"/>
                  <a:pt x="2471" y="1896"/>
                  <a:pt x="3217" y="1832"/>
                </a:cubicBezTo>
                <a:cubicBezTo>
                  <a:pt x="3344" y="1832"/>
                  <a:pt x="3472" y="1810"/>
                  <a:pt x="3600" y="1810"/>
                </a:cubicBezTo>
                <a:cubicBezTo>
                  <a:pt x="3472" y="1789"/>
                  <a:pt x="3344" y="1789"/>
                  <a:pt x="3217" y="1768"/>
                </a:cubicBezTo>
                <a:cubicBezTo>
                  <a:pt x="2471" y="1725"/>
                  <a:pt x="1896" y="1129"/>
                  <a:pt x="1832" y="405"/>
                </a:cubicBezTo>
                <a:cubicBezTo>
                  <a:pt x="1832" y="277"/>
                  <a:pt x="1811" y="128"/>
                  <a:pt x="181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5" name="Google Shape;185;p11"/>
          <p:cNvSpPr/>
          <p:nvPr/>
        </p:nvSpPr>
        <p:spPr>
          <a:xfrm>
            <a:off x="1345000" y="4141200"/>
            <a:ext cx="174400" cy="174400"/>
          </a:xfrm>
          <a:prstGeom prst="ellipse">
            <a:avLst/>
          </a:prstGeom>
          <a:no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 name="Google Shape;186;p11"/>
          <p:cNvSpPr/>
          <p:nvPr/>
        </p:nvSpPr>
        <p:spPr>
          <a:xfrm>
            <a:off x="6737400" y="6045367"/>
            <a:ext cx="174400" cy="174400"/>
          </a:xfrm>
          <a:prstGeom prst="ellipse">
            <a:avLst/>
          </a:prstGeom>
          <a:no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7" name="Google Shape;187;p11"/>
          <p:cNvGrpSpPr/>
          <p:nvPr/>
        </p:nvGrpSpPr>
        <p:grpSpPr>
          <a:xfrm>
            <a:off x="505234" y="401290"/>
            <a:ext cx="575767" cy="2219921"/>
            <a:chOff x="378925" y="300967"/>
            <a:chExt cx="431825" cy="1664941"/>
          </a:xfrm>
        </p:grpSpPr>
        <p:sp>
          <p:nvSpPr>
            <p:cNvPr id="188" name="Google Shape;188;p11"/>
            <p:cNvSpPr/>
            <p:nvPr/>
          </p:nvSpPr>
          <p:spPr>
            <a:xfrm rot="5400000">
              <a:off x="566331" y="697047"/>
              <a:ext cx="71266" cy="223"/>
            </a:xfrm>
            <a:custGeom>
              <a:avLst/>
              <a:gdLst/>
              <a:ahLst/>
              <a:cxnLst/>
              <a:rect l="l" t="t" r="r" b="b"/>
              <a:pathLst>
                <a:path w="320" h="1" fill="none" extrusionOk="0">
                  <a:moveTo>
                    <a:pt x="0" y="0"/>
                  </a:moveTo>
                  <a:lnTo>
                    <a:pt x="320" y="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11"/>
            <p:cNvSpPr/>
            <p:nvPr/>
          </p:nvSpPr>
          <p:spPr>
            <a:xfrm rot="5400000">
              <a:off x="483374" y="661526"/>
              <a:ext cx="61912" cy="33406"/>
            </a:xfrm>
            <a:custGeom>
              <a:avLst/>
              <a:gdLst/>
              <a:ahLst/>
              <a:cxnLst/>
              <a:rect l="l" t="t" r="r" b="b"/>
              <a:pathLst>
                <a:path w="278" h="150" fill="none" extrusionOk="0">
                  <a:moveTo>
                    <a:pt x="0" y="1"/>
                  </a:moveTo>
                  <a:lnTo>
                    <a:pt x="277" y="15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1"/>
            <p:cNvSpPr/>
            <p:nvPr/>
          </p:nvSpPr>
          <p:spPr>
            <a:xfrm rot="5400000">
              <a:off x="426584" y="590260"/>
              <a:ext cx="42759" cy="61912"/>
            </a:xfrm>
            <a:custGeom>
              <a:avLst/>
              <a:gdLst/>
              <a:ahLst/>
              <a:cxnLst/>
              <a:rect l="l" t="t" r="r" b="b"/>
              <a:pathLst>
                <a:path w="192" h="278" fill="none" extrusionOk="0">
                  <a:moveTo>
                    <a:pt x="0" y="1"/>
                  </a:moveTo>
                  <a:lnTo>
                    <a:pt x="192" y="278"/>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11"/>
            <p:cNvSpPr/>
            <p:nvPr/>
          </p:nvSpPr>
          <p:spPr>
            <a:xfrm rot="5400000">
              <a:off x="409881" y="502515"/>
              <a:ext cx="9576" cy="71488"/>
            </a:xfrm>
            <a:custGeom>
              <a:avLst/>
              <a:gdLst/>
              <a:ahLst/>
              <a:cxnLst/>
              <a:rect l="l" t="t" r="r" b="b"/>
              <a:pathLst>
                <a:path w="43" h="321" fill="none" extrusionOk="0">
                  <a:moveTo>
                    <a:pt x="0" y="1"/>
                  </a:moveTo>
                  <a:lnTo>
                    <a:pt x="43" y="32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11"/>
            <p:cNvSpPr/>
            <p:nvPr/>
          </p:nvSpPr>
          <p:spPr>
            <a:xfrm rot="5400000">
              <a:off x="412108" y="414769"/>
              <a:ext cx="28729" cy="66589"/>
            </a:xfrm>
            <a:custGeom>
              <a:avLst/>
              <a:gdLst/>
              <a:ahLst/>
              <a:cxnLst/>
              <a:rect l="l" t="t" r="r" b="b"/>
              <a:pathLst>
                <a:path w="129" h="299" fill="none" extrusionOk="0">
                  <a:moveTo>
                    <a:pt x="129" y="0"/>
                  </a:moveTo>
                  <a:lnTo>
                    <a:pt x="1" y="298"/>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11"/>
            <p:cNvSpPr/>
            <p:nvPr/>
          </p:nvSpPr>
          <p:spPr>
            <a:xfrm rot="5400000">
              <a:off x="445403" y="353191"/>
              <a:ext cx="57235" cy="47659"/>
            </a:xfrm>
            <a:custGeom>
              <a:avLst/>
              <a:gdLst/>
              <a:ahLst/>
              <a:cxnLst/>
              <a:rect l="l" t="t" r="r" b="b"/>
              <a:pathLst>
                <a:path w="257" h="214" fill="none" extrusionOk="0">
                  <a:moveTo>
                    <a:pt x="256" y="1"/>
                  </a:moveTo>
                  <a:lnTo>
                    <a:pt x="0" y="214"/>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11"/>
            <p:cNvSpPr/>
            <p:nvPr/>
          </p:nvSpPr>
          <p:spPr>
            <a:xfrm rot="5400000">
              <a:off x="519007" y="327023"/>
              <a:ext cx="71266" cy="19153"/>
            </a:xfrm>
            <a:custGeom>
              <a:avLst/>
              <a:gdLst/>
              <a:ahLst/>
              <a:cxnLst/>
              <a:rect l="l" t="t" r="r" b="b"/>
              <a:pathLst>
                <a:path w="320" h="86" fill="none" extrusionOk="0">
                  <a:moveTo>
                    <a:pt x="320" y="1"/>
                  </a:moveTo>
                  <a:lnTo>
                    <a:pt x="1" y="86"/>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1"/>
            <p:cNvSpPr/>
            <p:nvPr/>
          </p:nvSpPr>
          <p:spPr>
            <a:xfrm rot="5400000">
              <a:off x="604303" y="327023"/>
              <a:ext cx="76165" cy="24052"/>
            </a:xfrm>
            <a:custGeom>
              <a:avLst/>
              <a:gdLst/>
              <a:ahLst/>
              <a:cxnLst/>
              <a:rect l="l" t="t" r="r" b="b"/>
              <a:pathLst>
                <a:path w="342" h="108" fill="none" extrusionOk="0">
                  <a:moveTo>
                    <a:pt x="1" y="1"/>
                  </a:moveTo>
                  <a:lnTo>
                    <a:pt x="341" y="107"/>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1"/>
            <p:cNvSpPr/>
            <p:nvPr/>
          </p:nvSpPr>
          <p:spPr>
            <a:xfrm rot="5400000">
              <a:off x="689598" y="355530"/>
              <a:ext cx="57235" cy="52336"/>
            </a:xfrm>
            <a:custGeom>
              <a:avLst/>
              <a:gdLst/>
              <a:ahLst/>
              <a:cxnLst/>
              <a:rect l="l" t="t" r="r" b="b"/>
              <a:pathLst>
                <a:path w="257" h="235" fill="none" extrusionOk="0">
                  <a:moveTo>
                    <a:pt x="1" y="0"/>
                  </a:moveTo>
                  <a:lnTo>
                    <a:pt x="256" y="235"/>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11"/>
            <p:cNvSpPr/>
            <p:nvPr/>
          </p:nvSpPr>
          <p:spPr>
            <a:xfrm rot="5400000">
              <a:off x="758526" y="419557"/>
              <a:ext cx="23829" cy="71266"/>
            </a:xfrm>
            <a:custGeom>
              <a:avLst/>
              <a:gdLst/>
              <a:ahLst/>
              <a:cxnLst/>
              <a:rect l="l" t="t" r="r" b="b"/>
              <a:pathLst>
                <a:path w="107" h="320" fill="none" extrusionOk="0">
                  <a:moveTo>
                    <a:pt x="0" y="0"/>
                  </a:moveTo>
                  <a:lnTo>
                    <a:pt x="107" y="32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1"/>
            <p:cNvSpPr/>
            <p:nvPr/>
          </p:nvSpPr>
          <p:spPr>
            <a:xfrm rot="5400000">
              <a:off x="770329" y="507303"/>
              <a:ext cx="9576" cy="71266"/>
            </a:xfrm>
            <a:custGeom>
              <a:avLst/>
              <a:gdLst/>
              <a:ahLst/>
              <a:cxnLst/>
              <a:rect l="l" t="t" r="r" b="b"/>
              <a:pathLst>
                <a:path w="43" h="320" fill="none" extrusionOk="0">
                  <a:moveTo>
                    <a:pt x="43" y="0"/>
                  </a:moveTo>
                  <a:lnTo>
                    <a:pt x="0" y="32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1"/>
            <p:cNvSpPr/>
            <p:nvPr/>
          </p:nvSpPr>
          <p:spPr>
            <a:xfrm rot="5400000">
              <a:off x="720443" y="595049"/>
              <a:ext cx="47659" cy="57235"/>
            </a:xfrm>
            <a:custGeom>
              <a:avLst/>
              <a:gdLst/>
              <a:ahLst/>
              <a:cxnLst/>
              <a:rect l="l" t="t" r="r" b="b"/>
              <a:pathLst>
                <a:path w="214" h="257" fill="none" extrusionOk="0">
                  <a:moveTo>
                    <a:pt x="213" y="0"/>
                  </a:moveTo>
                  <a:lnTo>
                    <a:pt x="0" y="256"/>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1"/>
            <p:cNvSpPr/>
            <p:nvPr/>
          </p:nvSpPr>
          <p:spPr>
            <a:xfrm rot="5400000">
              <a:off x="639935" y="666203"/>
              <a:ext cx="66589" cy="28729"/>
            </a:xfrm>
            <a:custGeom>
              <a:avLst/>
              <a:gdLst/>
              <a:ahLst/>
              <a:cxnLst/>
              <a:rect l="l" t="t" r="r" b="b"/>
              <a:pathLst>
                <a:path w="299" h="129" fill="none" extrusionOk="0">
                  <a:moveTo>
                    <a:pt x="298" y="1"/>
                  </a:moveTo>
                  <a:lnTo>
                    <a:pt x="0" y="129"/>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1"/>
            <p:cNvSpPr/>
            <p:nvPr/>
          </p:nvSpPr>
          <p:spPr>
            <a:xfrm rot="5400000">
              <a:off x="566331" y="1930164"/>
              <a:ext cx="71266" cy="223"/>
            </a:xfrm>
            <a:custGeom>
              <a:avLst/>
              <a:gdLst/>
              <a:ahLst/>
              <a:cxnLst/>
              <a:rect l="l" t="t" r="r" b="b"/>
              <a:pathLst>
                <a:path w="320" h="1" fill="none" extrusionOk="0">
                  <a:moveTo>
                    <a:pt x="1" y="0"/>
                  </a:moveTo>
                  <a:lnTo>
                    <a:pt x="320" y="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11"/>
            <p:cNvSpPr/>
            <p:nvPr/>
          </p:nvSpPr>
          <p:spPr>
            <a:xfrm rot="5400000">
              <a:off x="481035" y="1892304"/>
              <a:ext cx="66589" cy="33406"/>
            </a:xfrm>
            <a:custGeom>
              <a:avLst/>
              <a:gdLst/>
              <a:ahLst/>
              <a:cxnLst/>
              <a:rect l="l" t="t" r="r" b="b"/>
              <a:pathLst>
                <a:path w="299" h="150" fill="none" extrusionOk="0">
                  <a:moveTo>
                    <a:pt x="0" y="1"/>
                  </a:moveTo>
                  <a:lnTo>
                    <a:pt x="298" y="15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11"/>
            <p:cNvSpPr/>
            <p:nvPr/>
          </p:nvSpPr>
          <p:spPr>
            <a:xfrm rot="5400000">
              <a:off x="428811" y="1821150"/>
              <a:ext cx="38305" cy="61912"/>
            </a:xfrm>
            <a:custGeom>
              <a:avLst/>
              <a:gdLst/>
              <a:ahLst/>
              <a:cxnLst/>
              <a:rect l="l" t="t" r="r" b="b"/>
              <a:pathLst>
                <a:path w="172" h="278" fill="none" extrusionOk="0">
                  <a:moveTo>
                    <a:pt x="1" y="1"/>
                  </a:moveTo>
                  <a:lnTo>
                    <a:pt x="171" y="278"/>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11"/>
            <p:cNvSpPr/>
            <p:nvPr/>
          </p:nvSpPr>
          <p:spPr>
            <a:xfrm rot="5400000">
              <a:off x="412220" y="1733293"/>
              <a:ext cx="4900" cy="71488"/>
            </a:xfrm>
            <a:custGeom>
              <a:avLst/>
              <a:gdLst/>
              <a:ahLst/>
              <a:cxnLst/>
              <a:rect l="l" t="t" r="r" b="b"/>
              <a:pathLst>
                <a:path w="22" h="321" fill="none" extrusionOk="0">
                  <a:moveTo>
                    <a:pt x="0" y="1"/>
                  </a:moveTo>
                  <a:lnTo>
                    <a:pt x="22" y="32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11"/>
            <p:cNvSpPr/>
            <p:nvPr/>
          </p:nvSpPr>
          <p:spPr>
            <a:xfrm rot="5400000">
              <a:off x="412108" y="1648108"/>
              <a:ext cx="28729" cy="66589"/>
            </a:xfrm>
            <a:custGeom>
              <a:avLst/>
              <a:gdLst/>
              <a:ahLst/>
              <a:cxnLst/>
              <a:rect l="l" t="t" r="r" b="b"/>
              <a:pathLst>
                <a:path w="129" h="299" fill="none" extrusionOk="0">
                  <a:moveTo>
                    <a:pt x="128" y="0"/>
                  </a:moveTo>
                  <a:lnTo>
                    <a:pt x="0" y="298"/>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11"/>
            <p:cNvSpPr/>
            <p:nvPr/>
          </p:nvSpPr>
          <p:spPr>
            <a:xfrm rot="5400000">
              <a:off x="445403" y="1586308"/>
              <a:ext cx="57235" cy="47659"/>
            </a:xfrm>
            <a:custGeom>
              <a:avLst/>
              <a:gdLst/>
              <a:ahLst/>
              <a:cxnLst/>
              <a:rect l="l" t="t" r="r" b="b"/>
              <a:pathLst>
                <a:path w="257" h="214" fill="none" extrusionOk="0">
                  <a:moveTo>
                    <a:pt x="256" y="1"/>
                  </a:moveTo>
                  <a:lnTo>
                    <a:pt x="1" y="214"/>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11"/>
            <p:cNvSpPr/>
            <p:nvPr/>
          </p:nvSpPr>
          <p:spPr>
            <a:xfrm rot="5400000">
              <a:off x="516557" y="1557913"/>
              <a:ext cx="76165" cy="19153"/>
            </a:xfrm>
            <a:custGeom>
              <a:avLst/>
              <a:gdLst/>
              <a:ahLst/>
              <a:cxnLst/>
              <a:rect l="l" t="t" r="r" b="b"/>
              <a:pathLst>
                <a:path w="342" h="86" fill="none" extrusionOk="0">
                  <a:moveTo>
                    <a:pt x="341" y="1"/>
                  </a:moveTo>
                  <a:lnTo>
                    <a:pt x="1" y="86"/>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1"/>
            <p:cNvSpPr/>
            <p:nvPr/>
          </p:nvSpPr>
          <p:spPr>
            <a:xfrm rot="5400000">
              <a:off x="606641" y="1557801"/>
              <a:ext cx="71488" cy="24052"/>
            </a:xfrm>
            <a:custGeom>
              <a:avLst/>
              <a:gdLst/>
              <a:ahLst/>
              <a:cxnLst/>
              <a:rect l="l" t="t" r="r" b="b"/>
              <a:pathLst>
                <a:path w="321" h="108" fill="none" extrusionOk="0">
                  <a:moveTo>
                    <a:pt x="1" y="1"/>
                  </a:moveTo>
                  <a:lnTo>
                    <a:pt x="320" y="107"/>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1"/>
            <p:cNvSpPr/>
            <p:nvPr/>
          </p:nvSpPr>
          <p:spPr>
            <a:xfrm rot="5400000">
              <a:off x="692048" y="1586419"/>
              <a:ext cx="52336" cy="52336"/>
            </a:xfrm>
            <a:custGeom>
              <a:avLst/>
              <a:gdLst/>
              <a:ahLst/>
              <a:cxnLst/>
              <a:rect l="l" t="t" r="r" b="b"/>
              <a:pathLst>
                <a:path w="235" h="235" fill="none" extrusionOk="0">
                  <a:moveTo>
                    <a:pt x="0" y="0"/>
                  </a:moveTo>
                  <a:lnTo>
                    <a:pt x="234" y="235"/>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1"/>
            <p:cNvSpPr/>
            <p:nvPr/>
          </p:nvSpPr>
          <p:spPr>
            <a:xfrm rot="5400000">
              <a:off x="760753" y="1650447"/>
              <a:ext cx="19375" cy="71266"/>
            </a:xfrm>
            <a:custGeom>
              <a:avLst/>
              <a:gdLst/>
              <a:ahLst/>
              <a:cxnLst/>
              <a:rect l="l" t="t" r="r" b="b"/>
              <a:pathLst>
                <a:path w="87" h="320" fill="none" extrusionOk="0">
                  <a:moveTo>
                    <a:pt x="1" y="0"/>
                  </a:moveTo>
                  <a:lnTo>
                    <a:pt x="86" y="32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1"/>
            <p:cNvSpPr/>
            <p:nvPr/>
          </p:nvSpPr>
          <p:spPr>
            <a:xfrm rot="5400000">
              <a:off x="767879" y="1738192"/>
              <a:ext cx="14476" cy="71266"/>
            </a:xfrm>
            <a:custGeom>
              <a:avLst/>
              <a:gdLst/>
              <a:ahLst/>
              <a:cxnLst/>
              <a:rect l="l" t="t" r="r" b="b"/>
              <a:pathLst>
                <a:path w="65" h="320" fill="none" extrusionOk="0">
                  <a:moveTo>
                    <a:pt x="64" y="0"/>
                  </a:moveTo>
                  <a:lnTo>
                    <a:pt x="0" y="32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1"/>
            <p:cNvSpPr/>
            <p:nvPr/>
          </p:nvSpPr>
          <p:spPr>
            <a:xfrm rot="5400000">
              <a:off x="720443" y="1828165"/>
              <a:ext cx="47659" cy="57235"/>
            </a:xfrm>
            <a:custGeom>
              <a:avLst/>
              <a:gdLst/>
              <a:ahLst/>
              <a:cxnLst/>
              <a:rect l="l" t="t" r="r" b="b"/>
              <a:pathLst>
                <a:path w="214" h="257" fill="none" extrusionOk="0">
                  <a:moveTo>
                    <a:pt x="214" y="0"/>
                  </a:moveTo>
                  <a:lnTo>
                    <a:pt x="1" y="256"/>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11"/>
            <p:cNvSpPr/>
            <p:nvPr/>
          </p:nvSpPr>
          <p:spPr>
            <a:xfrm rot="5400000">
              <a:off x="639935" y="1899319"/>
              <a:ext cx="66589" cy="28729"/>
            </a:xfrm>
            <a:custGeom>
              <a:avLst/>
              <a:gdLst/>
              <a:ahLst/>
              <a:cxnLst/>
              <a:rect l="l" t="t" r="r" b="b"/>
              <a:pathLst>
                <a:path w="299" h="129" fill="none" extrusionOk="0">
                  <a:moveTo>
                    <a:pt x="299" y="1"/>
                  </a:moveTo>
                  <a:lnTo>
                    <a:pt x="1" y="129"/>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1"/>
            <p:cNvSpPr/>
            <p:nvPr/>
          </p:nvSpPr>
          <p:spPr>
            <a:xfrm rot="5400000">
              <a:off x="566220" y="1313606"/>
              <a:ext cx="71488" cy="223"/>
            </a:xfrm>
            <a:custGeom>
              <a:avLst/>
              <a:gdLst/>
              <a:ahLst/>
              <a:cxnLst/>
              <a:rect l="l" t="t" r="r" b="b"/>
              <a:pathLst>
                <a:path w="321" h="1" fill="none" extrusionOk="0">
                  <a:moveTo>
                    <a:pt x="1" y="0"/>
                  </a:moveTo>
                  <a:lnTo>
                    <a:pt x="320" y="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1"/>
            <p:cNvSpPr/>
            <p:nvPr/>
          </p:nvSpPr>
          <p:spPr>
            <a:xfrm rot="5400000">
              <a:off x="481035" y="1275634"/>
              <a:ext cx="66589" cy="33406"/>
            </a:xfrm>
            <a:custGeom>
              <a:avLst/>
              <a:gdLst/>
              <a:ahLst/>
              <a:cxnLst/>
              <a:rect l="l" t="t" r="r" b="b"/>
              <a:pathLst>
                <a:path w="299" h="150" fill="none" extrusionOk="0">
                  <a:moveTo>
                    <a:pt x="1" y="1"/>
                  </a:moveTo>
                  <a:lnTo>
                    <a:pt x="299" y="15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11"/>
            <p:cNvSpPr/>
            <p:nvPr/>
          </p:nvSpPr>
          <p:spPr>
            <a:xfrm rot="5400000">
              <a:off x="426473" y="1202142"/>
              <a:ext cx="42982" cy="61912"/>
            </a:xfrm>
            <a:custGeom>
              <a:avLst/>
              <a:gdLst/>
              <a:ahLst/>
              <a:cxnLst/>
              <a:rect l="l" t="t" r="r" b="b"/>
              <a:pathLst>
                <a:path w="193" h="278" fill="none" extrusionOk="0">
                  <a:moveTo>
                    <a:pt x="1" y="1"/>
                  </a:moveTo>
                  <a:lnTo>
                    <a:pt x="192" y="278"/>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1"/>
            <p:cNvSpPr/>
            <p:nvPr/>
          </p:nvSpPr>
          <p:spPr>
            <a:xfrm rot="5400000">
              <a:off x="409770" y="1114396"/>
              <a:ext cx="9799" cy="71488"/>
            </a:xfrm>
            <a:custGeom>
              <a:avLst/>
              <a:gdLst/>
              <a:ahLst/>
              <a:cxnLst/>
              <a:rect l="l" t="t" r="r" b="b"/>
              <a:pathLst>
                <a:path w="44" h="321" fill="none" extrusionOk="0">
                  <a:moveTo>
                    <a:pt x="0" y="1"/>
                  </a:moveTo>
                  <a:lnTo>
                    <a:pt x="43" y="32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1"/>
            <p:cNvSpPr/>
            <p:nvPr/>
          </p:nvSpPr>
          <p:spPr>
            <a:xfrm rot="5400000">
              <a:off x="412108" y="1031439"/>
              <a:ext cx="28729" cy="66589"/>
            </a:xfrm>
            <a:custGeom>
              <a:avLst/>
              <a:gdLst/>
              <a:ahLst/>
              <a:cxnLst/>
              <a:rect l="l" t="t" r="r" b="b"/>
              <a:pathLst>
                <a:path w="129" h="299" fill="none" extrusionOk="0">
                  <a:moveTo>
                    <a:pt x="128" y="0"/>
                  </a:moveTo>
                  <a:lnTo>
                    <a:pt x="1" y="298"/>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11"/>
            <p:cNvSpPr/>
            <p:nvPr/>
          </p:nvSpPr>
          <p:spPr>
            <a:xfrm rot="5400000">
              <a:off x="445514" y="969749"/>
              <a:ext cx="57012" cy="47659"/>
            </a:xfrm>
            <a:custGeom>
              <a:avLst/>
              <a:gdLst/>
              <a:ahLst/>
              <a:cxnLst/>
              <a:rect l="l" t="t" r="r" b="b"/>
              <a:pathLst>
                <a:path w="256" h="214" fill="none" extrusionOk="0">
                  <a:moveTo>
                    <a:pt x="256" y="1"/>
                  </a:moveTo>
                  <a:lnTo>
                    <a:pt x="0" y="214"/>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11"/>
            <p:cNvSpPr/>
            <p:nvPr/>
          </p:nvSpPr>
          <p:spPr>
            <a:xfrm rot="5400000">
              <a:off x="516557" y="941243"/>
              <a:ext cx="76165" cy="19153"/>
            </a:xfrm>
            <a:custGeom>
              <a:avLst/>
              <a:gdLst/>
              <a:ahLst/>
              <a:cxnLst/>
              <a:rect l="l" t="t" r="r" b="b"/>
              <a:pathLst>
                <a:path w="342" h="86" fill="none" extrusionOk="0">
                  <a:moveTo>
                    <a:pt x="342" y="1"/>
                  </a:moveTo>
                  <a:lnTo>
                    <a:pt x="1" y="86"/>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1"/>
            <p:cNvSpPr/>
            <p:nvPr/>
          </p:nvSpPr>
          <p:spPr>
            <a:xfrm rot="5400000">
              <a:off x="606752" y="941243"/>
              <a:ext cx="71266" cy="24052"/>
            </a:xfrm>
            <a:custGeom>
              <a:avLst/>
              <a:gdLst/>
              <a:ahLst/>
              <a:cxnLst/>
              <a:rect l="l" t="t" r="r" b="b"/>
              <a:pathLst>
                <a:path w="320" h="108" fill="none" extrusionOk="0">
                  <a:moveTo>
                    <a:pt x="0" y="1"/>
                  </a:moveTo>
                  <a:lnTo>
                    <a:pt x="320" y="107"/>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1"/>
            <p:cNvSpPr/>
            <p:nvPr/>
          </p:nvSpPr>
          <p:spPr>
            <a:xfrm rot="5400000">
              <a:off x="692048" y="969749"/>
              <a:ext cx="52336" cy="52336"/>
            </a:xfrm>
            <a:custGeom>
              <a:avLst/>
              <a:gdLst/>
              <a:ahLst/>
              <a:cxnLst/>
              <a:rect l="l" t="t" r="r" b="b"/>
              <a:pathLst>
                <a:path w="235" h="235" fill="none" extrusionOk="0">
                  <a:moveTo>
                    <a:pt x="0" y="0"/>
                  </a:moveTo>
                  <a:lnTo>
                    <a:pt x="235" y="235"/>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1"/>
            <p:cNvSpPr/>
            <p:nvPr/>
          </p:nvSpPr>
          <p:spPr>
            <a:xfrm rot="5400000">
              <a:off x="758414" y="1031439"/>
              <a:ext cx="24052" cy="71266"/>
            </a:xfrm>
            <a:custGeom>
              <a:avLst/>
              <a:gdLst/>
              <a:ahLst/>
              <a:cxnLst/>
              <a:rect l="l" t="t" r="r" b="b"/>
              <a:pathLst>
                <a:path w="108" h="320" fill="none" extrusionOk="0">
                  <a:moveTo>
                    <a:pt x="1" y="0"/>
                  </a:moveTo>
                  <a:lnTo>
                    <a:pt x="107" y="32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1"/>
            <p:cNvSpPr/>
            <p:nvPr/>
          </p:nvSpPr>
          <p:spPr>
            <a:xfrm rot="5400000">
              <a:off x="767879" y="1121523"/>
              <a:ext cx="14476" cy="71266"/>
            </a:xfrm>
            <a:custGeom>
              <a:avLst/>
              <a:gdLst/>
              <a:ahLst/>
              <a:cxnLst/>
              <a:rect l="l" t="t" r="r" b="b"/>
              <a:pathLst>
                <a:path w="65" h="320" fill="none" extrusionOk="0">
                  <a:moveTo>
                    <a:pt x="65" y="0"/>
                  </a:moveTo>
                  <a:lnTo>
                    <a:pt x="1" y="32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1"/>
            <p:cNvSpPr/>
            <p:nvPr/>
          </p:nvSpPr>
          <p:spPr>
            <a:xfrm rot="5400000">
              <a:off x="722782" y="1209157"/>
              <a:ext cx="42982" cy="57235"/>
            </a:xfrm>
            <a:custGeom>
              <a:avLst/>
              <a:gdLst/>
              <a:ahLst/>
              <a:cxnLst/>
              <a:rect l="l" t="t" r="r" b="b"/>
              <a:pathLst>
                <a:path w="193" h="257" fill="none" extrusionOk="0">
                  <a:moveTo>
                    <a:pt x="193" y="0"/>
                  </a:moveTo>
                  <a:lnTo>
                    <a:pt x="1" y="256"/>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1"/>
            <p:cNvSpPr/>
            <p:nvPr/>
          </p:nvSpPr>
          <p:spPr>
            <a:xfrm rot="5400000">
              <a:off x="639935" y="1277973"/>
              <a:ext cx="66589" cy="28729"/>
            </a:xfrm>
            <a:custGeom>
              <a:avLst/>
              <a:gdLst/>
              <a:ahLst/>
              <a:cxnLst/>
              <a:rect l="l" t="t" r="r" b="b"/>
              <a:pathLst>
                <a:path w="299" h="129" fill="none" extrusionOk="0">
                  <a:moveTo>
                    <a:pt x="299" y="1"/>
                  </a:moveTo>
                  <a:lnTo>
                    <a:pt x="1" y="129"/>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7" name="Google Shape;227;p11"/>
          <p:cNvGrpSpPr/>
          <p:nvPr/>
        </p:nvGrpSpPr>
        <p:grpSpPr>
          <a:xfrm>
            <a:off x="10399951" y="5378428"/>
            <a:ext cx="364000" cy="364400"/>
            <a:chOff x="13068538" y="3604421"/>
            <a:chExt cx="273000" cy="273300"/>
          </a:xfrm>
        </p:grpSpPr>
        <p:cxnSp>
          <p:nvCxnSpPr>
            <p:cNvPr id="228" name="Google Shape;228;p11"/>
            <p:cNvCxnSpPr/>
            <p:nvPr/>
          </p:nvCxnSpPr>
          <p:spPr>
            <a:xfrm>
              <a:off x="13205021" y="3604421"/>
              <a:ext cx="0" cy="273300"/>
            </a:xfrm>
            <a:prstGeom prst="straightConnector1">
              <a:avLst/>
            </a:prstGeom>
            <a:noFill/>
            <a:ln w="19050" cap="flat" cmpd="sng">
              <a:solidFill>
                <a:schemeClr val="lt1"/>
              </a:solidFill>
              <a:prstDash val="solid"/>
              <a:round/>
              <a:headEnd type="none" w="med" len="med"/>
              <a:tailEnd type="none" w="med" len="med"/>
            </a:ln>
          </p:spPr>
        </p:cxnSp>
        <p:cxnSp>
          <p:nvCxnSpPr>
            <p:cNvPr id="229" name="Google Shape;229;p11"/>
            <p:cNvCxnSpPr/>
            <p:nvPr/>
          </p:nvCxnSpPr>
          <p:spPr>
            <a:xfrm rot="10800000">
              <a:off x="13068538" y="3740937"/>
              <a:ext cx="273000" cy="0"/>
            </a:xfrm>
            <a:prstGeom prst="straightConnector1">
              <a:avLst/>
            </a:prstGeom>
            <a:noFill/>
            <a:ln w="19050" cap="flat" cmpd="sng">
              <a:solidFill>
                <a:schemeClr val="lt1"/>
              </a:solidFill>
              <a:prstDash val="solid"/>
              <a:round/>
              <a:headEnd type="none" w="med" len="med"/>
              <a:tailEnd type="none" w="med" len="med"/>
            </a:ln>
          </p:spPr>
        </p:cxnSp>
        <p:cxnSp>
          <p:nvCxnSpPr>
            <p:cNvPr id="230" name="Google Shape;230;p11"/>
            <p:cNvCxnSpPr/>
            <p:nvPr/>
          </p:nvCxnSpPr>
          <p:spPr>
            <a:xfrm>
              <a:off x="13205052" y="3604106"/>
              <a:ext cx="0" cy="273226"/>
            </a:xfrm>
            <a:prstGeom prst="straightConnector1">
              <a:avLst/>
            </a:prstGeom>
            <a:noFill/>
            <a:ln w="19050" cap="flat" cmpd="sng">
              <a:solidFill>
                <a:schemeClr val="lt1"/>
              </a:solidFill>
              <a:prstDash val="solid"/>
              <a:round/>
              <a:headEnd type="none" w="med" len="med"/>
              <a:tailEnd type="none" w="med" len="med"/>
            </a:ln>
          </p:spPr>
        </p:cxnSp>
        <p:cxnSp>
          <p:nvCxnSpPr>
            <p:cNvPr id="231" name="Google Shape;231;p11"/>
            <p:cNvCxnSpPr/>
            <p:nvPr/>
          </p:nvCxnSpPr>
          <p:spPr>
            <a:xfrm>
              <a:off x="13204972" y="3604106"/>
              <a:ext cx="0" cy="273226"/>
            </a:xfrm>
            <a:prstGeom prst="straightConnector1">
              <a:avLst/>
            </a:prstGeom>
            <a:noFill/>
            <a:ln w="19050" cap="flat" cmpd="sng">
              <a:solidFill>
                <a:schemeClr val="lt1"/>
              </a:solidFill>
              <a:prstDash val="solid"/>
              <a:round/>
              <a:headEnd type="none" w="med" len="med"/>
              <a:tailEnd type="none" w="med" len="med"/>
            </a:ln>
          </p:spPr>
        </p:cxnSp>
      </p:grpSp>
    </p:spTree>
    <p:extLst>
      <p:ext uri="{BB962C8B-B14F-4D97-AF65-F5344CB8AC3E}">
        <p14:creationId xmlns:p14="http://schemas.microsoft.com/office/powerpoint/2010/main" val="412463821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232"/>
        <p:cNvGrpSpPr/>
        <p:nvPr/>
      </p:nvGrpSpPr>
      <p:grpSpPr>
        <a:xfrm>
          <a:off x="0" y="0"/>
          <a:ext cx="0" cy="0"/>
          <a:chOff x="0" y="0"/>
          <a:chExt cx="0" cy="0"/>
        </a:xfrm>
      </p:grpSpPr>
    </p:spTree>
    <p:extLst>
      <p:ext uri="{BB962C8B-B14F-4D97-AF65-F5344CB8AC3E}">
        <p14:creationId xmlns:p14="http://schemas.microsoft.com/office/powerpoint/2010/main" val="217911160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dk2"/>
        </a:solidFill>
        <a:effectLst/>
      </p:bgPr>
    </p:bg>
    <p:spTree>
      <p:nvGrpSpPr>
        <p:cNvPr id="1" name="Shape 233"/>
        <p:cNvGrpSpPr/>
        <p:nvPr/>
      </p:nvGrpSpPr>
      <p:grpSpPr>
        <a:xfrm>
          <a:off x="0" y="0"/>
          <a:ext cx="0" cy="0"/>
          <a:chOff x="0" y="0"/>
          <a:chExt cx="0" cy="0"/>
        </a:xfrm>
      </p:grpSpPr>
      <p:sp>
        <p:nvSpPr>
          <p:cNvPr id="234" name="Google Shape;234;p13"/>
          <p:cNvSpPr txBox="1">
            <a:spLocks noGrp="1"/>
          </p:cNvSpPr>
          <p:nvPr>
            <p:ph type="title"/>
          </p:nvPr>
        </p:nvSpPr>
        <p:spPr>
          <a:xfrm>
            <a:off x="950967" y="719367"/>
            <a:ext cx="10290000" cy="637600"/>
          </a:xfrm>
          <a:prstGeom prst="rect">
            <a:avLst/>
          </a:prstGeom>
        </p:spPr>
        <p:txBody>
          <a:bodyPr spcFirstLastPara="1" wrap="square" lIns="91425" tIns="91425" rIns="91425" bIns="91425" anchor="t" anchorCtr="0">
            <a:noAutofit/>
          </a:bodyPr>
          <a:lstStyle>
            <a:lvl1pPr lvl="0">
              <a:spcBef>
                <a:spcPts val="0"/>
              </a:spcBef>
              <a:spcAft>
                <a:spcPts val="0"/>
              </a:spcAft>
              <a:buSzPts val="3300"/>
              <a:buNone/>
              <a:defRPr/>
            </a:lvl1pPr>
            <a:lvl2pPr lvl="1">
              <a:spcBef>
                <a:spcPts val="0"/>
              </a:spcBef>
              <a:spcAft>
                <a:spcPts val="0"/>
              </a:spcAft>
              <a:buSzPts val="3300"/>
              <a:buNone/>
              <a:defRPr/>
            </a:lvl2pPr>
            <a:lvl3pPr lvl="2">
              <a:spcBef>
                <a:spcPts val="0"/>
              </a:spcBef>
              <a:spcAft>
                <a:spcPts val="0"/>
              </a:spcAft>
              <a:buSzPts val="3300"/>
              <a:buNone/>
              <a:defRPr/>
            </a:lvl3pPr>
            <a:lvl4pPr lvl="3">
              <a:spcBef>
                <a:spcPts val="0"/>
              </a:spcBef>
              <a:spcAft>
                <a:spcPts val="0"/>
              </a:spcAft>
              <a:buSzPts val="3300"/>
              <a:buNone/>
              <a:defRPr/>
            </a:lvl4pPr>
            <a:lvl5pPr lvl="4">
              <a:spcBef>
                <a:spcPts val="0"/>
              </a:spcBef>
              <a:spcAft>
                <a:spcPts val="0"/>
              </a:spcAft>
              <a:buSzPts val="3300"/>
              <a:buNone/>
              <a:defRPr/>
            </a:lvl5pPr>
            <a:lvl6pPr lvl="5">
              <a:spcBef>
                <a:spcPts val="0"/>
              </a:spcBef>
              <a:spcAft>
                <a:spcPts val="0"/>
              </a:spcAft>
              <a:buSzPts val="3300"/>
              <a:buNone/>
              <a:defRPr/>
            </a:lvl6pPr>
            <a:lvl7pPr lvl="6">
              <a:spcBef>
                <a:spcPts val="0"/>
              </a:spcBef>
              <a:spcAft>
                <a:spcPts val="0"/>
              </a:spcAft>
              <a:buSzPts val="3300"/>
              <a:buNone/>
              <a:defRPr/>
            </a:lvl7pPr>
            <a:lvl8pPr lvl="7">
              <a:spcBef>
                <a:spcPts val="0"/>
              </a:spcBef>
              <a:spcAft>
                <a:spcPts val="0"/>
              </a:spcAft>
              <a:buSzPts val="3300"/>
              <a:buNone/>
              <a:defRPr/>
            </a:lvl8pPr>
            <a:lvl9pPr lvl="8">
              <a:spcBef>
                <a:spcPts val="0"/>
              </a:spcBef>
              <a:spcAft>
                <a:spcPts val="0"/>
              </a:spcAft>
              <a:buSzPts val="3300"/>
              <a:buNone/>
              <a:defRPr/>
            </a:lvl9pPr>
          </a:lstStyle>
          <a:p>
            <a:endParaRPr/>
          </a:p>
        </p:txBody>
      </p:sp>
      <p:sp>
        <p:nvSpPr>
          <p:cNvPr id="235" name="Google Shape;235;p13"/>
          <p:cNvSpPr txBox="1">
            <a:spLocks noGrp="1"/>
          </p:cNvSpPr>
          <p:nvPr>
            <p:ph type="subTitle" idx="1"/>
          </p:nvPr>
        </p:nvSpPr>
        <p:spPr>
          <a:xfrm>
            <a:off x="2757533" y="2711775"/>
            <a:ext cx="2948400" cy="62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36" name="Google Shape;236;p13"/>
          <p:cNvSpPr txBox="1">
            <a:spLocks noGrp="1"/>
          </p:cNvSpPr>
          <p:nvPr>
            <p:ph type="subTitle" idx="2"/>
          </p:nvPr>
        </p:nvSpPr>
        <p:spPr>
          <a:xfrm>
            <a:off x="2757533" y="2230684"/>
            <a:ext cx="2948400" cy="40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1pPr>
            <a:lvl2pPr lvl="1"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2pPr>
            <a:lvl3pPr lvl="2"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3pPr>
            <a:lvl4pPr lvl="3"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4pPr>
            <a:lvl5pPr lvl="4"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5pPr>
            <a:lvl6pPr lvl="5"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6pPr>
            <a:lvl7pPr lvl="6"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7pPr>
            <a:lvl8pPr lvl="7"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8pPr>
            <a:lvl9pPr lvl="8"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9pPr>
          </a:lstStyle>
          <a:p>
            <a:endParaRPr/>
          </a:p>
        </p:txBody>
      </p:sp>
      <p:sp>
        <p:nvSpPr>
          <p:cNvPr id="237" name="Google Shape;237;p13"/>
          <p:cNvSpPr txBox="1">
            <a:spLocks noGrp="1"/>
          </p:cNvSpPr>
          <p:nvPr>
            <p:ph type="subTitle" idx="3"/>
          </p:nvPr>
        </p:nvSpPr>
        <p:spPr>
          <a:xfrm>
            <a:off x="2757533" y="4689375"/>
            <a:ext cx="2948400" cy="62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38" name="Google Shape;238;p13"/>
          <p:cNvSpPr txBox="1">
            <a:spLocks noGrp="1"/>
          </p:cNvSpPr>
          <p:nvPr>
            <p:ph type="subTitle" idx="4"/>
          </p:nvPr>
        </p:nvSpPr>
        <p:spPr>
          <a:xfrm>
            <a:off x="2757533" y="4208284"/>
            <a:ext cx="2948400" cy="40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1pPr>
            <a:lvl2pPr lvl="1"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2pPr>
            <a:lvl3pPr lvl="2"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3pPr>
            <a:lvl4pPr lvl="3"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4pPr>
            <a:lvl5pPr lvl="4"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5pPr>
            <a:lvl6pPr lvl="5"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6pPr>
            <a:lvl7pPr lvl="6"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7pPr>
            <a:lvl8pPr lvl="7"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8pPr>
            <a:lvl9pPr lvl="8"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9pPr>
          </a:lstStyle>
          <a:p>
            <a:endParaRPr/>
          </a:p>
        </p:txBody>
      </p:sp>
      <p:sp>
        <p:nvSpPr>
          <p:cNvPr id="239" name="Google Shape;239;p13"/>
          <p:cNvSpPr txBox="1">
            <a:spLocks noGrp="1"/>
          </p:cNvSpPr>
          <p:nvPr>
            <p:ph type="subTitle" idx="5"/>
          </p:nvPr>
        </p:nvSpPr>
        <p:spPr>
          <a:xfrm>
            <a:off x="7653117" y="2711775"/>
            <a:ext cx="2948400" cy="62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40" name="Google Shape;240;p13"/>
          <p:cNvSpPr txBox="1">
            <a:spLocks noGrp="1"/>
          </p:cNvSpPr>
          <p:nvPr>
            <p:ph type="subTitle" idx="6"/>
          </p:nvPr>
        </p:nvSpPr>
        <p:spPr>
          <a:xfrm>
            <a:off x="7653117" y="2230684"/>
            <a:ext cx="2948400" cy="40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1pPr>
            <a:lvl2pPr lvl="1"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2pPr>
            <a:lvl3pPr lvl="2"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3pPr>
            <a:lvl4pPr lvl="3"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4pPr>
            <a:lvl5pPr lvl="4"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5pPr>
            <a:lvl6pPr lvl="5"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6pPr>
            <a:lvl7pPr lvl="6"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7pPr>
            <a:lvl8pPr lvl="7"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8pPr>
            <a:lvl9pPr lvl="8"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9pPr>
          </a:lstStyle>
          <a:p>
            <a:endParaRPr/>
          </a:p>
        </p:txBody>
      </p:sp>
      <p:sp>
        <p:nvSpPr>
          <p:cNvPr id="241" name="Google Shape;241;p13"/>
          <p:cNvSpPr txBox="1">
            <a:spLocks noGrp="1"/>
          </p:cNvSpPr>
          <p:nvPr>
            <p:ph type="subTitle" idx="7"/>
          </p:nvPr>
        </p:nvSpPr>
        <p:spPr>
          <a:xfrm>
            <a:off x="7653117" y="4689375"/>
            <a:ext cx="2948400" cy="62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42" name="Google Shape;242;p13"/>
          <p:cNvSpPr txBox="1">
            <a:spLocks noGrp="1"/>
          </p:cNvSpPr>
          <p:nvPr>
            <p:ph type="subTitle" idx="8"/>
          </p:nvPr>
        </p:nvSpPr>
        <p:spPr>
          <a:xfrm>
            <a:off x="7653117" y="4208284"/>
            <a:ext cx="2948400" cy="40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1pPr>
            <a:lvl2pPr lvl="1"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2pPr>
            <a:lvl3pPr lvl="2"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3pPr>
            <a:lvl4pPr lvl="3"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4pPr>
            <a:lvl5pPr lvl="4"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5pPr>
            <a:lvl6pPr lvl="5"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6pPr>
            <a:lvl7pPr lvl="6"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7pPr>
            <a:lvl8pPr lvl="7"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8pPr>
            <a:lvl9pPr lvl="8"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9pPr>
          </a:lstStyle>
          <a:p>
            <a:endParaRPr/>
          </a:p>
        </p:txBody>
      </p:sp>
      <p:sp>
        <p:nvSpPr>
          <p:cNvPr id="243" name="Google Shape;243;p13"/>
          <p:cNvSpPr txBox="1">
            <a:spLocks noGrp="1"/>
          </p:cNvSpPr>
          <p:nvPr>
            <p:ph type="title" idx="9" hasCustomPrompt="1"/>
          </p:nvPr>
        </p:nvSpPr>
        <p:spPr>
          <a:xfrm>
            <a:off x="1673600" y="2506267"/>
            <a:ext cx="944000" cy="55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4667"/>
            </a:lvl1pPr>
            <a:lvl2pPr lvl="1" algn="ctr" rtl="0">
              <a:spcBef>
                <a:spcPts val="0"/>
              </a:spcBef>
              <a:spcAft>
                <a:spcPts val="0"/>
              </a:spcAft>
              <a:buSzPts val="3500"/>
              <a:buNone/>
              <a:defRPr sz="4667"/>
            </a:lvl2pPr>
            <a:lvl3pPr lvl="2" algn="ctr" rtl="0">
              <a:spcBef>
                <a:spcPts val="0"/>
              </a:spcBef>
              <a:spcAft>
                <a:spcPts val="0"/>
              </a:spcAft>
              <a:buSzPts val="3500"/>
              <a:buNone/>
              <a:defRPr sz="4667"/>
            </a:lvl3pPr>
            <a:lvl4pPr lvl="3" algn="ctr" rtl="0">
              <a:spcBef>
                <a:spcPts val="0"/>
              </a:spcBef>
              <a:spcAft>
                <a:spcPts val="0"/>
              </a:spcAft>
              <a:buSzPts val="3500"/>
              <a:buNone/>
              <a:defRPr sz="4667"/>
            </a:lvl4pPr>
            <a:lvl5pPr lvl="4" algn="ctr" rtl="0">
              <a:spcBef>
                <a:spcPts val="0"/>
              </a:spcBef>
              <a:spcAft>
                <a:spcPts val="0"/>
              </a:spcAft>
              <a:buSzPts val="3500"/>
              <a:buNone/>
              <a:defRPr sz="4667"/>
            </a:lvl5pPr>
            <a:lvl6pPr lvl="5" algn="ctr" rtl="0">
              <a:spcBef>
                <a:spcPts val="0"/>
              </a:spcBef>
              <a:spcAft>
                <a:spcPts val="0"/>
              </a:spcAft>
              <a:buSzPts val="3500"/>
              <a:buNone/>
              <a:defRPr sz="4667"/>
            </a:lvl6pPr>
            <a:lvl7pPr lvl="6" algn="ctr" rtl="0">
              <a:spcBef>
                <a:spcPts val="0"/>
              </a:spcBef>
              <a:spcAft>
                <a:spcPts val="0"/>
              </a:spcAft>
              <a:buSzPts val="3500"/>
              <a:buNone/>
              <a:defRPr sz="4667"/>
            </a:lvl7pPr>
            <a:lvl8pPr lvl="7" algn="ctr" rtl="0">
              <a:spcBef>
                <a:spcPts val="0"/>
              </a:spcBef>
              <a:spcAft>
                <a:spcPts val="0"/>
              </a:spcAft>
              <a:buSzPts val="3500"/>
              <a:buNone/>
              <a:defRPr sz="4667"/>
            </a:lvl8pPr>
            <a:lvl9pPr lvl="8" algn="ctr" rtl="0">
              <a:spcBef>
                <a:spcPts val="0"/>
              </a:spcBef>
              <a:spcAft>
                <a:spcPts val="0"/>
              </a:spcAft>
              <a:buSzPts val="3500"/>
              <a:buNone/>
              <a:defRPr sz="4667"/>
            </a:lvl9pPr>
          </a:lstStyle>
          <a:p>
            <a:r>
              <a:t>xx%</a:t>
            </a:r>
          </a:p>
        </p:txBody>
      </p:sp>
      <p:sp>
        <p:nvSpPr>
          <p:cNvPr id="244" name="Google Shape;244;p13"/>
          <p:cNvSpPr txBox="1">
            <a:spLocks noGrp="1"/>
          </p:cNvSpPr>
          <p:nvPr>
            <p:ph type="title" idx="13" hasCustomPrompt="1"/>
          </p:nvPr>
        </p:nvSpPr>
        <p:spPr>
          <a:xfrm>
            <a:off x="6587667" y="2506267"/>
            <a:ext cx="944000" cy="55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4667"/>
            </a:lvl1pPr>
            <a:lvl2pPr lvl="1" algn="ctr" rtl="0">
              <a:spcBef>
                <a:spcPts val="0"/>
              </a:spcBef>
              <a:spcAft>
                <a:spcPts val="0"/>
              </a:spcAft>
              <a:buSzPts val="3500"/>
              <a:buNone/>
              <a:defRPr sz="4667"/>
            </a:lvl2pPr>
            <a:lvl3pPr lvl="2" algn="ctr" rtl="0">
              <a:spcBef>
                <a:spcPts val="0"/>
              </a:spcBef>
              <a:spcAft>
                <a:spcPts val="0"/>
              </a:spcAft>
              <a:buSzPts val="3500"/>
              <a:buNone/>
              <a:defRPr sz="4667"/>
            </a:lvl3pPr>
            <a:lvl4pPr lvl="3" algn="ctr" rtl="0">
              <a:spcBef>
                <a:spcPts val="0"/>
              </a:spcBef>
              <a:spcAft>
                <a:spcPts val="0"/>
              </a:spcAft>
              <a:buSzPts val="3500"/>
              <a:buNone/>
              <a:defRPr sz="4667"/>
            </a:lvl4pPr>
            <a:lvl5pPr lvl="4" algn="ctr" rtl="0">
              <a:spcBef>
                <a:spcPts val="0"/>
              </a:spcBef>
              <a:spcAft>
                <a:spcPts val="0"/>
              </a:spcAft>
              <a:buSzPts val="3500"/>
              <a:buNone/>
              <a:defRPr sz="4667"/>
            </a:lvl5pPr>
            <a:lvl6pPr lvl="5" algn="ctr" rtl="0">
              <a:spcBef>
                <a:spcPts val="0"/>
              </a:spcBef>
              <a:spcAft>
                <a:spcPts val="0"/>
              </a:spcAft>
              <a:buSzPts val="3500"/>
              <a:buNone/>
              <a:defRPr sz="4667"/>
            </a:lvl6pPr>
            <a:lvl7pPr lvl="6" algn="ctr" rtl="0">
              <a:spcBef>
                <a:spcPts val="0"/>
              </a:spcBef>
              <a:spcAft>
                <a:spcPts val="0"/>
              </a:spcAft>
              <a:buSzPts val="3500"/>
              <a:buNone/>
              <a:defRPr sz="4667"/>
            </a:lvl7pPr>
            <a:lvl8pPr lvl="7" algn="ctr" rtl="0">
              <a:spcBef>
                <a:spcPts val="0"/>
              </a:spcBef>
              <a:spcAft>
                <a:spcPts val="0"/>
              </a:spcAft>
              <a:buSzPts val="3500"/>
              <a:buNone/>
              <a:defRPr sz="4667"/>
            </a:lvl8pPr>
            <a:lvl9pPr lvl="8" algn="ctr" rtl="0">
              <a:spcBef>
                <a:spcPts val="0"/>
              </a:spcBef>
              <a:spcAft>
                <a:spcPts val="0"/>
              </a:spcAft>
              <a:buSzPts val="3500"/>
              <a:buNone/>
              <a:defRPr sz="4667"/>
            </a:lvl9pPr>
          </a:lstStyle>
          <a:p>
            <a:r>
              <a:t>xx%</a:t>
            </a:r>
          </a:p>
        </p:txBody>
      </p:sp>
      <p:sp>
        <p:nvSpPr>
          <p:cNvPr id="245" name="Google Shape;245;p13"/>
          <p:cNvSpPr txBox="1">
            <a:spLocks noGrp="1"/>
          </p:cNvSpPr>
          <p:nvPr>
            <p:ph type="title" idx="14" hasCustomPrompt="1"/>
          </p:nvPr>
        </p:nvSpPr>
        <p:spPr>
          <a:xfrm>
            <a:off x="1673600" y="4498267"/>
            <a:ext cx="944000" cy="55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4667"/>
            </a:lvl1pPr>
            <a:lvl2pPr lvl="1" algn="ctr" rtl="0">
              <a:spcBef>
                <a:spcPts val="0"/>
              </a:spcBef>
              <a:spcAft>
                <a:spcPts val="0"/>
              </a:spcAft>
              <a:buSzPts val="3500"/>
              <a:buNone/>
              <a:defRPr sz="4667"/>
            </a:lvl2pPr>
            <a:lvl3pPr lvl="2" algn="ctr" rtl="0">
              <a:spcBef>
                <a:spcPts val="0"/>
              </a:spcBef>
              <a:spcAft>
                <a:spcPts val="0"/>
              </a:spcAft>
              <a:buSzPts val="3500"/>
              <a:buNone/>
              <a:defRPr sz="4667"/>
            </a:lvl3pPr>
            <a:lvl4pPr lvl="3" algn="ctr" rtl="0">
              <a:spcBef>
                <a:spcPts val="0"/>
              </a:spcBef>
              <a:spcAft>
                <a:spcPts val="0"/>
              </a:spcAft>
              <a:buSzPts val="3500"/>
              <a:buNone/>
              <a:defRPr sz="4667"/>
            </a:lvl4pPr>
            <a:lvl5pPr lvl="4" algn="ctr" rtl="0">
              <a:spcBef>
                <a:spcPts val="0"/>
              </a:spcBef>
              <a:spcAft>
                <a:spcPts val="0"/>
              </a:spcAft>
              <a:buSzPts val="3500"/>
              <a:buNone/>
              <a:defRPr sz="4667"/>
            </a:lvl5pPr>
            <a:lvl6pPr lvl="5" algn="ctr" rtl="0">
              <a:spcBef>
                <a:spcPts val="0"/>
              </a:spcBef>
              <a:spcAft>
                <a:spcPts val="0"/>
              </a:spcAft>
              <a:buSzPts val="3500"/>
              <a:buNone/>
              <a:defRPr sz="4667"/>
            </a:lvl6pPr>
            <a:lvl7pPr lvl="6" algn="ctr" rtl="0">
              <a:spcBef>
                <a:spcPts val="0"/>
              </a:spcBef>
              <a:spcAft>
                <a:spcPts val="0"/>
              </a:spcAft>
              <a:buSzPts val="3500"/>
              <a:buNone/>
              <a:defRPr sz="4667"/>
            </a:lvl7pPr>
            <a:lvl8pPr lvl="7" algn="ctr" rtl="0">
              <a:spcBef>
                <a:spcPts val="0"/>
              </a:spcBef>
              <a:spcAft>
                <a:spcPts val="0"/>
              </a:spcAft>
              <a:buSzPts val="3500"/>
              <a:buNone/>
              <a:defRPr sz="4667"/>
            </a:lvl8pPr>
            <a:lvl9pPr lvl="8" algn="ctr" rtl="0">
              <a:spcBef>
                <a:spcPts val="0"/>
              </a:spcBef>
              <a:spcAft>
                <a:spcPts val="0"/>
              </a:spcAft>
              <a:buSzPts val="3500"/>
              <a:buNone/>
              <a:defRPr sz="4667"/>
            </a:lvl9pPr>
          </a:lstStyle>
          <a:p>
            <a:r>
              <a:t>xx%</a:t>
            </a:r>
          </a:p>
        </p:txBody>
      </p:sp>
      <p:sp>
        <p:nvSpPr>
          <p:cNvPr id="246" name="Google Shape;246;p13"/>
          <p:cNvSpPr txBox="1">
            <a:spLocks noGrp="1"/>
          </p:cNvSpPr>
          <p:nvPr>
            <p:ph type="title" idx="15" hasCustomPrompt="1"/>
          </p:nvPr>
        </p:nvSpPr>
        <p:spPr>
          <a:xfrm>
            <a:off x="6587667" y="4498267"/>
            <a:ext cx="944000" cy="55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4667"/>
            </a:lvl1pPr>
            <a:lvl2pPr lvl="1" algn="ctr" rtl="0">
              <a:spcBef>
                <a:spcPts val="0"/>
              </a:spcBef>
              <a:spcAft>
                <a:spcPts val="0"/>
              </a:spcAft>
              <a:buSzPts val="3500"/>
              <a:buNone/>
              <a:defRPr sz="4667"/>
            </a:lvl2pPr>
            <a:lvl3pPr lvl="2" algn="ctr" rtl="0">
              <a:spcBef>
                <a:spcPts val="0"/>
              </a:spcBef>
              <a:spcAft>
                <a:spcPts val="0"/>
              </a:spcAft>
              <a:buSzPts val="3500"/>
              <a:buNone/>
              <a:defRPr sz="4667"/>
            </a:lvl3pPr>
            <a:lvl4pPr lvl="3" algn="ctr" rtl="0">
              <a:spcBef>
                <a:spcPts val="0"/>
              </a:spcBef>
              <a:spcAft>
                <a:spcPts val="0"/>
              </a:spcAft>
              <a:buSzPts val="3500"/>
              <a:buNone/>
              <a:defRPr sz="4667"/>
            </a:lvl4pPr>
            <a:lvl5pPr lvl="4" algn="ctr" rtl="0">
              <a:spcBef>
                <a:spcPts val="0"/>
              </a:spcBef>
              <a:spcAft>
                <a:spcPts val="0"/>
              </a:spcAft>
              <a:buSzPts val="3500"/>
              <a:buNone/>
              <a:defRPr sz="4667"/>
            </a:lvl5pPr>
            <a:lvl6pPr lvl="5" algn="ctr" rtl="0">
              <a:spcBef>
                <a:spcPts val="0"/>
              </a:spcBef>
              <a:spcAft>
                <a:spcPts val="0"/>
              </a:spcAft>
              <a:buSzPts val="3500"/>
              <a:buNone/>
              <a:defRPr sz="4667"/>
            </a:lvl6pPr>
            <a:lvl7pPr lvl="6" algn="ctr" rtl="0">
              <a:spcBef>
                <a:spcPts val="0"/>
              </a:spcBef>
              <a:spcAft>
                <a:spcPts val="0"/>
              </a:spcAft>
              <a:buSzPts val="3500"/>
              <a:buNone/>
              <a:defRPr sz="4667"/>
            </a:lvl7pPr>
            <a:lvl8pPr lvl="7" algn="ctr" rtl="0">
              <a:spcBef>
                <a:spcPts val="0"/>
              </a:spcBef>
              <a:spcAft>
                <a:spcPts val="0"/>
              </a:spcAft>
              <a:buSzPts val="3500"/>
              <a:buNone/>
              <a:defRPr sz="4667"/>
            </a:lvl8pPr>
            <a:lvl9pPr lvl="8" algn="ctr" rtl="0">
              <a:spcBef>
                <a:spcPts val="0"/>
              </a:spcBef>
              <a:spcAft>
                <a:spcPts val="0"/>
              </a:spcAft>
              <a:buSzPts val="3500"/>
              <a:buNone/>
              <a:defRPr sz="4667"/>
            </a:lvl9pPr>
          </a:lstStyle>
          <a:p>
            <a:r>
              <a:t>xx%</a:t>
            </a:r>
          </a:p>
        </p:txBody>
      </p:sp>
      <p:sp>
        <p:nvSpPr>
          <p:cNvPr id="247" name="Google Shape;247;p13"/>
          <p:cNvSpPr/>
          <p:nvPr/>
        </p:nvSpPr>
        <p:spPr>
          <a:xfrm>
            <a:off x="-1818133" y="3617533"/>
            <a:ext cx="2681200" cy="4915200"/>
          </a:xfrm>
          <a:prstGeom prst="round2SameRect">
            <a:avLst>
              <a:gd name="adj1" fmla="val 50000"/>
              <a:gd name="adj2" fmla="val 0"/>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8" name="Google Shape;248;p13"/>
          <p:cNvSpPr/>
          <p:nvPr/>
        </p:nvSpPr>
        <p:spPr>
          <a:xfrm>
            <a:off x="638493" y="5909657"/>
            <a:ext cx="445948" cy="445824"/>
          </a:xfrm>
          <a:custGeom>
            <a:avLst/>
            <a:gdLst/>
            <a:ahLst/>
            <a:cxnLst/>
            <a:rect l="l" t="t" r="r" b="b"/>
            <a:pathLst>
              <a:path w="3601" h="3600" extrusionOk="0">
                <a:moveTo>
                  <a:pt x="1811" y="0"/>
                </a:moveTo>
                <a:cubicBezTo>
                  <a:pt x="1790" y="128"/>
                  <a:pt x="1790" y="277"/>
                  <a:pt x="1768" y="405"/>
                </a:cubicBezTo>
                <a:cubicBezTo>
                  <a:pt x="1726" y="1129"/>
                  <a:pt x="1130" y="1725"/>
                  <a:pt x="405" y="1768"/>
                </a:cubicBezTo>
                <a:cubicBezTo>
                  <a:pt x="278" y="1789"/>
                  <a:pt x="129" y="1789"/>
                  <a:pt x="1" y="1810"/>
                </a:cubicBezTo>
                <a:cubicBezTo>
                  <a:pt x="129" y="1810"/>
                  <a:pt x="278" y="1832"/>
                  <a:pt x="405" y="1832"/>
                </a:cubicBezTo>
                <a:cubicBezTo>
                  <a:pt x="1130" y="1896"/>
                  <a:pt x="1726" y="2471"/>
                  <a:pt x="1768" y="3216"/>
                </a:cubicBezTo>
                <a:cubicBezTo>
                  <a:pt x="1790" y="3344"/>
                  <a:pt x="1790" y="3472"/>
                  <a:pt x="1811" y="3599"/>
                </a:cubicBezTo>
                <a:cubicBezTo>
                  <a:pt x="1811" y="3472"/>
                  <a:pt x="1832" y="3344"/>
                  <a:pt x="1832" y="3216"/>
                </a:cubicBezTo>
                <a:cubicBezTo>
                  <a:pt x="1896" y="2471"/>
                  <a:pt x="2471" y="1896"/>
                  <a:pt x="3217" y="1832"/>
                </a:cubicBezTo>
                <a:cubicBezTo>
                  <a:pt x="3344" y="1832"/>
                  <a:pt x="3472" y="1810"/>
                  <a:pt x="3600" y="1810"/>
                </a:cubicBezTo>
                <a:cubicBezTo>
                  <a:pt x="3472" y="1789"/>
                  <a:pt x="3344" y="1789"/>
                  <a:pt x="3217" y="1768"/>
                </a:cubicBezTo>
                <a:cubicBezTo>
                  <a:pt x="2471" y="1725"/>
                  <a:pt x="1896" y="1129"/>
                  <a:pt x="1832" y="405"/>
                </a:cubicBezTo>
                <a:cubicBezTo>
                  <a:pt x="1832" y="277"/>
                  <a:pt x="1811" y="128"/>
                  <a:pt x="181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9" name="Google Shape;249;p13"/>
          <p:cNvSpPr/>
          <p:nvPr/>
        </p:nvSpPr>
        <p:spPr>
          <a:xfrm flipH="1">
            <a:off x="-468366" y="-749233"/>
            <a:ext cx="3085969" cy="2274941"/>
          </a:xfrm>
          <a:custGeom>
            <a:avLst/>
            <a:gdLst/>
            <a:ahLst/>
            <a:cxnLst/>
            <a:rect l="l" t="t" r="r" b="b"/>
            <a:pathLst>
              <a:path w="24919" h="18370" extrusionOk="0">
                <a:moveTo>
                  <a:pt x="20893" y="117"/>
                </a:moveTo>
                <a:cubicBezTo>
                  <a:pt x="21937" y="117"/>
                  <a:pt x="22746" y="415"/>
                  <a:pt x="23194" y="1012"/>
                </a:cubicBezTo>
                <a:cubicBezTo>
                  <a:pt x="24770" y="3163"/>
                  <a:pt x="21064" y="8572"/>
                  <a:pt x="14909" y="13087"/>
                </a:cubicBezTo>
                <a:cubicBezTo>
                  <a:pt x="11927" y="15281"/>
                  <a:pt x="8818" y="16921"/>
                  <a:pt x="6155" y="17730"/>
                </a:cubicBezTo>
                <a:cubicBezTo>
                  <a:pt x="5014" y="18071"/>
                  <a:pt x="4019" y="18240"/>
                  <a:pt x="3196" y="18240"/>
                </a:cubicBezTo>
                <a:cubicBezTo>
                  <a:pt x="2115" y="18240"/>
                  <a:pt x="1330" y="17948"/>
                  <a:pt x="895" y="17368"/>
                </a:cubicBezTo>
                <a:cubicBezTo>
                  <a:pt x="150" y="16324"/>
                  <a:pt x="575" y="14514"/>
                  <a:pt x="2130" y="12235"/>
                </a:cubicBezTo>
                <a:cubicBezTo>
                  <a:pt x="3685" y="9935"/>
                  <a:pt x="6198" y="7486"/>
                  <a:pt x="9180" y="5292"/>
                </a:cubicBezTo>
                <a:cubicBezTo>
                  <a:pt x="13610" y="2034"/>
                  <a:pt x="18125" y="117"/>
                  <a:pt x="20893" y="117"/>
                </a:cubicBezTo>
                <a:close/>
                <a:moveTo>
                  <a:pt x="20889" y="1"/>
                </a:moveTo>
                <a:cubicBezTo>
                  <a:pt x="18081" y="1"/>
                  <a:pt x="13550" y="1899"/>
                  <a:pt x="9095" y="5165"/>
                </a:cubicBezTo>
                <a:cubicBezTo>
                  <a:pt x="6092" y="7379"/>
                  <a:pt x="3578" y="9850"/>
                  <a:pt x="2002" y="12150"/>
                </a:cubicBezTo>
                <a:cubicBezTo>
                  <a:pt x="426" y="14472"/>
                  <a:pt x="0" y="16367"/>
                  <a:pt x="788" y="17453"/>
                </a:cubicBezTo>
                <a:cubicBezTo>
                  <a:pt x="1236" y="18071"/>
                  <a:pt x="2066" y="18369"/>
                  <a:pt x="3195" y="18369"/>
                </a:cubicBezTo>
                <a:cubicBezTo>
                  <a:pt x="4047" y="18369"/>
                  <a:pt x="5048" y="18199"/>
                  <a:pt x="6198" y="17858"/>
                </a:cubicBezTo>
                <a:cubicBezTo>
                  <a:pt x="8860" y="17049"/>
                  <a:pt x="11991" y="15387"/>
                  <a:pt x="14994" y="13194"/>
                </a:cubicBezTo>
                <a:cubicBezTo>
                  <a:pt x="21192" y="8636"/>
                  <a:pt x="24919" y="3141"/>
                  <a:pt x="23300" y="926"/>
                </a:cubicBezTo>
                <a:cubicBezTo>
                  <a:pt x="22841" y="298"/>
                  <a:pt x="22000" y="1"/>
                  <a:pt x="2088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13"/>
          <p:cNvSpPr/>
          <p:nvPr/>
        </p:nvSpPr>
        <p:spPr>
          <a:xfrm flipH="1">
            <a:off x="325430" y="489057"/>
            <a:ext cx="445948" cy="445824"/>
          </a:xfrm>
          <a:custGeom>
            <a:avLst/>
            <a:gdLst/>
            <a:ahLst/>
            <a:cxnLst/>
            <a:rect l="l" t="t" r="r" b="b"/>
            <a:pathLst>
              <a:path w="3601" h="3600" extrusionOk="0">
                <a:moveTo>
                  <a:pt x="1811" y="0"/>
                </a:moveTo>
                <a:cubicBezTo>
                  <a:pt x="1790" y="128"/>
                  <a:pt x="1790" y="277"/>
                  <a:pt x="1768" y="405"/>
                </a:cubicBezTo>
                <a:cubicBezTo>
                  <a:pt x="1726" y="1129"/>
                  <a:pt x="1130" y="1725"/>
                  <a:pt x="405" y="1768"/>
                </a:cubicBezTo>
                <a:cubicBezTo>
                  <a:pt x="278" y="1789"/>
                  <a:pt x="129" y="1789"/>
                  <a:pt x="1" y="1810"/>
                </a:cubicBezTo>
                <a:cubicBezTo>
                  <a:pt x="129" y="1810"/>
                  <a:pt x="278" y="1832"/>
                  <a:pt x="405" y="1832"/>
                </a:cubicBezTo>
                <a:cubicBezTo>
                  <a:pt x="1130" y="1896"/>
                  <a:pt x="1726" y="2471"/>
                  <a:pt x="1768" y="3216"/>
                </a:cubicBezTo>
                <a:cubicBezTo>
                  <a:pt x="1790" y="3344"/>
                  <a:pt x="1790" y="3472"/>
                  <a:pt x="1811" y="3599"/>
                </a:cubicBezTo>
                <a:cubicBezTo>
                  <a:pt x="1811" y="3472"/>
                  <a:pt x="1832" y="3344"/>
                  <a:pt x="1832" y="3216"/>
                </a:cubicBezTo>
                <a:cubicBezTo>
                  <a:pt x="1896" y="2471"/>
                  <a:pt x="2471" y="1896"/>
                  <a:pt x="3217" y="1832"/>
                </a:cubicBezTo>
                <a:cubicBezTo>
                  <a:pt x="3344" y="1832"/>
                  <a:pt x="3472" y="1810"/>
                  <a:pt x="3600" y="1810"/>
                </a:cubicBezTo>
                <a:cubicBezTo>
                  <a:pt x="3472" y="1789"/>
                  <a:pt x="3344" y="1789"/>
                  <a:pt x="3217" y="1768"/>
                </a:cubicBezTo>
                <a:cubicBezTo>
                  <a:pt x="2471" y="1725"/>
                  <a:pt x="1896" y="1129"/>
                  <a:pt x="1832" y="405"/>
                </a:cubicBezTo>
                <a:cubicBezTo>
                  <a:pt x="1832" y="277"/>
                  <a:pt x="1811" y="128"/>
                  <a:pt x="181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1" name="Google Shape;251;p13"/>
          <p:cNvSpPr/>
          <p:nvPr/>
        </p:nvSpPr>
        <p:spPr>
          <a:xfrm flipH="1">
            <a:off x="2126948" y="470604"/>
            <a:ext cx="445824" cy="445824"/>
          </a:xfrm>
          <a:custGeom>
            <a:avLst/>
            <a:gdLst/>
            <a:ahLst/>
            <a:cxnLst/>
            <a:rect l="l" t="t" r="r" b="b"/>
            <a:pathLst>
              <a:path w="3600" h="3600" extrusionOk="0">
                <a:moveTo>
                  <a:pt x="1811" y="0"/>
                </a:moveTo>
                <a:cubicBezTo>
                  <a:pt x="1789" y="128"/>
                  <a:pt x="1789" y="277"/>
                  <a:pt x="1768" y="405"/>
                </a:cubicBezTo>
                <a:cubicBezTo>
                  <a:pt x="1726" y="1129"/>
                  <a:pt x="1129" y="1725"/>
                  <a:pt x="405" y="1768"/>
                </a:cubicBezTo>
                <a:cubicBezTo>
                  <a:pt x="277" y="1789"/>
                  <a:pt x="128" y="1789"/>
                  <a:pt x="0" y="1810"/>
                </a:cubicBezTo>
                <a:cubicBezTo>
                  <a:pt x="128" y="1810"/>
                  <a:pt x="277" y="1832"/>
                  <a:pt x="405" y="1832"/>
                </a:cubicBezTo>
                <a:cubicBezTo>
                  <a:pt x="1129" y="1895"/>
                  <a:pt x="1726" y="2471"/>
                  <a:pt x="1768" y="3216"/>
                </a:cubicBezTo>
                <a:cubicBezTo>
                  <a:pt x="1789" y="3344"/>
                  <a:pt x="1789" y="3472"/>
                  <a:pt x="1811" y="3599"/>
                </a:cubicBezTo>
                <a:cubicBezTo>
                  <a:pt x="1811" y="3472"/>
                  <a:pt x="1832" y="3344"/>
                  <a:pt x="1832" y="3216"/>
                </a:cubicBezTo>
                <a:cubicBezTo>
                  <a:pt x="1896" y="2471"/>
                  <a:pt x="2471" y="1895"/>
                  <a:pt x="3216" y="1832"/>
                </a:cubicBezTo>
                <a:cubicBezTo>
                  <a:pt x="3344" y="1832"/>
                  <a:pt x="3472" y="1810"/>
                  <a:pt x="3600" y="1810"/>
                </a:cubicBezTo>
                <a:cubicBezTo>
                  <a:pt x="3472" y="1789"/>
                  <a:pt x="3344" y="1789"/>
                  <a:pt x="3216" y="1768"/>
                </a:cubicBezTo>
                <a:cubicBezTo>
                  <a:pt x="2471" y="1725"/>
                  <a:pt x="1896" y="1129"/>
                  <a:pt x="1832" y="405"/>
                </a:cubicBezTo>
                <a:cubicBezTo>
                  <a:pt x="1832" y="277"/>
                  <a:pt x="1811" y="128"/>
                  <a:pt x="181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2" name="Google Shape;252;p13"/>
          <p:cNvSpPr/>
          <p:nvPr/>
        </p:nvSpPr>
        <p:spPr>
          <a:xfrm>
            <a:off x="11042133" y="-874700"/>
            <a:ext cx="1911600" cy="19116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53" name="Google Shape;253;p13"/>
          <p:cNvGrpSpPr/>
          <p:nvPr/>
        </p:nvGrpSpPr>
        <p:grpSpPr>
          <a:xfrm>
            <a:off x="9890766" y="4959359"/>
            <a:ext cx="2962668" cy="2965608"/>
            <a:chOff x="7418074" y="3719519"/>
            <a:chExt cx="2222001" cy="2224206"/>
          </a:xfrm>
        </p:grpSpPr>
        <p:sp>
          <p:nvSpPr>
            <p:cNvPr id="254" name="Google Shape;254;p13"/>
            <p:cNvSpPr/>
            <p:nvPr/>
          </p:nvSpPr>
          <p:spPr>
            <a:xfrm flipH="1">
              <a:off x="7617083" y="3920675"/>
              <a:ext cx="1823994" cy="1824052"/>
            </a:xfrm>
            <a:custGeom>
              <a:avLst/>
              <a:gdLst/>
              <a:ahLst/>
              <a:cxnLst/>
              <a:rect l="l" t="t" r="r" b="b"/>
              <a:pathLst>
                <a:path w="17763" h="17764" extrusionOk="0">
                  <a:moveTo>
                    <a:pt x="22" y="1"/>
                  </a:moveTo>
                  <a:lnTo>
                    <a:pt x="0" y="22"/>
                  </a:lnTo>
                  <a:lnTo>
                    <a:pt x="17741" y="17763"/>
                  </a:lnTo>
                  <a:lnTo>
                    <a:pt x="17763" y="17720"/>
                  </a:lnTo>
                  <a:lnTo>
                    <a:pt x="22"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13"/>
            <p:cNvSpPr/>
            <p:nvPr/>
          </p:nvSpPr>
          <p:spPr>
            <a:xfrm flipH="1">
              <a:off x="7466132" y="4161261"/>
              <a:ext cx="2128044" cy="1342882"/>
            </a:xfrm>
            <a:custGeom>
              <a:avLst/>
              <a:gdLst/>
              <a:ahLst/>
              <a:cxnLst/>
              <a:rect l="l" t="t" r="r" b="b"/>
              <a:pathLst>
                <a:path w="20724" h="13078" extrusionOk="0">
                  <a:moveTo>
                    <a:pt x="22" y="1"/>
                  </a:moveTo>
                  <a:lnTo>
                    <a:pt x="1" y="43"/>
                  </a:lnTo>
                  <a:lnTo>
                    <a:pt x="20702" y="13077"/>
                  </a:lnTo>
                  <a:lnTo>
                    <a:pt x="20723" y="13035"/>
                  </a:lnTo>
                  <a:lnTo>
                    <a:pt x="22"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13"/>
            <p:cNvSpPr/>
            <p:nvPr/>
          </p:nvSpPr>
          <p:spPr>
            <a:xfrm flipH="1">
              <a:off x="7418074" y="4467462"/>
              <a:ext cx="2222001" cy="728327"/>
            </a:xfrm>
            <a:custGeom>
              <a:avLst/>
              <a:gdLst/>
              <a:ahLst/>
              <a:cxnLst/>
              <a:rect l="l" t="t" r="r" b="b"/>
              <a:pathLst>
                <a:path w="21639" h="7093" extrusionOk="0">
                  <a:moveTo>
                    <a:pt x="0" y="0"/>
                  </a:moveTo>
                  <a:lnTo>
                    <a:pt x="0" y="43"/>
                  </a:lnTo>
                  <a:lnTo>
                    <a:pt x="21639" y="7092"/>
                  </a:lnTo>
                  <a:lnTo>
                    <a:pt x="21639" y="7071"/>
                  </a:lnTo>
                  <a:lnTo>
                    <a:pt x="0"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13"/>
            <p:cNvSpPr/>
            <p:nvPr/>
          </p:nvSpPr>
          <p:spPr>
            <a:xfrm flipH="1">
              <a:off x="7479276" y="4810731"/>
              <a:ext cx="2099600" cy="43845"/>
            </a:xfrm>
            <a:custGeom>
              <a:avLst/>
              <a:gdLst/>
              <a:ahLst/>
              <a:cxnLst/>
              <a:rect l="l" t="t" r="r" b="b"/>
              <a:pathLst>
                <a:path w="20447" h="427" extrusionOk="0">
                  <a:moveTo>
                    <a:pt x="1" y="1"/>
                  </a:moveTo>
                  <a:lnTo>
                    <a:pt x="1" y="44"/>
                  </a:lnTo>
                  <a:lnTo>
                    <a:pt x="20446" y="427"/>
                  </a:lnTo>
                  <a:lnTo>
                    <a:pt x="20446" y="384"/>
                  </a:lnTo>
                  <a:lnTo>
                    <a:pt x="1"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3"/>
            <p:cNvSpPr/>
            <p:nvPr/>
          </p:nvSpPr>
          <p:spPr>
            <a:xfrm flipH="1">
              <a:off x="7641111" y="4506789"/>
              <a:ext cx="1775937" cy="651829"/>
            </a:xfrm>
            <a:custGeom>
              <a:avLst/>
              <a:gdLst/>
              <a:ahLst/>
              <a:cxnLst/>
              <a:rect l="l" t="t" r="r" b="b"/>
              <a:pathLst>
                <a:path w="17295" h="6348" extrusionOk="0">
                  <a:moveTo>
                    <a:pt x="17273" y="1"/>
                  </a:moveTo>
                  <a:lnTo>
                    <a:pt x="1" y="6305"/>
                  </a:lnTo>
                  <a:lnTo>
                    <a:pt x="22" y="6347"/>
                  </a:lnTo>
                  <a:lnTo>
                    <a:pt x="17294" y="43"/>
                  </a:lnTo>
                  <a:lnTo>
                    <a:pt x="17273"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13"/>
            <p:cNvSpPr/>
            <p:nvPr/>
          </p:nvSpPr>
          <p:spPr>
            <a:xfrm flipH="1">
              <a:off x="7890437" y="4194120"/>
              <a:ext cx="1277299" cy="1277165"/>
            </a:xfrm>
            <a:custGeom>
              <a:avLst/>
              <a:gdLst/>
              <a:ahLst/>
              <a:cxnLst/>
              <a:rect l="l" t="t" r="r" b="b"/>
              <a:pathLst>
                <a:path w="12439" h="12438" extrusionOk="0">
                  <a:moveTo>
                    <a:pt x="12396" y="0"/>
                  </a:moveTo>
                  <a:lnTo>
                    <a:pt x="1" y="12395"/>
                  </a:lnTo>
                  <a:lnTo>
                    <a:pt x="43" y="12438"/>
                  </a:lnTo>
                  <a:lnTo>
                    <a:pt x="12438" y="21"/>
                  </a:lnTo>
                  <a:lnTo>
                    <a:pt x="12396"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13"/>
            <p:cNvSpPr/>
            <p:nvPr/>
          </p:nvSpPr>
          <p:spPr>
            <a:xfrm flipH="1">
              <a:off x="8203223" y="3944806"/>
              <a:ext cx="651742" cy="1775791"/>
            </a:xfrm>
            <a:custGeom>
              <a:avLst/>
              <a:gdLst/>
              <a:ahLst/>
              <a:cxnLst/>
              <a:rect l="l" t="t" r="r" b="b"/>
              <a:pathLst>
                <a:path w="6347" h="17294" extrusionOk="0">
                  <a:moveTo>
                    <a:pt x="6304" y="0"/>
                  </a:moveTo>
                  <a:lnTo>
                    <a:pt x="0" y="17272"/>
                  </a:lnTo>
                  <a:lnTo>
                    <a:pt x="43" y="17294"/>
                  </a:lnTo>
                  <a:lnTo>
                    <a:pt x="6347" y="21"/>
                  </a:lnTo>
                  <a:lnTo>
                    <a:pt x="6304"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13"/>
            <p:cNvSpPr/>
            <p:nvPr/>
          </p:nvSpPr>
          <p:spPr>
            <a:xfrm flipH="1">
              <a:off x="8507178" y="3782977"/>
              <a:ext cx="43846" cy="2099446"/>
            </a:xfrm>
            <a:custGeom>
              <a:avLst/>
              <a:gdLst/>
              <a:ahLst/>
              <a:cxnLst/>
              <a:rect l="l" t="t" r="r" b="b"/>
              <a:pathLst>
                <a:path w="427" h="20446" extrusionOk="0">
                  <a:moveTo>
                    <a:pt x="0" y="0"/>
                  </a:moveTo>
                  <a:lnTo>
                    <a:pt x="384" y="20446"/>
                  </a:lnTo>
                  <a:lnTo>
                    <a:pt x="426" y="20446"/>
                  </a:lnTo>
                  <a:lnTo>
                    <a:pt x="43"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13"/>
            <p:cNvSpPr/>
            <p:nvPr/>
          </p:nvSpPr>
          <p:spPr>
            <a:xfrm flipH="1">
              <a:off x="8163791" y="3719519"/>
              <a:ext cx="730604" cy="2224206"/>
            </a:xfrm>
            <a:custGeom>
              <a:avLst/>
              <a:gdLst/>
              <a:ahLst/>
              <a:cxnLst/>
              <a:rect l="l" t="t" r="r" b="b"/>
              <a:pathLst>
                <a:path w="7115" h="21661" extrusionOk="0">
                  <a:moveTo>
                    <a:pt x="43" y="0"/>
                  </a:moveTo>
                  <a:lnTo>
                    <a:pt x="1" y="22"/>
                  </a:lnTo>
                  <a:lnTo>
                    <a:pt x="7072" y="21660"/>
                  </a:lnTo>
                  <a:lnTo>
                    <a:pt x="7114" y="21660"/>
                  </a:lnTo>
                  <a:lnTo>
                    <a:pt x="43"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13"/>
            <p:cNvSpPr/>
            <p:nvPr/>
          </p:nvSpPr>
          <p:spPr>
            <a:xfrm flipH="1">
              <a:off x="7857679" y="3767678"/>
              <a:ext cx="1342812" cy="2127889"/>
            </a:xfrm>
            <a:custGeom>
              <a:avLst/>
              <a:gdLst/>
              <a:ahLst/>
              <a:cxnLst/>
              <a:rect l="l" t="t" r="r" b="b"/>
              <a:pathLst>
                <a:path w="13077" h="20723" extrusionOk="0">
                  <a:moveTo>
                    <a:pt x="43" y="0"/>
                  </a:moveTo>
                  <a:lnTo>
                    <a:pt x="0" y="21"/>
                  </a:lnTo>
                  <a:lnTo>
                    <a:pt x="13034" y="20723"/>
                  </a:lnTo>
                  <a:lnTo>
                    <a:pt x="13077" y="20701"/>
                  </a:lnTo>
                  <a:lnTo>
                    <a:pt x="43"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4" name="Google Shape;264;p13"/>
          <p:cNvSpPr/>
          <p:nvPr/>
        </p:nvSpPr>
        <p:spPr>
          <a:xfrm>
            <a:off x="461200" y="3443133"/>
            <a:ext cx="174400" cy="174400"/>
          </a:xfrm>
          <a:prstGeom prst="ellipse">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13"/>
          <p:cNvSpPr/>
          <p:nvPr/>
        </p:nvSpPr>
        <p:spPr>
          <a:xfrm>
            <a:off x="10910267" y="3341800"/>
            <a:ext cx="174400" cy="174400"/>
          </a:xfrm>
          <a:prstGeom prst="ellipse">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6" name="Google Shape;266;p13"/>
          <p:cNvSpPr/>
          <p:nvPr/>
        </p:nvSpPr>
        <p:spPr>
          <a:xfrm>
            <a:off x="11652100" y="4366500"/>
            <a:ext cx="84400" cy="84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7" name="Google Shape;267;p13"/>
          <p:cNvSpPr/>
          <p:nvPr/>
        </p:nvSpPr>
        <p:spPr>
          <a:xfrm>
            <a:off x="1491200" y="5649000"/>
            <a:ext cx="84400" cy="84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13"/>
          <p:cNvSpPr/>
          <p:nvPr/>
        </p:nvSpPr>
        <p:spPr>
          <a:xfrm>
            <a:off x="8435267" y="5826267"/>
            <a:ext cx="84400" cy="84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13"/>
          <p:cNvSpPr/>
          <p:nvPr/>
        </p:nvSpPr>
        <p:spPr>
          <a:xfrm>
            <a:off x="2925933" y="6399967"/>
            <a:ext cx="84400" cy="844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13"/>
          <p:cNvSpPr/>
          <p:nvPr/>
        </p:nvSpPr>
        <p:spPr>
          <a:xfrm>
            <a:off x="9215433" y="6354967"/>
            <a:ext cx="174400" cy="174400"/>
          </a:xfrm>
          <a:prstGeom prst="ellipse">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1" name="Google Shape;271;p13"/>
          <p:cNvGrpSpPr/>
          <p:nvPr/>
        </p:nvGrpSpPr>
        <p:grpSpPr>
          <a:xfrm>
            <a:off x="11454584" y="1866295"/>
            <a:ext cx="364000" cy="364400"/>
            <a:chOff x="-1467437" y="2599871"/>
            <a:chExt cx="273000" cy="273300"/>
          </a:xfrm>
        </p:grpSpPr>
        <p:cxnSp>
          <p:nvCxnSpPr>
            <p:cNvPr id="272" name="Google Shape;272;p13"/>
            <p:cNvCxnSpPr/>
            <p:nvPr/>
          </p:nvCxnSpPr>
          <p:spPr>
            <a:xfrm>
              <a:off x="-1330954" y="2599871"/>
              <a:ext cx="0" cy="273300"/>
            </a:xfrm>
            <a:prstGeom prst="straightConnector1">
              <a:avLst/>
            </a:prstGeom>
            <a:noFill/>
            <a:ln w="19050" cap="flat" cmpd="sng">
              <a:solidFill>
                <a:schemeClr val="lt1"/>
              </a:solidFill>
              <a:prstDash val="solid"/>
              <a:round/>
              <a:headEnd type="none" w="med" len="med"/>
              <a:tailEnd type="none" w="med" len="med"/>
            </a:ln>
          </p:spPr>
        </p:cxnSp>
        <p:cxnSp>
          <p:nvCxnSpPr>
            <p:cNvPr id="273" name="Google Shape;273;p13"/>
            <p:cNvCxnSpPr/>
            <p:nvPr/>
          </p:nvCxnSpPr>
          <p:spPr>
            <a:xfrm rot="10800000">
              <a:off x="-1467437" y="2736387"/>
              <a:ext cx="273000" cy="0"/>
            </a:xfrm>
            <a:prstGeom prst="straightConnector1">
              <a:avLst/>
            </a:prstGeom>
            <a:noFill/>
            <a:ln w="19050" cap="flat" cmpd="sng">
              <a:solidFill>
                <a:schemeClr val="lt1"/>
              </a:solidFill>
              <a:prstDash val="solid"/>
              <a:round/>
              <a:headEnd type="none" w="med" len="med"/>
              <a:tailEnd type="none" w="med" len="med"/>
            </a:ln>
          </p:spPr>
        </p:cxnSp>
        <p:cxnSp>
          <p:nvCxnSpPr>
            <p:cNvPr id="274" name="Google Shape;274;p13"/>
            <p:cNvCxnSpPr/>
            <p:nvPr/>
          </p:nvCxnSpPr>
          <p:spPr>
            <a:xfrm>
              <a:off x="-1330923" y="2599556"/>
              <a:ext cx="0" cy="273226"/>
            </a:xfrm>
            <a:prstGeom prst="straightConnector1">
              <a:avLst/>
            </a:prstGeom>
            <a:noFill/>
            <a:ln w="19050" cap="flat" cmpd="sng">
              <a:solidFill>
                <a:schemeClr val="lt1"/>
              </a:solidFill>
              <a:prstDash val="solid"/>
              <a:round/>
              <a:headEnd type="none" w="med" len="med"/>
              <a:tailEnd type="none" w="med" len="med"/>
            </a:ln>
          </p:spPr>
        </p:cxnSp>
        <p:cxnSp>
          <p:nvCxnSpPr>
            <p:cNvPr id="275" name="Google Shape;275;p13"/>
            <p:cNvCxnSpPr/>
            <p:nvPr/>
          </p:nvCxnSpPr>
          <p:spPr>
            <a:xfrm>
              <a:off x="-1331003" y="2599556"/>
              <a:ext cx="0" cy="273226"/>
            </a:xfrm>
            <a:prstGeom prst="straightConnector1">
              <a:avLst/>
            </a:prstGeom>
            <a:noFill/>
            <a:ln w="19050" cap="flat" cmpd="sng">
              <a:solidFill>
                <a:schemeClr val="lt1"/>
              </a:solidFill>
              <a:prstDash val="solid"/>
              <a:round/>
              <a:headEnd type="none" w="med" len="med"/>
              <a:tailEnd type="none" w="med" len="med"/>
            </a:ln>
          </p:spPr>
        </p:cxnSp>
      </p:grpSp>
      <p:grpSp>
        <p:nvGrpSpPr>
          <p:cNvPr id="276" name="Google Shape;276;p13"/>
          <p:cNvGrpSpPr/>
          <p:nvPr/>
        </p:nvGrpSpPr>
        <p:grpSpPr>
          <a:xfrm>
            <a:off x="646517" y="1615728"/>
            <a:ext cx="364000" cy="364400"/>
            <a:chOff x="-1511137" y="2411946"/>
            <a:chExt cx="273000" cy="273300"/>
          </a:xfrm>
        </p:grpSpPr>
        <p:cxnSp>
          <p:nvCxnSpPr>
            <p:cNvPr id="277" name="Google Shape;277;p13"/>
            <p:cNvCxnSpPr/>
            <p:nvPr/>
          </p:nvCxnSpPr>
          <p:spPr>
            <a:xfrm>
              <a:off x="-1374654" y="2411946"/>
              <a:ext cx="0" cy="273300"/>
            </a:xfrm>
            <a:prstGeom prst="straightConnector1">
              <a:avLst/>
            </a:prstGeom>
            <a:noFill/>
            <a:ln w="19050" cap="flat" cmpd="sng">
              <a:solidFill>
                <a:schemeClr val="lt1"/>
              </a:solidFill>
              <a:prstDash val="solid"/>
              <a:round/>
              <a:headEnd type="none" w="med" len="med"/>
              <a:tailEnd type="none" w="med" len="med"/>
            </a:ln>
          </p:spPr>
        </p:cxnSp>
        <p:cxnSp>
          <p:nvCxnSpPr>
            <p:cNvPr id="278" name="Google Shape;278;p13"/>
            <p:cNvCxnSpPr/>
            <p:nvPr/>
          </p:nvCxnSpPr>
          <p:spPr>
            <a:xfrm rot="10800000">
              <a:off x="-1511137" y="2548462"/>
              <a:ext cx="273000" cy="0"/>
            </a:xfrm>
            <a:prstGeom prst="straightConnector1">
              <a:avLst/>
            </a:prstGeom>
            <a:noFill/>
            <a:ln w="19050" cap="flat" cmpd="sng">
              <a:solidFill>
                <a:schemeClr val="lt1"/>
              </a:solidFill>
              <a:prstDash val="solid"/>
              <a:round/>
              <a:headEnd type="none" w="med" len="med"/>
              <a:tailEnd type="none" w="med" len="med"/>
            </a:ln>
          </p:spPr>
        </p:cxnSp>
        <p:cxnSp>
          <p:nvCxnSpPr>
            <p:cNvPr id="279" name="Google Shape;279;p13"/>
            <p:cNvCxnSpPr/>
            <p:nvPr/>
          </p:nvCxnSpPr>
          <p:spPr>
            <a:xfrm>
              <a:off x="-1374623" y="2411631"/>
              <a:ext cx="0" cy="273226"/>
            </a:xfrm>
            <a:prstGeom prst="straightConnector1">
              <a:avLst/>
            </a:prstGeom>
            <a:noFill/>
            <a:ln w="19050" cap="flat" cmpd="sng">
              <a:solidFill>
                <a:schemeClr val="lt1"/>
              </a:solidFill>
              <a:prstDash val="solid"/>
              <a:round/>
              <a:headEnd type="none" w="med" len="med"/>
              <a:tailEnd type="none" w="med" len="med"/>
            </a:ln>
          </p:spPr>
        </p:cxnSp>
        <p:cxnSp>
          <p:nvCxnSpPr>
            <p:cNvPr id="280" name="Google Shape;280;p13"/>
            <p:cNvCxnSpPr/>
            <p:nvPr/>
          </p:nvCxnSpPr>
          <p:spPr>
            <a:xfrm>
              <a:off x="-1374703" y="2411631"/>
              <a:ext cx="0" cy="273226"/>
            </a:xfrm>
            <a:prstGeom prst="straightConnector1">
              <a:avLst/>
            </a:prstGeom>
            <a:noFill/>
            <a:ln w="19050" cap="flat" cmpd="sng">
              <a:solidFill>
                <a:schemeClr val="lt1"/>
              </a:solidFill>
              <a:prstDash val="solid"/>
              <a:round/>
              <a:headEnd type="none" w="med" len="med"/>
              <a:tailEnd type="none" w="med" len="med"/>
            </a:ln>
          </p:spPr>
        </p:cxnSp>
      </p:grpSp>
      <p:grpSp>
        <p:nvGrpSpPr>
          <p:cNvPr id="281" name="Google Shape;281;p13"/>
          <p:cNvGrpSpPr/>
          <p:nvPr/>
        </p:nvGrpSpPr>
        <p:grpSpPr>
          <a:xfrm>
            <a:off x="5377984" y="5991061"/>
            <a:ext cx="364000" cy="364400"/>
            <a:chOff x="-1511137" y="2411946"/>
            <a:chExt cx="273000" cy="273300"/>
          </a:xfrm>
        </p:grpSpPr>
        <p:cxnSp>
          <p:nvCxnSpPr>
            <p:cNvPr id="282" name="Google Shape;282;p13"/>
            <p:cNvCxnSpPr/>
            <p:nvPr/>
          </p:nvCxnSpPr>
          <p:spPr>
            <a:xfrm>
              <a:off x="-1374654" y="2411946"/>
              <a:ext cx="0" cy="273300"/>
            </a:xfrm>
            <a:prstGeom prst="straightConnector1">
              <a:avLst/>
            </a:prstGeom>
            <a:noFill/>
            <a:ln w="19050" cap="flat" cmpd="sng">
              <a:solidFill>
                <a:schemeClr val="lt1"/>
              </a:solidFill>
              <a:prstDash val="solid"/>
              <a:round/>
              <a:headEnd type="none" w="med" len="med"/>
              <a:tailEnd type="none" w="med" len="med"/>
            </a:ln>
          </p:spPr>
        </p:cxnSp>
        <p:cxnSp>
          <p:nvCxnSpPr>
            <p:cNvPr id="283" name="Google Shape;283;p13"/>
            <p:cNvCxnSpPr/>
            <p:nvPr/>
          </p:nvCxnSpPr>
          <p:spPr>
            <a:xfrm rot="10800000">
              <a:off x="-1511137" y="2548462"/>
              <a:ext cx="273000" cy="0"/>
            </a:xfrm>
            <a:prstGeom prst="straightConnector1">
              <a:avLst/>
            </a:prstGeom>
            <a:noFill/>
            <a:ln w="19050" cap="flat" cmpd="sng">
              <a:solidFill>
                <a:schemeClr val="lt1"/>
              </a:solidFill>
              <a:prstDash val="solid"/>
              <a:round/>
              <a:headEnd type="none" w="med" len="med"/>
              <a:tailEnd type="none" w="med" len="med"/>
            </a:ln>
          </p:spPr>
        </p:cxnSp>
        <p:cxnSp>
          <p:nvCxnSpPr>
            <p:cNvPr id="284" name="Google Shape;284;p13"/>
            <p:cNvCxnSpPr/>
            <p:nvPr/>
          </p:nvCxnSpPr>
          <p:spPr>
            <a:xfrm>
              <a:off x="-1374623" y="2411631"/>
              <a:ext cx="0" cy="273226"/>
            </a:xfrm>
            <a:prstGeom prst="straightConnector1">
              <a:avLst/>
            </a:prstGeom>
            <a:noFill/>
            <a:ln w="19050" cap="flat" cmpd="sng">
              <a:solidFill>
                <a:schemeClr val="lt1"/>
              </a:solidFill>
              <a:prstDash val="solid"/>
              <a:round/>
              <a:headEnd type="none" w="med" len="med"/>
              <a:tailEnd type="none" w="med" len="med"/>
            </a:ln>
          </p:spPr>
        </p:cxnSp>
        <p:cxnSp>
          <p:nvCxnSpPr>
            <p:cNvPr id="285" name="Google Shape;285;p13"/>
            <p:cNvCxnSpPr/>
            <p:nvPr/>
          </p:nvCxnSpPr>
          <p:spPr>
            <a:xfrm>
              <a:off x="-1374703" y="2411631"/>
              <a:ext cx="0" cy="273226"/>
            </a:xfrm>
            <a:prstGeom prst="straightConnector1">
              <a:avLst/>
            </a:prstGeom>
            <a:noFill/>
            <a:ln w="19050" cap="flat" cmpd="sng">
              <a:solidFill>
                <a:schemeClr val="lt1"/>
              </a:solidFill>
              <a:prstDash val="solid"/>
              <a:round/>
              <a:headEnd type="none" w="med" len="med"/>
              <a:tailEnd type="none" w="med" len="med"/>
            </a:ln>
          </p:spPr>
        </p:cxnSp>
      </p:grpSp>
    </p:spTree>
    <p:extLst>
      <p:ext uri="{BB962C8B-B14F-4D97-AF65-F5344CB8AC3E}">
        <p14:creationId xmlns:p14="http://schemas.microsoft.com/office/powerpoint/2010/main" val="180435725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86"/>
        <p:cNvGrpSpPr/>
        <p:nvPr/>
      </p:nvGrpSpPr>
      <p:grpSpPr>
        <a:xfrm>
          <a:off x="0" y="0"/>
          <a:ext cx="0" cy="0"/>
          <a:chOff x="0" y="0"/>
          <a:chExt cx="0" cy="0"/>
        </a:xfrm>
      </p:grpSpPr>
      <p:sp>
        <p:nvSpPr>
          <p:cNvPr id="287" name="Google Shape;287;p14"/>
          <p:cNvSpPr txBox="1">
            <a:spLocks noGrp="1"/>
          </p:cNvSpPr>
          <p:nvPr>
            <p:ph type="title"/>
          </p:nvPr>
        </p:nvSpPr>
        <p:spPr>
          <a:xfrm>
            <a:off x="3410200" y="5171800"/>
            <a:ext cx="5371600" cy="658000"/>
          </a:xfrm>
          <a:prstGeom prst="rect">
            <a:avLst/>
          </a:prstGeom>
        </p:spPr>
        <p:txBody>
          <a:bodyPr spcFirstLastPara="1" wrap="square" lIns="91425" tIns="91425" rIns="91425" bIns="91425" anchor="t" anchorCtr="0">
            <a:noAutofit/>
          </a:bodyPr>
          <a:lstStyle>
            <a:lvl1pPr lvl="0">
              <a:spcBef>
                <a:spcPts val="0"/>
              </a:spcBef>
              <a:spcAft>
                <a:spcPts val="0"/>
              </a:spcAft>
              <a:buSzPts val="2200"/>
              <a:buNone/>
              <a:defRPr sz="2933"/>
            </a:lvl1pPr>
            <a:lvl2pPr lvl="1">
              <a:spcBef>
                <a:spcPts val="0"/>
              </a:spcBef>
              <a:spcAft>
                <a:spcPts val="0"/>
              </a:spcAft>
              <a:buSzPts val="2200"/>
              <a:buNone/>
              <a:defRPr sz="2933"/>
            </a:lvl2pPr>
            <a:lvl3pPr lvl="2">
              <a:spcBef>
                <a:spcPts val="0"/>
              </a:spcBef>
              <a:spcAft>
                <a:spcPts val="0"/>
              </a:spcAft>
              <a:buSzPts val="2200"/>
              <a:buNone/>
              <a:defRPr sz="2933"/>
            </a:lvl3pPr>
            <a:lvl4pPr lvl="3">
              <a:spcBef>
                <a:spcPts val="0"/>
              </a:spcBef>
              <a:spcAft>
                <a:spcPts val="0"/>
              </a:spcAft>
              <a:buSzPts val="2200"/>
              <a:buNone/>
              <a:defRPr sz="2933"/>
            </a:lvl4pPr>
            <a:lvl5pPr lvl="4">
              <a:spcBef>
                <a:spcPts val="0"/>
              </a:spcBef>
              <a:spcAft>
                <a:spcPts val="0"/>
              </a:spcAft>
              <a:buSzPts val="2200"/>
              <a:buNone/>
              <a:defRPr sz="2933"/>
            </a:lvl5pPr>
            <a:lvl6pPr lvl="5">
              <a:spcBef>
                <a:spcPts val="0"/>
              </a:spcBef>
              <a:spcAft>
                <a:spcPts val="0"/>
              </a:spcAft>
              <a:buSzPts val="2200"/>
              <a:buNone/>
              <a:defRPr sz="2933"/>
            </a:lvl6pPr>
            <a:lvl7pPr lvl="6">
              <a:spcBef>
                <a:spcPts val="0"/>
              </a:spcBef>
              <a:spcAft>
                <a:spcPts val="0"/>
              </a:spcAft>
              <a:buSzPts val="2200"/>
              <a:buNone/>
              <a:defRPr sz="2933"/>
            </a:lvl7pPr>
            <a:lvl8pPr lvl="7">
              <a:spcBef>
                <a:spcPts val="0"/>
              </a:spcBef>
              <a:spcAft>
                <a:spcPts val="0"/>
              </a:spcAft>
              <a:buSzPts val="2200"/>
              <a:buNone/>
              <a:defRPr sz="2933"/>
            </a:lvl8pPr>
            <a:lvl9pPr lvl="8">
              <a:spcBef>
                <a:spcPts val="0"/>
              </a:spcBef>
              <a:spcAft>
                <a:spcPts val="0"/>
              </a:spcAft>
              <a:buSzPts val="2200"/>
              <a:buNone/>
              <a:defRPr sz="2933"/>
            </a:lvl9pPr>
          </a:lstStyle>
          <a:p>
            <a:endParaRPr/>
          </a:p>
        </p:txBody>
      </p:sp>
      <p:sp>
        <p:nvSpPr>
          <p:cNvPr id="288" name="Google Shape;288;p14"/>
          <p:cNvSpPr txBox="1">
            <a:spLocks noGrp="1"/>
          </p:cNvSpPr>
          <p:nvPr>
            <p:ph type="subTitle" idx="1"/>
          </p:nvPr>
        </p:nvSpPr>
        <p:spPr>
          <a:xfrm>
            <a:off x="1609000" y="2615500"/>
            <a:ext cx="8974000" cy="230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900"/>
              <a:buNone/>
              <a:defRPr sz="3867"/>
            </a:lvl1pPr>
            <a:lvl2pPr lvl="1" algn="ctr" rtl="0">
              <a:lnSpc>
                <a:spcPct val="100000"/>
              </a:lnSpc>
              <a:spcBef>
                <a:spcPts val="0"/>
              </a:spcBef>
              <a:spcAft>
                <a:spcPts val="0"/>
              </a:spcAft>
              <a:buSzPts val="2900"/>
              <a:buNone/>
              <a:defRPr sz="3867"/>
            </a:lvl2pPr>
            <a:lvl3pPr lvl="2" algn="ctr" rtl="0">
              <a:lnSpc>
                <a:spcPct val="100000"/>
              </a:lnSpc>
              <a:spcBef>
                <a:spcPts val="0"/>
              </a:spcBef>
              <a:spcAft>
                <a:spcPts val="0"/>
              </a:spcAft>
              <a:buSzPts val="2900"/>
              <a:buNone/>
              <a:defRPr sz="3867"/>
            </a:lvl3pPr>
            <a:lvl4pPr lvl="3" algn="ctr" rtl="0">
              <a:lnSpc>
                <a:spcPct val="100000"/>
              </a:lnSpc>
              <a:spcBef>
                <a:spcPts val="0"/>
              </a:spcBef>
              <a:spcAft>
                <a:spcPts val="0"/>
              </a:spcAft>
              <a:buSzPts val="2900"/>
              <a:buNone/>
              <a:defRPr sz="3867"/>
            </a:lvl4pPr>
            <a:lvl5pPr lvl="4" algn="ctr" rtl="0">
              <a:lnSpc>
                <a:spcPct val="100000"/>
              </a:lnSpc>
              <a:spcBef>
                <a:spcPts val="0"/>
              </a:spcBef>
              <a:spcAft>
                <a:spcPts val="0"/>
              </a:spcAft>
              <a:buSzPts val="2900"/>
              <a:buNone/>
              <a:defRPr sz="3867"/>
            </a:lvl5pPr>
            <a:lvl6pPr lvl="5" algn="ctr" rtl="0">
              <a:lnSpc>
                <a:spcPct val="100000"/>
              </a:lnSpc>
              <a:spcBef>
                <a:spcPts val="0"/>
              </a:spcBef>
              <a:spcAft>
                <a:spcPts val="0"/>
              </a:spcAft>
              <a:buSzPts val="2900"/>
              <a:buNone/>
              <a:defRPr sz="3867"/>
            </a:lvl6pPr>
            <a:lvl7pPr lvl="6" algn="ctr" rtl="0">
              <a:lnSpc>
                <a:spcPct val="100000"/>
              </a:lnSpc>
              <a:spcBef>
                <a:spcPts val="0"/>
              </a:spcBef>
              <a:spcAft>
                <a:spcPts val="0"/>
              </a:spcAft>
              <a:buSzPts val="2900"/>
              <a:buNone/>
              <a:defRPr sz="3867"/>
            </a:lvl7pPr>
            <a:lvl8pPr lvl="7" algn="ctr" rtl="0">
              <a:lnSpc>
                <a:spcPct val="100000"/>
              </a:lnSpc>
              <a:spcBef>
                <a:spcPts val="0"/>
              </a:spcBef>
              <a:spcAft>
                <a:spcPts val="0"/>
              </a:spcAft>
              <a:buSzPts val="2900"/>
              <a:buNone/>
              <a:defRPr sz="3867"/>
            </a:lvl8pPr>
            <a:lvl9pPr lvl="8" algn="ctr" rtl="0">
              <a:lnSpc>
                <a:spcPct val="100000"/>
              </a:lnSpc>
              <a:spcBef>
                <a:spcPts val="0"/>
              </a:spcBef>
              <a:spcAft>
                <a:spcPts val="0"/>
              </a:spcAft>
              <a:buSzPts val="2900"/>
              <a:buNone/>
              <a:defRPr sz="3867"/>
            </a:lvl9pPr>
          </a:lstStyle>
          <a:p>
            <a:endParaRPr/>
          </a:p>
        </p:txBody>
      </p:sp>
      <p:sp>
        <p:nvSpPr>
          <p:cNvPr id="289" name="Google Shape;289;p14"/>
          <p:cNvSpPr/>
          <p:nvPr/>
        </p:nvSpPr>
        <p:spPr>
          <a:xfrm>
            <a:off x="11042133" y="-874700"/>
            <a:ext cx="1911600" cy="19116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14"/>
          <p:cNvSpPr/>
          <p:nvPr/>
        </p:nvSpPr>
        <p:spPr>
          <a:xfrm>
            <a:off x="10583001" y="3857634"/>
            <a:ext cx="3085969" cy="2274941"/>
          </a:xfrm>
          <a:custGeom>
            <a:avLst/>
            <a:gdLst/>
            <a:ahLst/>
            <a:cxnLst/>
            <a:rect l="l" t="t" r="r" b="b"/>
            <a:pathLst>
              <a:path w="24919" h="18370" extrusionOk="0">
                <a:moveTo>
                  <a:pt x="20893" y="117"/>
                </a:moveTo>
                <a:cubicBezTo>
                  <a:pt x="21937" y="117"/>
                  <a:pt x="22746" y="415"/>
                  <a:pt x="23194" y="1012"/>
                </a:cubicBezTo>
                <a:cubicBezTo>
                  <a:pt x="24770" y="3163"/>
                  <a:pt x="21064" y="8572"/>
                  <a:pt x="14909" y="13087"/>
                </a:cubicBezTo>
                <a:cubicBezTo>
                  <a:pt x="11927" y="15281"/>
                  <a:pt x="8818" y="16921"/>
                  <a:pt x="6155" y="17730"/>
                </a:cubicBezTo>
                <a:cubicBezTo>
                  <a:pt x="5014" y="18071"/>
                  <a:pt x="4019" y="18240"/>
                  <a:pt x="3196" y="18240"/>
                </a:cubicBezTo>
                <a:cubicBezTo>
                  <a:pt x="2115" y="18240"/>
                  <a:pt x="1330" y="17948"/>
                  <a:pt x="895" y="17368"/>
                </a:cubicBezTo>
                <a:cubicBezTo>
                  <a:pt x="150" y="16324"/>
                  <a:pt x="575" y="14514"/>
                  <a:pt x="2130" y="12235"/>
                </a:cubicBezTo>
                <a:cubicBezTo>
                  <a:pt x="3685" y="9935"/>
                  <a:pt x="6198" y="7486"/>
                  <a:pt x="9180" y="5292"/>
                </a:cubicBezTo>
                <a:cubicBezTo>
                  <a:pt x="13610" y="2034"/>
                  <a:pt x="18125" y="117"/>
                  <a:pt x="20893" y="117"/>
                </a:cubicBezTo>
                <a:close/>
                <a:moveTo>
                  <a:pt x="20889" y="1"/>
                </a:moveTo>
                <a:cubicBezTo>
                  <a:pt x="18081" y="1"/>
                  <a:pt x="13550" y="1899"/>
                  <a:pt x="9095" y="5165"/>
                </a:cubicBezTo>
                <a:cubicBezTo>
                  <a:pt x="6092" y="7379"/>
                  <a:pt x="3578" y="9850"/>
                  <a:pt x="2002" y="12150"/>
                </a:cubicBezTo>
                <a:cubicBezTo>
                  <a:pt x="426" y="14472"/>
                  <a:pt x="0" y="16367"/>
                  <a:pt x="788" y="17453"/>
                </a:cubicBezTo>
                <a:cubicBezTo>
                  <a:pt x="1236" y="18071"/>
                  <a:pt x="2066" y="18369"/>
                  <a:pt x="3195" y="18369"/>
                </a:cubicBezTo>
                <a:cubicBezTo>
                  <a:pt x="4047" y="18369"/>
                  <a:pt x="5048" y="18199"/>
                  <a:pt x="6198" y="17858"/>
                </a:cubicBezTo>
                <a:cubicBezTo>
                  <a:pt x="8860" y="17049"/>
                  <a:pt x="11991" y="15387"/>
                  <a:pt x="14994" y="13194"/>
                </a:cubicBezTo>
                <a:cubicBezTo>
                  <a:pt x="21192" y="8636"/>
                  <a:pt x="24919" y="3141"/>
                  <a:pt x="23300" y="926"/>
                </a:cubicBezTo>
                <a:cubicBezTo>
                  <a:pt x="22841" y="298"/>
                  <a:pt x="22000" y="1"/>
                  <a:pt x="2088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14"/>
          <p:cNvSpPr/>
          <p:nvPr/>
        </p:nvSpPr>
        <p:spPr>
          <a:xfrm>
            <a:off x="10627831" y="5077471"/>
            <a:ext cx="445824" cy="445824"/>
          </a:xfrm>
          <a:custGeom>
            <a:avLst/>
            <a:gdLst/>
            <a:ahLst/>
            <a:cxnLst/>
            <a:rect l="l" t="t" r="r" b="b"/>
            <a:pathLst>
              <a:path w="3600" h="3600" extrusionOk="0">
                <a:moveTo>
                  <a:pt x="1811" y="0"/>
                </a:moveTo>
                <a:cubicBezTo>
                  <a:pt x="1789" y="128"/>
                  <a:pt x="1789" y="277"/>
                  <a:pt x="1768" y="405"/>
                </a:cubicBezTo>
                <a:cubicBezTo>
                  <a:pt x="1726" y="1129"/>
                  <a:pt x="1129" y="1725"/>
                  <a:pt x="405" y="1768"/>
                </a:cubicBezTo>
                <a:cubicBezTo>
                  <a:pt x="277" y="1789"/>
                  <a:pt x="128" y="1789"/>
                  <a:pt x="0" y="1810"/>
                </a:cubicBezTo>
                <a:cubicBezTo>
                  <a:pt x="128" y="1810"/>
                  <a:pt x="277" y="1832"/>
                  <a:pt x="405" y="1832"/>
                </a:cubicBezTo>
                <a:cubicBezTo>
                  <a:pt x="1129" y="1895"/>
                  <a:pt x="1726" y="2471"/>
                  <a:pt x="1768" y="3216"/>
                </a:cubicBezTo>
                <a:cubicBezTo>
                  <a:pt x="1789" y="3344"/>
                  <a:pt x="1789" y="3472"/>
                  <a:pt x="1811" y="3599"/>
                </a:cubicBezTo>
                <a:cubicBezTo>
                  <a:pt x="1811" y="3472"/>
                  <a:pt x="1832" y="3344"/>
                  <a:pt x="1832" y="3216"/>
                </a:cubicBezTo>
                <a:cubicBezTo>
                  <a:pt x="1896" y="2471"/>
                  <a:pt x="2471" y="1895"/>
                  <a:pt x="3216" y="1832"/>
                </a:cubicBezTo>
                <a:cubicBezTo>
                  <a:pt x="3344" y="1832"/>
                  <a:pt x="3472" y="1810"/>
                  <a:pt x="3600" y="1810"/>
                </a:cubicBezTo>
                <a:cubicBezTo>
                  <a:pt x="3472" y="1789"/>
                  <a:pt x="3344" y="1789"/>
                  <a:pt x="3216" y="1768"/>
                </a:cubicBezTo>
                <a:cubicBezTo>
                  <a:pt x="2471" y="1725"/>
                  <a:pt x="1896" y="1129"/>
                  <a:pt x="1832" y="405"/>
                </a:cubicBezTo>
                <a:cubicBezTo>
                  <a:pt x="1832" y="277"/>
                  <a:pt x="1811" y="128"/>
                  <a:pt x="181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14"/>
          <p:cNvSpPr/>
          <p:nvPr/>
        </p:nvSpPr>
        <p:spPr>
          <a:xfrm>
            <a:off x="-606438" y="611231"/>
            <a:ext cx="1557393" cy="654500"/>
          </a:xfrm>
          <a:custGeom>
            <a:avLst/>
            <a:gdLst/>
            <a:ahLst/>
            <a:cxnLst/>
            <a:rect l="l" t="t" r="r" b="b"/>
            <a:pathLst>
              <a:path w="6539" h="2748" extrusionOk="0">
                <a:moveTo>
                  <a:pt x="3259" y="107"/>
                </a:moveTo>
                <a:cubicBezTo>
                  <a:pt x="5027" y="107"/>
                  <a:pt x="6454" y="660"/>
                  <a:pt x="6454" y="1385"/>
                </a:cubicBezTo>
                <a:cubicBezTo>
                  <a:pt x="6454" y="2087"/>
                  <a:pt x="5027" y="2641"/>
                  <a:pt x="3259" y="2641"/>
                </a:cubicBezTo>
                <a:cubicBezTo>
                  <a:pt x="1513" y="2641"/>
                  <a:pt x="86" y="2066"/>
                  <a:pt x="86" y="1385"/>
                </a:cubicBezTo>
                <a:cubicBezTo>
                  <a:pt x="86" y="660"/>
                  <a:pt x="1513" y="107"/>
                  <a:pt x="3259" y="107"/>
                </a:cubicBezTo>
                <a:close/>
                <a:moveTo>
                  <a:pt x="3259" y="0"/>
                </a:moveTo>
                <a:cubicBezTo>
                  <a:pt x="1428" y="0"/>
                  <a:pt x="1" y="618"/>
                  <a:pt x="1" y="1385"/>
                </a:cubicBezTo>
                <a:cubicBezTo>
                  <a:pt x="1" y="2151"/>
                  <a:pt x="1428" y="2748"/>
                  <a:pt x="3259" y="2748"/>
                </a:cubicBezTo>
                <a:cubicBezTo>
                  <a:pt x="5112" y="2748"/>
                  <a:pt x="6539" y="2151"/>
                  <a:pt x="6539" y="1385"/>
                </a:cubicBezTo>
                <a:cubicBezTo>
                  <a:pt x="6539" y="618"/>
                  <a:pt x="5112" y="0"/>
                  <a:pt x="3259"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14"/>
          <p:cNvSpPr/>
          <p:nvPr/>
        </p:nvSpPr>
        <p:spPr>
          <a:xfrm>
            <a:off x="-606438" y="939116"/>
            <a:ext cx="1557393" cy="654739"/>
          </a:xfrm>
          <a:custGeom>
            <a:avLst/>
            <a:gdLst/>
            <a:ahLst/>
            <a:cxnLst/>
            <a:rect l="l" t="t" r="r" b="b"/>
            <a:pathLst>
              <a:path w="6539" h="2749" extrusionOk="0">
                <a:moveTo>
                  <a:pt x="3259" y="107"/>
                </a:moveTo>
                <a:cubicBezTo>
                  <a:pt x="5027" y="107"/>
                  <a:pt x="6454" y="682"/>
                  <a:pt x="6454" y="1385"/>
                </a:cubicBezTo>
                <a:cubicBezTo>
                  <a:pt x="6454" y="2088"/>
                  <a:pt x="5027" y="2642"/>
                  <a:pt x="3259" y="2642"/>
                </a:cubicBezTo>
                <a:cubicBezTo>
                  <a:pt x="1513" y="2642"/>
                  <a:pt x="86" y="2088"/>
                  <a:pt x="86" y="1385"/>
                </a:cubicBezTo>
                <a:cubicBezTo>
                  <a:pt x="86" y="682"/>
                  <a:pt x="1513" y="107"/>
                  <a:pt x="3259" y="107"/>
                </a:cubicBezTo>
                <a:close/>
                <a:moveTo>
                  <a:pt x="3259" y="1"/>
                </a:moveTo>
                <a:cubicBezTo>
                  <a:pt x="1428" y="1"/>
                  <a:pt x="1" y="618"/>
                  <a:pt x="1" y="1385"/>
                </a:cubicBezTo>
                <a:cubicBezTo>
                  <a:pt x="1" y="2152"/>
                  <a:pt x="1428" y="2748"/>
                  <a:pt x="3259" y="2748"/>
                </a:cubicBezTo>
                <a:cubicBezTo>
                  <a:pt x="5112" y="2748"/>
                  <a:pt x="6539" y="2152"/>
                  <a:pt x="6539" y="1385"/>
                </a:cubicBezTo>
                <a:cubicBezTo>
                  <a:pt x="6539" y="618"/>
                  <a:pt x="5112" y="1"/>
                  <a:pt x="3259"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14"/>
          <p:cNvSpPr/>
          <p:nvPr/>
        </p:nvSpPr>
        <p:spPr>
          <a:xfrm>
            <a:off x="-606438" y="1267241"/>
            <a:ext cx="1557393" cy="654500"/>
          </a:xfrm>
          <a:custGeom>
            <a:avLst/>
            <a:gdLst/>
            <a:ahLst/>
            <a:cxnLst/>
            <a:rect l="l" t="t" r="r" b="b"/>
            <a:pathLst>
              <a:path w="6539" h="2748" extrusionOk="0">
                <a:moveTo>
                  <a:pt x="3259" y="86"/>
                </a:moveTo>
                <a:cubicBezTo>
                  <a:pt x="5027" y="86"/>
                  <a:pt x="6454" y="661"/>
                  <a:pt x="6454" y="1364"/>
                </a:cubicBezTo>
                <a:cubicBezTo>
                  <a:pt x="6454" y="2066"/>
                  <a:pt x="5027" y="2641"/>
                  <a:pt x="3259" y="2641"/>
                </a:cubicBezTo>
                <a:cubicBezTo>
                  <a:pt x="1513" y="2641"/>
                  <a:pt x="86" y="2066"/>
                  <a:pt x="86" y="1364"/>
                </a:cubicBezTo>
                <a:cubicBezTo>
                  <a:pt x="86" y="661"/>
                  <a:pt x="1513" y="86"/>
                  <a:pt x="3259" y="86"/>
                </a:cubicBezTo>
                <a:close/>
                <a:moveTo>
                  <a:pt x="3259" y="1"/>
                </a:moveTo>
                <a:cubicBezTo>
                  <a:pt x="1428" y="1"/>
                  <a:pt x="1" y="597"/>
                  <a:pt x="1" y="1364"/>
                </a:cubicBezTo>
                <a:cubicBezTo>
                  <a:pt x="1" y="2130"/>
                  <a:pt x="1428" y="2748"/>
                  <a:pt x="3259" y="2748"/>
                </a:cubicBezTo>
                <a:cubicBezTo>
                  <a:pt x="5112" y="2748"/>
                  <a:pt x="6539" y="2130"/>
                  <a:pt x="6539" y="1364"/>
                </a:cubicBezTo>
                <a:cubicBezTo>
                  <a:pt x="6539" y="597"/>
                  <a:pt x="5112" y="1"/>
                  <a:pt x="3259"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 name="Google Shape;295;p14"/>
          <p:cNvSpPr/>
          <p:nvPr/>
        </p:nvSpPr>
        <p:spPr>
          <a:xfrm>
            <a:off x="-606438" y="1595125"/>
            <a:ext cx="1557393" cy="654739"/>
          </a:xfrm>
          <a:custGeom>
            <a:avLst/>
            <a:gdLst/>
            <a:ahLst/>
            <a:cxnLst/>
            <a:rect l="l" t="t" r="r" b="b"/>
            <a:pathLst>
              <a:path w="6539" h="2749" extrusionOk="0">
                <a:moveTo>
                  <a:pt x="3259" y="107"/>
                </a:moveTo>
                <a:cubicBezTo>
                  <a:pt x="5027" y="107"/>
                  <a:pt x="6454" y="661"/>
                  <a:pt x="6454" y="1364"/>
                </a:cubicBezTo>
                <a:cubicBezTo>
                  <a:pt x="6454" y="2067"/>
                  <a:pt x="5027" y="2642"/>
                  <a:pt x="3259" y="2642"/>
                </a:cubicBezTo>
                <a:cubicBezTo>
                  <a:pt x="1513" y="2642"/>
                  <a:pt x="86" y="2067"/>
                  <a:pt x="86" y="1364"/>
                </a:cubicBezTo>
                <a:cubicBezTo>
                  <a:pt x="86" y="661"/>
                  <a:pt x="1513" y="107"/>
                  <a:pt x="3259" y="107"/>
                </a:cubicBezTo>
                <a:close/>
                <a:moveTo>
                  <a:pt x="3259" y="1"/>
                </a:moveTo>
                <a:cubicBezTo>
                  <a:pt x="1428" y="1"/>
                  <a:pt x="1" y="597"/>
                  <a:pt x="1" y="1364"/>
                </a:cubicBezTo>
                <a:cubicBezTo>
                  <a:pt x="1" y="2131"/>
                  <a:pt x="1428" y="2748"/>
                  <a:pt x="3259" y="2748"/>
                </a:cubicBezTo>
                <a:cubicBezTo>
                  <a:pt x="5112" y="2748"/>
                  <a:pt x="6539" y="2131"/>
                  <a:pt x="6539" y="1364"/>
                </a:cubicBezTo>
                <a:cubicBezTo>
                  <a:pt x="6539" y="597"/>
                  <a:pt x="5112" y="1"/>
                  <a:pt x="3259"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96" name="Google Shape;296;p14"/>
          <p:cNvGrpSpPr/>
          <p:nvPr/>
        </p:nvGrpSpPr>
        <p:grpSpPr>
          <a:xfrm>
            <a:off x="-460334" y="4649759"/>
            <a:ext cx="2962668" cy="2965608"/>
            <a:chOff x="-345251" y="3487319"/>
            <a:chExt cx="2222001" cy="2224206"/>
          </a:xfrm>
        </p:grpSpPr>
        <p:sp>
          <p:nvSpPr>
            <p:cNvPr id="297" name="Google Shape;297;p14"/>
            <p:cNvSpPr/>
            <p:nvPr/>
          </p:nvSpPr>
          <p:spPr>
            <a:xfrm>
              <a:off x="-146252" y="3688475"/>
              <a:ext cx="1823994" cy="1824052"/>
            </a:xfrm>
            <a:custGeom>
              <a:avLst/>
              <a:gdLst/>
              <a:ahLst/>
              <a:cxnLst/>
              <a:rect l="l" t="t" r="r" b="b"/>
              <a:pathLst>
                <a:path w="17763" h="17764" extrusionOk="0">
                  <a:moveTo>
                    <a:pt x="22" y="1"/>
                  </a:moveTo>
                  <a:lnTo>
                    <a:pt x="0" y="22"/>
                  </a:lnTo>
                  <a:lnTo>
                    <a:pt x="17741" y="17763"/>
                  </a:lnTo>
                  <a:lnTo>
                    <a:pt x="17763" y="17720"/>
                  </a:lnTo>
                  <a:lnTo>
                    <a:pt x="22" y="1"/>
                  </a:lnTo>
                  <a:close/>
                </a:path>
              </a:pathLst>
            </a:cu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14"/>
            <p:cNvSpPr/>
            <p:nvPr/>
          </p:nvSpPr>
          <p:spPr>
            <a:xfrm>
              <a:off x="-299352" y="3929061"/>
              <a:ext cx="2128044" cy="1342882"/>
            </a:xfrm>
            <a:custGeom>
              <a:avLst/>
              <a:gdLst/>
              <a:ahLst/>
              <a:cxnLst/>
              <a:rect l="l" t="t" r="r" b="b"/>
              <a:pathLst>
                <a:path w="20724" h="13078" extrusionOk="0">
                  <a:moveTo>
                    <a:pt x="22" y="1"/>
                  </a:moveTo>
                  <a:lnTo>
                    <a:pt x="1" y="43"/>
                  </a:lnTo>
                  <a:lnTo>
                    <a:pt x="20702" y="13077"/>
                  </a:lnTo>
                  <a:lnTo>
                    <a:pt x="20723" y="13035"/>
                  </a:lnTo>
                  <a:lnTo>
                    <a:pt x="22" y="1"/>
                  </a:lnTo>
                  <a:close/>
                </a:path>
              </a:pathLst>
            </a:cu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14"/>
            <p:cNvSpPr/>
            <p:nvPr/>
          </p:nvSpPr>
          <p:spPr>
            <a:xfrm>
              <a:off x="-345251" y="4235262"/>
              <a:ext cx="2222001" cy="728327"/>
            </a:xfrm>
            <a:custGeom>
              <a:avLst/>
              <a:gdLst/>
              <a:ahLst/>
              <a:cxnLst/>
              <a:rect l="l" t="t" r="r" b="b"/>
              <a:pathLst>
                <a:path w="21639" h="7093" extrusionOk="0">
                  <a:moveTo>
                    <a:pt x="0" y="0"/>
                  </a:moveTo>
                  <a:lnTo>
                    <a:pt x="0" y="43"/>
                  </a:lnTo>
                  <a:lnTo>
                    <a:pt x="21639" y="7092"/>
                  </a:lnTo>
                  <a:lnTo>
                    <a:pt x="21639" y="7071"/>
                  </a:lnTo>
                  <a:lnTo>
                    <a:pt x="0" y="0"/>
                  </a:lnTo>
                  <a:close/>
                </a:path>
              </a:pathLst>
            </a:cu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4"/>
            <p:cNvSpPr/>
            <p:nvPr/>
          </p:nvSpPr>
          <p:spPr>
            <a:xfrm>
              <a:off x="-284052" y="4578531"/>
              <a:ext cx="2099600" cy="43845"/>
            </a:xfrm>
            <a:custGeom>
              <a:avLst/>
              <a:gdLst/>
              <a:ahLst/>
              <a:cxnLst/>
              <a:rect l="l" t="t" r="r" b="b"/>
              <a:pathLst>
                <a:path w="20447" h="427" extrusionOk="0">
                  <a:moveTo>
                    <a:pt x="1" y="1"/>
                  </a:moveTo>
                  <a:lnTo>
                    <a:pt x="1" y="44"/>
                  </a:lnTo>
                  <a:lnTo>
                    <a:pt x="20446" y="427"/>
                  </a:lnTo>
                  <a:lnTo>
                    <a:pt x="20446" y="384"/>
                  </a:lnTo>
                  <a:lnTo>
                    <a:pt x="1" y="1"/>
                  </a:lnTo>
                  <a:close/>
                </a:path>
              </a:pathLst>
            </a:cu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14"/>
            <p:cNvSpPr/>
            <p:nvPr/>
          </p:nvSpPr>
          <p:spPr>
            <a:xfrm>
              <a:off x="-122224" y="4274589"/>
              <a:ext cx="1775937" cy="651829"/>
            </a:xfrm>
            <a:custGeom>
              <a:avLst/>
              <a:gdLst/>
              <a:ahLst/>
              <a:cxnLst/>
              <a:rect l="l" t="t" r="r" b="b"/>
              <a:pathLst>
                <a:path w="17295" h="6348" extrusionOk="0">
                  <a:moveTo>
                    <a:pt x="17273" y="1"/>
                  </a:moveTo>
                  <a:lnTo>
                    <a:pt x="1" y="6305"/>
                  </a:lnTo>
                  <a:lnTo>
                    <a:pt x="22" y="6347"/>
                  </a:lnTo>
                  <a:lnTo>
                    <a:pt x="17294" y="43"/>
                  </a:lnTo>
                  <a:lnTo>
                    <a:pt x="17273" y="1"/>
                  </a:lnTo>
                  <a:close/>
                </a:path>
              </a:pathLst>
            </a:cu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14"/>
            <p:cNvSpPr/>
            <p:nvPr/>
          </p:nvSpPr>
          <p:spPr>
            <a:xfrm>
              <a:off x="127089" y="3961920"/>
              <a:ext cx="1277299" cy="1277165"/>
            </a:xfrm>
            <a:custGeom>
              <a:avLst/>
              <a:gdLst/>
              <a:ahLst/>
              <a:cxnLst/>
              <a:rect l="l" t="t" r="r" b="b"/>
              <a:pathLst>
                <a:path w="12439" h="12438" extrusionOk="0">
                  <a:moveTo>
                    <a:pt x="12396" y="0"/>
                  </a:moveTo>
                  <a:lnTo>
                    <a:pt x="1" y="12395"/>
                  </a:lnTo>
                  <a:lnTo>
                    <a:pt x="43" y="12438"/>
                  </a:lnTo>
                  <a:lnTo>
                    <a:pt x="12438" y="21"/>
                  </a:lnTo>
                  <a:lnTo>
                    <a:pt x="12396" y="0"/>
                  </a:lnTo>
                  <a:close/>
                </a:path>
              </a:pathLst>
            </a:cu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14"/>
            <p:cNvSpPr/>
            <p:nvPr/>
          </p:nvSpPr>
          <p:spPr>
            <a:xfrm>
              <a:off x="439860" y="3712606"/>
              <a:ext cx="651742" cy="1775791"/>
            </a:xfrm>
            <a:custGeom>
              <a:avLst/>
              <a:gdLst/>
              <a:ahLst/>
              <a:cxnLst/>
              <a:rect l="l" t="t" r="r" b="b"/>
              <a:pathLst>
                <a:path w="6347" h="17294" extrusionOk="0">
                  <a:moveTo>
                    <a:pt x="6304" y="0"/>
                  </a:moveTo>
                  <a:lnTo>
                    <a:pt x="0" y="17272"/>
                  </a:lnTo>
                  <a:lnTo>
                    <a:pt x="43" y="17294"/>
                  </a:lnTo>
                  <a:lnTo>
                    <a:pt x="6347" y="21"/>
                  </a:lnTo>
                  <a:lnTo>
                    <a:pt x="6304" y="0"/>
                  </a:lnTo>
                  <a:close/>
                </a:path>
              </a:pathLst>
            </a:cu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14"/>
            <p:cNvSpPr/>
            <p:nvPr/>
          </p:nvSpPr>
          <p:spPr>
            <a:xfrm>
              <a:off x="743800" y="3550777"/>
              <a:ext cx="43846" cy="2099446"/>
            </a:xfrm>
            <a:custGeom>
              <a:avLst/>
              <a:gdLst/>
              <a:ahLst/>
              <a:cxnLst/>
              <a:rect l="l" t="t" r="r" b="b"/>
              <a:pathLst>
                <a:path w="427" h="20446" extrusionOk="0">
                  <a:moveTo>
                    <a:pt x="0" y="0"/>
                  </a:moveTo>
                  <a:lnTo>
                    <a:pt x="384" y="20446"/>
                  </a:lnTo>
                  <a:lnTo>
                    <a:pt x="426" y="20446"/>
                  </a:lnTo>
                  <a:lnTo>
                    <a:pt x="43" y="0"/>
                  </a:lnTo>
                  <a:close/>
                </a:path>
              </a:pathLst>
            </a:cu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14"/>
            <p:cNvSpPr/>
            <p:nvPr/>
          </p:nvSpPr>
          <p:spPr>
            <a:xfrm>
              <a:off x="400430" y="3487319"/>
              <a:ext cx="730604" cy="2224206"/>
            </a:xfrm>
            <a:custGeom>
              <a:avLst/>
              <a:gdLst/>
              <a:ahLst/>
              <a:cxnLst/>
              <a:rect l="l" t="t" r="r" b="b"/>
              <a:pathLst>
                <a:path w="7115" h="21661" extrusionOk="0">
                  <a:moveTo>
                    <a:pt x="43" y="0"/>
                  </a:moveTo>
                  <a:lnTo>
                    <a:pt x="1" y="22"/>
                  </a:lnTo>
                  <a:lnTo>
                    <a:pt x="7072" y="21660"/>
                  </a:lnTo>
                  <a:lnTo>
                    <a:pt x="7114" y="21660"/>
                  </a:lnTo>
                  <a:lnTo>
                    <a:pt x="43" y="0"/>
                  </a:lnTo>
                  <a:close/>
                </a:path>
              </a:pathLst>
            </a:cu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14"/>
            <p:cNvSpPr/>
            <p:nvPr/>
          </p:nvSpPr>
          <p:spPr>
            <a:xfrm>
              <a:off x="94333" y="3535478"/>
              <a:ext cx="1342812" cy="2127889"/>
            </a:xfrm>
            <a:custGeom>
              <a:avLst/>
              <a:gdLst/>
              <a:ahLst/>
              <a:cxnLst/>
              <a:rect l="l" t="t" r="r" b="b"/>
              <a:pathLst>
                <a:path w="13077" h="20723" extrusionOk="0">
                  <a:moveTo>
                    <a:pt x="43" y="0"/>
                  </a:moveTo>
                  <a:lnTo>
                    <a:pt x="0" y="21"/>
                  </a:lnTo>
                  <a:lnTo>
                    <a:pt x="13034" y="20723"/>
                  </a:lnTo>
                  <a:lnTo>
                    <a:pt x="13077" y="20701"/>
                  </a:lnTo>
                  <a:lnTo>
                    <a:pt x="43" y="0"/>
                  </a:lnTo>
                  <a:close/>
                </a:path>
              </a:pathLst>
            </a:cu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7" name="Google Shape;307;p14"/>
          <p:cNvGrpSpPr/>
          <p:nvPr/>
        </p:nvGrpSpPr>
        <p:grpSpPr>
          <a:xfrm>
            <a:off x="2068551" y="632128"/>
            <a:ext cx="364000" cy="364400"/>
            <a:chOff x="-1611412" y="2548521"/>
            <a:chExt cx="273000" cy="273300"/>
          </a:xfrm>
        </p:grpSpPr>
        <p:cxnSp>
          <p:nvCxnSpPr>
            <p:cNvPr id="308" name="Google Shape;308;p14"/>
            <p:cNvCxnSpPr/>
            <p:nvPr/>
          </p:nvCxnSpPr>
          <p:spPr>
            <a:xfrm>
              <a:off x="-1474929" y="2548521"/>
              <a:ext cx="0" cy="273300"/>
            </a:xfrm>
            <a:prstGeom prst="straightConnector1">
              <a:avLst/>
            </a:prstGeom>
            <a:noFill/>
            <a:ln w="19050" cap="flat" cmpd="sng">
              <a:solidFill>
                <a:schemeClr val="lt1"/>
              </a:solidFill>
              <a:prstDash val="solid"/>
              <a:round/>
              <a:headEnd type="none" w="med" len="med"/>
              <a:tailEnd type="none" w="med" len="med"/>
            </a:ln>
          </p:spPr>
        </p:cxnSp>
        <p:cxnSp>
          <p:nvCxnSpPr>
            <p:cNvPr id="309" name="Google Shape;309;p14"/>
            <p:cNvCxnSpPr/>
            <p:nvPr/>
          </p:nvCxnSpPr>
          <p:spPr>
            <a:xfrm rot="10800000">
              <a:off x="-1611412" y="2685037"/>
              <a:ext cx="273000" cy="0"/>
            </a:xfrm>
            <a:prstGeom prst="straightConnector1">
              <a:avLst/>
            </a:prstGeom>
            <a:noFill/>
            <a:ln w="19050" cap="flat" cmpd="sng">
              <a:solidFill>
                <a:schemeClr val="lt1"/>
              </a:solidFill>
              <a:prstDash val="solid"/>
              <a:round/>
              <a:headEnd type="none" w="med" len="med"/>
              <a:tailEnd type="none" w="med" len="med"/>
            </a:ln>
          </p:spPr>
        </p:cxnSp>
        <p:cxnSp>
          <p:nvCxnSpPr>
            <p:cNvPr id="310" name="Google Shape;310;p14"/>
            <p:cNvCxnSpPr/>
            <p:nvPr/>
          </p:nvCxnSpPr>
          <p:spPr>
            <a:xfrm>
              <a:off x="-1474898" y="2548206"/>
              <a:ext cx="0" cy="273226"/>
            </a:xfrm>
            <a:prstGeom prst="straightConnector1">
              <a:avLst/>
            </a:prstGeom>
            <a:noFill/>
            <a:ln w="19050" cap="flat" cmpd="sng">
              <a:solidFill>
                <a:schemeClr val="lt1"/>
              </a:solidFill>
              <a:prstDash val="solid"/>
              <a:round/>
              <a:headEnd type="none" w="med" len="med"/>
              <a:tailEnd type="none" w="med" len="med"/>
            </a:ln>
          </p:spPr>
        </p:cxnSp>
        <p:cxnSp>
          <p:nvCxnSpPr>
            <p:cNvPr id="311" name="Google Shape;311;p14"/>
            <p:cNvCxnSpPr/>
            <p:nvPr/>
          </p:nvCxnSpPr>
          <p:spPr>
            <a:xfrm>
              <a:off x="-1474978" y="2548206"/>
              <a:ext cx="0" cy="273226"/>
            </a:xfrm>
            <a:prstGeom prst="straightConnector1">
              <a:avLst/>
            </a:prstGeom>
            <a:noFill/>
            <a:ln w="19050" cap="flat" cmpd="sng">
              <a:solidFill>
                <a:schemeClr val="lt1"/>
              </a:solidFill>
              <a:prstDash val="solid"/>
              <a:round/>
              <a:headEnd type="none" w="med" len="med"/>
              <a:tailEnd type="none" w="med" len="med"/>
            </a:ln>
          </p:spPr>
        </p:cxnSp>
      </p:grpSp>
      <p:grpSp>
        <p:nvGrpSpPr>
          <p:cNvPr id="312" name="Google Shape;312;p14"/>
          <p:cNvGrpSpPr/>
          <p:nvPr/>
        </p:nvGrpSpPr>
        <p:grpSpPr>
          <a:xfrm>
            <a:off x="9215217" y="6015561"/>
            <a:ext cx="364000" cy="364400"/>
            <a:chOff x="-1511137" y="2411946"/>
            <a:chExt cx="273000" cy="273300"/>
          </a:xfrm>
        </p:grpSpPr>
        <p:cxnSp>
          <p:nvCxnSpPr>
            <p:cNvPr id="313" name="Google Shape;313;p14"/>
            <p:cNvCxnSpPr/>
            <p:nvPr/>
          </p:nvCxnSpPr>
          <p:spPr>
            <a:xfrm>
              <a:off x="-1374654" y="2411946"/>
              <a:ext cx="0" cy="273300"/>
            </a:xfrm>
            <a:prstGeom prst="straightConnector1">
              <a:avLst/>
            </a:prstGeom>
            <a:noFill/>
            <a:ln w="19050" cap="flat" cmpd="sng">
              <a:solidFill>
                <a:schemeClr val="lt1"/>
              </a:solidFill>
              <a:prstDash val="solid"/>
              <a:round/>
              <a:headEnd type="none" w="med" len="med"/>
              <a:tailEnd type="none" w="med" len="med"/>
            </a:ln>
          </p:spPr>
        </p:cxnSp>
        <p:cxnSp>
          <p:nvCxnSpPr>
            <p:cNvPr id="314" name="Google Shape;314;p14"/>
            <p:cNvCxnSpPr/>
            <p:nvPr/>
          </p:nvCxnSpPr>
          <p:spPr>
            <a:xfrm rot="10800000">
              <a:off x="-1511137" y="2548462"/>
              <a:ext cx="273000" cy="0"/>
            </a:xfrm>
            <a:prstGeom prst="straightConnector1">
              <a:avLst/>
            </a:prstGeom>
            <a:noFill/>
            <a:ln w="19050" cap="flat" cmpd="sng">
              <a:solidFill>
                <a:schemeClr val="lt1"/>
              </a:solidFill>
              <a:prstDash val="solid"/>
              <a:round/>
              <a:headEnd type="none" w="med" len="med"/>
              <a:tailEnd type="none" w="med" len="med"/>
            </a:ln>
          </p:spPr>
        </p:cxnSp>
        <p:cxnSp>
          <p:nvCxnSpPr>
            <p:cNvPr id="315" name="Google Shape;315;p14"/>
            <p:cNvCxnSpPr/>
            <p:nvPr/>
          </p:nvCxnSpPr>
          <p:spPr>
            <a:xfrm>
              <a:off x="-1374623" y="2411631"/>
              <a:ext cx="0" cy="273226"/>
            </a:xfrm>
            <a:prstGeom prst="straightConnector1">
              <a:avLst/>
            </a:prstGeom>
            <a:noFill/>
            <a:ln w="19050" cap="flat" cmpd="sng">
              <a:solidFill>
                <a:schemeClr val="lt1"/>
              </a:solidFill>
              <a:prstDash val="solid"/>
              <a:round/>
              <a:headEnd type="none" w="med" len="med"/>
              <a:tailEnd type="none" w="med" len="med"/>
            </a:ln>
          </p:spPr>
        </p:cxnSp>
        <p:cxnSp>
          <p:nvCxnSpPr>
            <p:cNvPr id="316" name="Google Shape;316;p14"/>
            <p:cNvCxnSpPr/>
            <p:nvPr/>
          </p:nvCxnSpPr>
          <p:spPr>
            <a:xfrm>
              <a:off x="-1374703" y="2411631"/>
              <a:ext cx="0" cy="273226"/>
            </a:xfrm>
            <a:prstGeom prst="straightConnector1">
              <a:avLst/>
            </a:prstGeom>
            <a:noFill/>
            <a:ln w="19050" cap="flat" cmpd="sng">
              <a:solidFill>
                <a:schemeClr val="lt1"/>
              </a:solidFill>
              <a:prstDash val="solid"/>
              <a:round/>
              <a:headEnd type="none" w="med" len="med"/>
              <a:tailEnd type="none" w="med" len="med"/>
            </a:ln>
          </p:spPr>
        </p:cxnSp>
      </p:grpSp>
      <p:sp>
        <p:nvSpPr>
          <p:cNvPr id="317" name="Google Shape;317;p14"/>
          <p:cNvSpPr/>
          <p:nvPr/>
        </p:nvSpPr>
        <p:spPr>
          <a:xfrm>
            <a:off x="10293967" y="632133"/>
            <a:ext cx="174400" cy="174400"/>
          </a:xfrm>
          <a:prstGeom prst="ellipse">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1639056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318"/>
        <p:cNvGrpSpPr/>
        <p:nvPr/>
      </p:nvGrpSpPr>
      <p:grpSpPr>
        <a:xfrm>
          <a:off x="0" y="0"/>
          <a:ext cx="0" cy="0"/>
          <a:chOff x="0" y="0"/>
          <a:chExt cx="0" cy="0"/>
        </a:xfrm>
      </p:grpSpPr>
      <p:sp>
        <p:nvSpPr>
          <p:cNvPr id="319" name="Google Shape;319;p15"/>
          <p:cNvSpPr txBox="1">
            <a:spLocks noGrp="1"/>
          </p:cNvSpPr>
          <p:nvPr>
            <p:ph type="title"/>
          </p:nvPr>
        </p:nvSpPr>
        <p:spPr>
          <a:xfrm>
            <a:off x="5814833" y="3501333"/>
            <a:ext cx="5432000" cy="99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4700"/>
              <a:buNone/>
              <a:defRPr sz="6267">
                <a:solidFill>
                  <a:schemeClr val="accent1"/>
                </a:solidFill>
              </a:defRPr>
            </a:lvl1pPr>
            <a:lvl2pPr lvl="1" algn="ctr" rtl="0">
              <a:spcBef>
                <a:spcPts val="0"/>
              </a:spcBef>
              <a:spcAft>
                <a:spcPts val="0"/>
              </a:spcAft>
              <a:buClr>
                <a:schemeClr val="accent1"/>
              </a:buClr>
              <a:buSzPts val="4700"/>
              <a:buNone/>
              <a:defRPr sz="6267">
                <a:solidFill>
                  <a:schemeClr val="accent1"/>
                </a:solidFill>
              </a:defRPr>
            </a:lvl2pPr>
            <a:lvl3pPr lvl="2" algn="ctr" rtl="0">
              <a:spcBef>
                <a:spcPts val="0"/>
              </a:spcBef>
              <a:spcAft>
                <a:spcPts val="0"/>
              </a:spcAft>
              <a:buClr>
                <a:schemeClr val="accent1"/>
              </a:buClr>
              <a:buSzPts val="4700"/>
              <a:buNone/>
              <a:defRPr sz="6267">
                <a:solidFill>
                  <a:schemeClr val="accent1"/>
                </a:solidFill>
              </a:defRPr>
            </a:lvl3pPr>
            <a:lvl4pPr lvl="3" algn="ctr" rtl="0">
              <a:spcBef>
                <a:spcPts val="0"/>
              </a:spcBef>
              <a:spcAft>
                <a:spcPts val="0"/>
              </a:spcAft>
              <a:buClr>
                <a:schemeClr val="accent1"/>
              </a:buClr>
              <a:buSzPts val="4700"/>
              <a:buNone/>
              <a:defRPr sz="6267">
                <a:solidFill>
                  <a:schemeClr val="accent1"/>
                </a:solidFill>
              </a:defRPr>
            </a:lvl4pPr>
            <a:lvl5pPr lvl="4" algn="ctr" rtl="0">
              <a:spcBef>
                <a:spcPts val="0"/>
              </a:spcBef>
              <a:spcAft>
                <a:spcPts val="0"/>
              </a:spcAft>
              <a:buClr>
                <a:schemeClr val="accent1"/>
              </a:buClr>
              <a:buSzPts val="4700"/>
              <a:buNone/>
              <a:defRPr sz="6267">
                <a:solidFill>
                  <a:schemeClr val="accent1"/>
                </a:solidFill>
              </a:defRPr>
            </a:lvl5pPr>
            <a:lvl6pPr lvl="5" algn="ctr" rtl="0">
              <a:spcBef>
                <a:spcPts val="0"/>
              </a:spcBef>
              <a:spcAft>
                <a:spcPts val="0"/>
              </a:spcAft>
              <a:buClr>
                <a:schemeClr val="accent1"/>
              </a:buClr>
              <a:buSzPts val="4700"/>
              <a:buNone/>
              <a:defRPr sz="6267">
                <a:solidFill>
                  <a:schemeClr val="accent1"/>
                </a:solidFill>
              </a:defRPr>
            </a:lvl6pPr>
            <a:lvl7pPr lvl="6" algn="ctr" rtl="0">
              <a:spcBef>
                <a:spcPts val="0"/>
              </a:spcBef>
              <a:spcAft>
                <a:spcPts val="0"/>
              </a:spcAft>
              <a:buClr>
                <a:schemeClr val="accent1"/>
              </a:buClr>
              <a:buSzPts val="4700"/>
              <a:buNone/>
              <a:defRPr sz="6267">
                <a:solidFill>
                  <a:schemeClr val="accent1"/>
                </a:solidFill>
              </a:defRPr>
            </a:lvl7pPr>
            <a:lvl8pPr lvl="7" algn="ctr" rtl="0">
              <a:spcBef>
                <a:spcPts val="0"/>
              </a:spcBef>
              <a:spcAft>
                <a:spcPts val="0"/>
              </a:spcAft>
              <a:buClr>
                <a:schemeClr val="accent1"/>
              </a:buClr>
              <a:buSzPts val="4700"/>
              <a:buNone/>
              <a:defRPr sz="6267">
                <a:solidFill>
                  <a:schemeClr val="accent1"/>
                </a:solidFill>
              </a:defRPr>
            </a:lvl8pPr>
            <a:lvl9pPr lvl="8" algn="ctr" rtl="0">
              <a:spcBef>
                <a:spcPts val="0"/>
              </a:spcBef>
              <a:spcAft>
                <a:spcPts val="0"/>
              </a:spcAft>
              <a:buClr>
                <a:schemeClr val="accent1"/>
              </a:buClr>
              <a:buSzPts val="4700"/>
              <a:buNone/>
              <a:defRPr sz="6267">
                <a:solidFill>
                  <a:schemeClr val="accent1"/>
                </a:solidFill>
              </a:defRPr>
            </a:lvl9pPr>
          </a:lstStyle>
          <a:p>
            <a:endParaRPr/>
          </a:p>
        </p:txBody>
      </p:sp>
      <p:sp>
        <p:nvSpPr>
          <p:cNvPr id="320" name="Google Shape;320;p15"/>
          <p:cNvSpPr txBox="1">
            <a:spLocks noGrp="1"/>
          </p:cNvSpPr>
          <p:nvPr>
            <p:ph type="subTitle" idx="1"/>
          </p:nvPr>
        </p:nvSpPr>
        <p:spPr>
          <a:xfrm>
            <a:off x="6299433" y="4674667"/>
            <a:ext cx="4462800" cy="87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700"/>
              <a:buNone/>
              <a:defRPr sz="2267"/>
            </a:lvl1pPr>
            <a:lvl2pPr lvl="1" algn="ctr" rtl="0">
              <a:lnSpc>
                <a:spcPct val="100000"/>
              </a:lnSpc>
              <a:spcBef>
                <a:spcPts val="0"/>
              </a:spcBef>
              <a:spcAft>
                <a:spcPts val="0"/>
              </a:spcAft>
              <a:buSzPts val="1700"/>
              <a:buNone/>
              <a:defRPr sz="2267"/>
            </a:lvl2pPr>
            <a:lvl3pPr lvl="2" algn="ctr" rtl="0">
              <a:lnSpc>
                <a:spcPct val="100000"/>
              </a:lnSpc>
              <a:spcBef>
                <a:spcPts val="0"/>
              </a:spcBef>
              <a:spcAft>
                <a:spcPts val="0"/>
              </a:spcAft>
              <a:buSzPts val="1700"/>
              <a:buNone/>
              <a:defRPr sz="2267"/>
            </a:lvl3pPr>
            <a:lvl4pPr lvl="3" algn="ctr" rtl="0">
              <a:lnSpc>
                <a:spcPct val="100000"/>
              </a:lnSpc>
              <a:spcBef>
                <a:spcPts val="0"/>
              </a:spcBef>
              <a:spcAft>
                <a:spcPts val="0"/>
              </a:spcAft>
              <a:buSzPts val="1700"/>
              <a:buNone/>
              <a:defRPr sz="2267"/>
            </a:lvl4pPr>
            <a:lvl5pPr lvl="4" algn="ctr" rtl="0">
              <a:lnSpc>
                <a:spcPct val="100000"/>
              </a:lnSpc>
              <a:spcBef>
                <a:spcPts val="0"/>
              </a:spcBef>
              <a:spcAft>
                <a:spcPts val="0"/>
              </a:spcAft>
              <a:buSzPts val="1700"/>
              <a:buNone/>
              <a:defRPr sz="2267"/>
            </a:lvl5pPr>
            <a:lvl6pPr lvl="5" algn="ctr" rtl="0">
              <a:lnSpc>
                <a:spcPct val="100000"/>
              </a:lnSpc>
              <a:spcBef>
                <a:spcPts val="0"/>
              </a:spcBef>
              <a:spcAft>
                <a:spcPts val="0"/>
              </a:spcAft>
              <a:buSzPts val="1700"/>
              <a:buNone/>
              <a:defRPr sz="2267"/>
            </a:lvl6pPr>
            <a:lvl7pPr lvl="6" algn="ctr" rtl="0">
              <a:lnSpc>
                <a:spcPct val="100000"/>
              </a:lnSpc>
              <a:spcBef>
                <a:spcPts val="0"/>
              </a:spcBef>
              <a:spcAft>
                <a:spcPts val="0"/>
              </a:spcAft>
              <a:buSzPts val="1700"/>
              <a:buNone/>
              <a:defRPr sz="2267"/>
            </a:lvl7pPr>
            <a:lvl8pPr lvl="7" algn="ctr" rtl="0">
              <a:lnSpc>
                <a:spcPct val="100000"/>
              </a:lnSpc>
              <a:spcBef>
                <a:spcPts val="0"/>
              </a:spcBef>
              <a:spcAft>
                <a:spcPts val="0"/>
              </a:spcAft>
              <a:buSzPts val="1700"/>
              <a:buNone/>
              <a:defRPr sz="2267"/>
            </a:lvl8pPr>
            <a:lvl9pPr lvl="8" algn="ctr" rtl="0">
              <a:lnSpc>
                <a:spcPct val="100000"/>
              </a:lnSpc>
              <a:spcBef>
                <a:spcPts val="0"/>
              </a:spcBef>
              <a:spcAft>
                <a:spcPts val="0"/>
              </a:spcAft>
              <a:buSzPts val="1700"/>
              <a:buNone/>
              <a:defRPr sz="2267"/>
            </a:lvl9pPr>
          </a:lstStyle>
          <a:p>
            <a:endParaRPr/>
          </a:p>
        </p:txBody>
      </p:sp>
      <p:sp>
        <p:nvSpPr>
          <p:cNvPr id="321" name="Google Shape;321;p15"/>
          <p:cNvSpPr txBox="1">
            <a:spLocks noGrp="1"/>
          </p:cNvSpPr>
          <p:nvPr>
            <p:ph type="title" idx="2" hasCustomPrompt="1"/>
          </p:nvPr>
        </p:nvSpPr>
        <p:spPr>
          <a:xfrm>
            <a:off x="5814833" y="1955400"/>
            <a:ext cx="5432000" cy="988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6000"/>
              <a:buNone/>
              <a:defRPr sz="8000">
                <a:solidFill>
                  <a:schemeClr val="dk2"/>
                </a:solidFill>
              </a:defRPr>
            </a:lvl1pPr>
            <a:lvl2pPr lvl="1" algn="ctr" rtl="0">
              <a:spcBef>
                <a:spcPts val="0"/>
              </a:spcBef>
              <a:spcAft>
                <a:spcPts val="0"/>
              </a:spcAft>
              <a:buClr>
                <a:schemeClr val="dk2"/>
              </a:buClr>
              <a:buSzPts val="6000"/>
              <a:buNone/>
              <a:defRPr sz="8000">
                <a:solidFill>
                  <a:schemeClr val="dk2"/>
                </a:solidFill>
              </a:defRPr>
            </a:lvl2pPr>
            <a:lvl3pPr lvl="2" algn="ctr" rtl="0">
              <a:spcBef>
                <a:spcPts val="0"/>
              </a:spcBef>
              <a:spcAft>
                <a:spcPts val="0"/>
              </a:spcAft>
              <a:buClr>
                <a:schemeClr val="dk2"/>
              </a:buClr>
              <a:buSzPts val="6000"/>
              <a:buNone/>
              <a:defRPr sz="8000">
                <a:solidFill>
                  <a:schemeClr val="dk2"/>
                </a:solidFill>
              </a:defRPr>
            </a:lvl3pPr>
            <a:lvl4pPr lvl="3" algn="ctr" rtl="0">
              <a:spcBef>
                <a:spcPts val="0"/>
              </a:spcBef>
              <a:spcAft>
                <a:spcPts val="0"/>
              </a:spcAft>
              <a:buClr>
                <a:schemeClr val="dk2"/>
              </a:buClr>
              <a:buSzPts val="6000"/>
              <a:buNone/>
              <a:defRPr sz="8000">
                <a:solidFill>
                  <a:schemeClr val="dk2"/>
                </a:solidFill>
              </a:defRPr>
            </a:lvl4pPr>
            <a:lvl5pPr lvl="4" algn="ctr" rtl="0">
              <a:spcBef>
                <a:spcPts val="0"/>
              </a:spcBef>
              <a:spcAft>
                <a:spcPts val="0"/>
              </a:spcAft>
              <a:buClr>
                <a:schemeClr val="dk2"/>
              </a:buClr>
              <a:buSzPts val="6000"/>
              <a:buNone/>
              <a:defRPr sz="8000">
                <a:solidFill>
                  <a:schemeClr val="dk2"/>
                </a:solidFill>
              </a:defRPr>
            </a:lvl5pPr>
            <a:lvl6pPr lvl="5" algn="ctr" rtl="0">
              <a:spcBef>
                <a:spcPts val="0"/>
              </a:spcBef>
              <a:spcAft>
                <a:spcPts val="0"/>
              </a:spcAft>
              <a:buClr>
                <a:schemeClr val="dk2"/>
              </a:buClr>
              <a:buSzPts val="6000"/>
              <a:buNone/>
              <a:defRPr sz="8000">
                <a:solidFill>
                  <a:schemeClr val="dk2"/>
                </a:solidFill>
              </a:defRPr>
            </a:lvl6pPr>
            <a:lvl7pPr lvl="6" algn="ctr" rtl="0">
              <a:spcBef>
                <a:spcPts val="0"/>
              </a:spcBef>
              <a:spcAft>
                <a:spcPts val="0"/>
              </a:spcAft>
              <a:buClr>
                <a:schemeClr val="dk2"/>
              </a:buClr>
              <a:buSzPts val="6000"/>
              <a:buNone/>
              <a:defRPr sz="8000">
                <a:solidFill>
                  <a:schemeClr val="dk2"/>
                </a:solidFill>
              </a:defRPr>
            </a:lvl7pPr>
            <a:lvl8pPr lvl="7" algn="ctr" rtl="0">
              <a:spcBef>
                <a:spcPts val="0"/>
              </a:spcBef>
              <a:spcAft>
                <a:spcPts val="0"/>
              </a:spcAft>
              <a:buClr>
                <a:schemeClr val="dk2"/>
              </a:buClr>
              <a:buSzPts val="6000"/>
              <a:buNone/>
              <a:defRPr sz="8000">
                <a:solidFill>
                  <a:schemeClr val="dk2"/>
                </a:solidFill>
              </a:defRPr>
            </a:lvl8pPr>
            <a:lvl9pPr lvl="8" algn="ctr" rtl="0">
              <a:spcBef>
                <a:spcPts val="0"/>
              </a:spcBef>
              <a:spcAft>
                <a:spcPts val="0"/>
              </a:spcAft>
              <a:buClr>
                <a:schemeClr val="dk2"/>
              </a:buClr>
              <a:buSzPts val="6000"/>
              <a:buNone/>
              <a:defRPr sz="8000">
                <a:solidFill>
                  <a:schemeClr val="dk2"/>
                </a:solidFill>
              </a:defRPr>
            </a:lvl9pPr>
          </a:lstStyle>
          <a:p>
            <a:r>
              <a:t>xx%</a:t>
            </a:r>
          </a:p>
        </p:txBody>
      </p:sp>
      <p:grpSp>
        <p:nvGrpSpPr>
          <p:cNvPr id="322" name="Google Shape;322;p15"/>
          <p:cNvGrpSpPr/>
          <p:nvPr/>
        </p:nvGrpSpPr>
        <p:grpSpPr>
          <a:xfrm>
            <a:off x="9991066" y="-763475"/>
            <a:ext cx="2962668" cy="2965608"/>
            <a:chOff x="7493299" y="-572606"/>
            <a:chExt cx="2222001" cy="2224206"/>
          </a:xfrm>
        </p:grpSpPr>
        <p:sp>
          <p:nvSpPr>
            <p:cNvPr id="323" name="Google Shape;323;p15"/>
            <p:cNvSpPr/>
            <p:nvPr/>
          </p:nvSpPr>
          <p:spPr>
            <a:xfrm>
              <a:off x="7692298" y="-371450"/>
              <a:ext cx="1823994" cy="1824052"/>
            </a:xfrm>
            <a:custGeom>
              <a:avLst/>
              <a:gdLst/>
              <a:ahLst/>
              <a:cxnLst/>
              <a:rect l="l" t="t" r="r" b="b"/>
              <a:pathLst>
                <a:path w="17763" h="17764" extrusionOk="0">
                  <a:moveTo>
                    <a:pt x="22" y="1"/>
                  </a:moveTo>
                  <a:lnTo>
                    <a:pt x="0" y="22"/>
                  </a:lnTo>
                  <a:lnTo>
                    <a:pt x="17741" y="17763"/>
                  </a:lnTo>
                  <a:lnTo>
                    <a:pt x="17763" y="17720"/>
                  </a:lnTo>
                  <a:lnTo>
                    <a:pt x="22" y="1"/>
                  </a:lnTo>
                  <a:close/>
                </a:path>
              </a:pathLst>
            </a:cu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5"/>
            <p:cNvSpPr/>
            <p:nvPr/>
          </p:nvSpPr>
          <p:spPr>
            <a:xfrm>
              <a:off x="7539198" y="-130864"/>
              <a:ext cx="2128044" cy="1342882"/>
            </a:xfrm>
            <a:custGeom>
              <a:avLst/>
              <a:gdLst/>
              <a:ahLst/>
              <a:cxnLst/>
              <a:rect l="l" t="t" r="r" b="b"/>
              <a:pathLst>
                <a:path w="20724" h="13078" extrusionOk="0">
                  <a:moveTo>
                    <a:pt x="22" y="1"/>
                  </a:moveTo>
                  <a:lnTo>
                    <a:pt x="1" y="43"/>
                  </a:lnTo>
                  <a:lnTo>
                    <a:pt x="20702" y="13077"/>
                  </a:lnTo>
                  <a:lnTo>
                    <a:pt x="20723" y="13035"/>
                  </a:lnTo>
                  <a:lnTo>
                    <a:pt x="22" y="1"/>
                  </a:lnTo>
                  <a:close/>
                </a:path>
              </a:pathLst>
            </a:cu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5"/>
            <p:cNvSpPr/>
            <p:nvPr/>
          </p:nvSpPr>
          <p:spPr>
            <a:xfrm>
              <a:off x="7493299" y="175337"/>
              <a:ext cx="2222001" cy="728327"/>
            </a:xfrm>
            <a:custGeom>
              <a:avLst/>
              <a:gdLst/>
              <a:ahLst/>
              <a:cxnLst/>
              <a:rect l="l" t="t" r="r" b="b"/>
              <a:pathLst>
                <a:path w="21639" h="7093" extrusionOk="0">
                  <a:moveTo>
                    <a:pt x="0" y="0"/>
                  </a:moveTo>
                  <a:lnTo>
                    <a:pt x="0" y="43"/>
                  </a:lnTo>
                  <a:lnTo>
                    <a:pt x="21639" y="7092"/>
                  </a:lnTo>
                  <a:lnTo>
                    <a:pt x="21639" y="7071"/>
                  </a:lnTo>
                  <a:lnTo>
                    <a:pt x="0" y="0"/>
                  </a:lnTo>
                  <a:close/>
                </a:path>
              </a:pathLst>
            </a:cu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5"/>
            <p:cNvSpPr/>
            <p:nvPr/>
          </p:nvSpPr>
          <p:spPr>
            <a:xfrm>
              <a:off x="7554498" y="518606"/>
              <a:ext cx="2099600" cy="43845"/>
            </a:xfrm>
            <a:custGeom>
              <a:avLst/>
              <a:gdLst/>
              <a:ahLst/>
              <a:cxnLst/>
              <a:rect l="l" t="t" r="r" b="b"/>
              <a:pathLst>
                <a:path w="20447" h="427" extrusionOk="0">
                  <a:moveTo>
                    <a:pt x="1" y="1"/>
                  </a:moveTo>
                  <a:lnTo>
                    <a:pt x="1" y="44"/>
                  </a:lnTo>
                  <a:lnTo>
                    <a:pt x="20446" y="427"/>
                  </a:lnTo>
                  <a:lnTo>
                    <a:pt x="20446" y="384"/>
                  </a:lnTo>
                  <a:lnTo>
                    <a:pt x="1" y="1"/>
                  </a:lnTo>
                  <a:close/>
                </a:path>
              </a:pathLst>
            </a:cu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5"/>
            <p:cNvSpPr/>
            <p:nvPr/>
          </p:nvSpPr>
          <p:spPr>
            <a:xfrm>
              <a:off x="7716326" y="214664"/>
              <a:ext cx="1775937" cy="651829"/>
            </a:xfrm>
            <a:custGeom>
              <a:avLst/>
              <a:gdLst/>
              <a:ahLst/>
              <a:cxnLst/>
              <a:rect l="l" t="t" r="r" b="b"/>
              <a:pathLst>
                <a:path w="17295" h="6348" extrusionOk="0">
                  <a:moveTo>
                    <a:pt x="17273" y="1"/>
                  </a:moveTo>
                  <a:lnTo>
                    <a:pt x="1" y="6305"/>
                  </a:lnTo>
                  <a:lnTo>
                    <a:pt x="22" y="6347"/>
                  </a:lnTo>
                  <a:lnTo>
                    <a:pt x="17294" y="43"/>
                  </a:lnTo>
                  <a:lnTo>
                    <a:pt x="17273" y="1"/>
                  </a:lnTo>
                  <a:close/>
                </a:path>
              </a:pathLst>
            </a:cu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15"/>
            <p:cNvSpPr/>
            <p:nvPr/>
          </p:nvSpPr>
          <p:spPr>
            <a:xfrm>
              <a:off x="7965639" y="-98005"/>
              <a:ext cx="1277299" cy="1277165"/>
            </a:xfrm>
            <a:custGeom>
              <a:avLst/>
              <a:gdLst/>
              <a:ahLst/>
              <a:cxnLst/>
              <a:rect l="l" t="t" r="r" b="b"/>
              <a:pathLst>
                <a:path w="12439" h="12438" extrusionOk="0">
                  <a:moveTo>
                    <a:pt x="12396" y="0"/>
                  </a:moveTo>
                  <a:lnTo>
                    <a:pt x="1" y="12395"/>
                  </a:lnTo>
                  <a:lnTo>
                    <a:pt x="43" y="12438"/>
                  </a:lnTo>
                  <a:lnTo>
                    <a:pt x="12438" y="21"/>
                  </a:lnTo>
                  <a:lnTo>
                    <a:pt x="12396" y="0"/>
                  </a:lnTo>
                  <a:close/>
                </a:path>
              </a:pathLst>
            </a:cu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5"/>
            <p:cNvSpPr/>
            <p:nvPr/>
          </p:nvSpPr>
          <p:spPr>
            <a:xfrm>
              <a:off x="8278410" y="-347319"/>
              <a:ext cx="651742" cy="1775791"/>
            </a:xfrm>
            <a:custGeom>
              <a:avLst/>
              <a:gdLst/>
              <a:ahLst/>
              <a:cxnLst/>
              <a:rect l="l" t="t" r="r" b="b"/>
              <a:pathLst>
                <a:path w="6347" h="17294" extrusionOk="0">
                  <a:moveTo>
                    <a:pt x="6304" y="0"/>
                  </a:moveTo>
                  <a:lnTo>
                    <a:pt x="0" y="17272"/>
                  </a:lnTo>
                  <a:lnTo>
                    <a:pt x="43" y="17294"/>
                  </a:lnTo>
                  <a:lnTo>
                    <a:pt x="6347" y="21"/>
                  </a:lnTo>
                  <a:lnTo>
                    <a:pt x="6304" y="0"/>
                  </a:lnTo>
                  <a:close/>
                </a:path>
              </a:pathLst>
            </a:cu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15"/>
            <p:cNvSpPr/>
            <p:nvPr/>
          </p:nvSpPr>
          <p:spPr>
            <a:xfrm>
              <a:off x="8582350" y="-509148"/>
              <a:ext cx="43846" cy="2099446"/>
            </a:xfrm>
            <a:custGeom>
              <a:avLst/>
              <a:gdLst/>
              <a:ahLst/>
              <a:cxnLst/>
              <a:rect l="l" t="t" r="r" b="b"/>
              <a:pathLst>
                <a:path w="427" h="20446" extrusionOk="0">
                  <a:moveTo>
                    <a:pt x="0" y="0"/>
                  </a:moveTo>
                  <a:lnTo>
                    <a:pt x="384" y="20446"/>
                  </a:lnTo>
                  <a:lnTo>
                    <a:pt x="426" y="20446"/>
                  </a:lnTo>
                  <a:lnTo>
                    <a:pt x="43" y="0"/>
                  </a:lnTo>
                  <a:close/>
                </a:path>
              </a:pathLst>
            </a:cu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5"/>
            <p:cNvSpPr/>
            <p:nvPr/>
          </p:nvSpPr>
          <p:spPr>
            <a:xfrm>
              <a:off x="8238980" y="-572606"/>
              <a:ext cx="730604" cy="2224206"/>
            </a:xfrm>
            <a:custGeom>
              <a:avLst/>
              <a:gdLst/>
              <a:ahLst/>
              <a:cxnLst/>
              <a:rect l="l" t="t" r="r" b="b"/>
              <a:pathLst>
                <a:path w="7115" h="21661" extrusionOk="0">
                  <a:moveTo>
                    <a:pt x="43" y="0"/>
                  </a:moveTo>
                  <a:lnTo>
                    <a:pt x="1" y="22"/>
                  </a:lnTo>
                  <a:lnTo>
                    <a:pt x="7072" y="21660"/>
                  </a:lnTo>
                  <a:lnTo>
                    <a:pt x="7114" y="21660"/>
                  </a:lnTo>
                  <a:lnTo>
                    <a:pt x="43" y="0"/>
                  </a:lnTo>
                  <a:close/>
                </a:path>
              </a:pathLst>
            </a:cu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5"/>
            <p:cNvSpPr/>
            <p:nvPr/>
          </p:nvSpPr>
          <p:spPr>
            <a:xfrm>
              <a:off x="7932883" y="-524447"/>
              <a:ext cx="1342812" cy="2127889"/>
            </a:xfrm>
            <a:custGeom>
              <a:avLst/>
              <a:gdLst/>
              <a:ahLst/>
              <a:cxnLst/>
              <a:rect l="l" t="t" r="r" b="b"/>
              <a:pathLst>
                <a:path w="13077" h="20723" extrusionOk="0">
                  <a:moveTo>
                    <a:pt x="43" y="0"/>
                  </a:moveTo>
                  <a:lnTo>
                    <a:pt x="0" y="21"/>
                  </a:lnTo>
                  <a:lnTo>
                    <a:pt x="13034" y="20723"/>
                  </a:lnTo>
                  <a:lnTo>
                    <a:pt x="13077" y="20701"/>
                  </a:lnTo>
                  <a:lnTo>
                    <a:pt x="43" y="0"/>
                  </a:lnTo>
                  <a:close/>
                </a:path>
              </a:pathLst>
            </a:cu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3" name="Google Shape;333;p15"/>
          <p:cNvSpPr/>
          <p:nvPr/>
        </p:nvSpPr>
        <p:spPr>
          <a:xfrm flipH="1">
            <a:off x="4675601" y="5729600"/>
            <a:ext cx="3085969" cy="2274941"/>
          </a:xfrm>
          <a:custGeom>
            <a:avLst/>
            <a:gdLst/>
            <a:ahLst/>
            <a:cxnLst/>
            <a:rect l="l" t="t" r="r" b="b"/>
            <a:pathLst>
              <a:path w="24919" h="18370" extrusionOk="0">
                <a:moveTo>
                  <a:pt x="20893" y="117"/>
                </a:moveTo>
                <a:cubicBezTo>
                  <a:pt x="21937" y="117"/>
                  <a:pt x="22746" y="415"/>
                  <a:pt x="23194" y="1012"/>
                </a:cubicBezTo>
                <a:cubicBezTo>
                  <a:pt x="24770" y="3163"/>
                  <a:pt x="21064" y="8572"/>
                  <a:pt x="14909" y="13087"/>
                </a:cubicBezTo>
                <a:cubicBezTo>
                  <a:pt x="11927" y="15281"/>
                  <a:pt x="8818" y="16921"/>
                  <a:pt x="6155" y="17730"/>
                </a:cubicBezTo>
                <a:cubicBezTo>
                  <a:pt x="5014" y="18071"/>
                  <a:pt x="4019" y="18240"/>
                  <a:pt x="3196" y="18240"/>
                </a:cubicBezTo>
                <a:cubicBezTo>
                  <a:pt x="2115" y="18240"/>
                  <a:pt x="1330" y="17948"/>
                  <a:pt x="895" y="17368"/>
                </a:cubicBezTo>
                <a:cubicBezTo>
                  <a:pt x="150" y="16324"/>
                  <a:pt x="575" y="14514"/>
                  <a:pt x="2130" y="12235"/>
                </a:cubicBezTo>
                <a:cubicBezTo>
                  <a:pt x="3685" y="9935"/>
                  <a:pt x="6198" y="7486"/>
                  <a:pt x="9180" y="5292"/>
                </a:cubicBezTo>
                <a:cubicBezTo>
                  <a:pt x="13610" y="2034"/>
                  <a:pt x="18125" y="117"/>
                  <a:pt x="20893" y="117"/>
                </a:cubicBezTo>
                <a:close/>
                <a:moveTo>
                  <a:pt x="20889" y="1"/>
                </a:moveTo>
                <a:cubicBezTo>
                  <a:pt x="18081" y="1"/>
                  <a:pt x="13550" y="1899"/>
                  <a:pt x="9095" y="5165"/>
                </a:cubicBezTo>
                <a:cubicBezTo>
                  <a:pt x="6092" y="7379"/>
                  <a:pt x="3578" y="9850"/>
                  <a:pt x="2002" y="12150"/>
                </a:cubicBezTo>
                <a:cubicBezTo>
                  <a:pt x="426" y="14472"/>
                  <a:pt x="0" y="16367"/>
                  <a:pt x="788" y="17453"/>
                </a:cubicBezTo>
                <a:cubicBezTo>
                  <a:pt x="1236" y="18071"/>
                  <a:pt x="2066" y="18369"/>
                  <a:pt x="3195" y="18369"/>
                </a:cubicBezTo>
                <a:cubicBezTo>
                  <a:pt x="4047" y="18369"/>
                  <a:pt x="5048" y="18199"/>
                  <a:pt x="6198" y="17858"/>
                </a:cubicBezTo>
                <a:cubicBezTo>
                  <a:pt x="8860" y="17049"/>
                  <a:pt x="11991" y="15387"/>
                  <a:pt x="14994" y="13194"/>
                </a:cubicBezTo>
                <a:cubicBezTo>
                  <a:pt x="21192" y="8636"/>
                  <a:pt x="24919" y="3141"/>
                  <a:pt x="23300" y="926"/>
                </a:cubicBezTo>
                <a:cubicBezTo>
                  <a:pt x="22841" y="298"/>
                  <a:pt x="22000" y="1"/>
                  <a:pt x="20889"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5"/>
          <p:cNvSpPr/>
          <p:nvPr/>
        </p:nvSpPr>
        <p:spPr>
          <a:xfrm flipH="1">
            <a:off x="5670448" y="5729604"/>
            <a:ext cx="445824" cy="445824"/>
          </a:xfrm>
          <a:custGeom>
            <a:avLst/>
            <a:gdLst/>
            <a:ahLst/>
            <a:cxnLst/>
            <a:rect l="l" t="t" r="r" b="b"/>
            <a:pathLst>
              <a:path w="3600" h="3600" extrusionOk="0">
                <a:moveTo>
                  <a:pt x="1811" y="0"/>
                </a:moveTo>
                <a:cubicBezTo>
                  <a:pt x="1789" y="128"/>
                  <a:pt x="1789" y="277"/>
                  <a:pt x="1768" y="405"/>
                </a:cubicBezTo>
                <a:cubicBezTo>
                  <a:pt x="1726" y="1129"/>
                  <a:pt x="1129" y="1725"/>
                  <a:pt x="405" y="1768"/>
                </a:cubicBezTo>
                <a:cubicBezTo>
                  <a:pt x="277" y="1789"/>
                  <a:pt x="128" y="1789"/>
                  <a:pt x="0" y="1810"/>
                </a:cubicBezTo>
                <a:cubicBezTo>
                  <a:pt x="128" y="1810"/>
                  <a:pt x="277" y="1832"/>
                  <a:pt x="405" y="1832"/>
                </a:cubicBezTo>
                <a:cubicBezTo>
                  <a:pt x="1129" y="1895"/>
                  <a:pt x="1726" y="2471"/>
                  <a:pt x="1768" y="3216"/>
                </a:cubicBezTo>
                <a:cubicBezTo>
                  <a:pt x="1789" y="3344"/>
                  <a:pt x="1789" y="3472"/>
                  <a:pt x="1811" y="3599"/>
                </a:cubicBezTo>
                <a:cubicBezTo>
                  <a:pt x="1811" y="3472"/>
                  <a:pt x="1832" y="3344"/>
                  <a:pt x="1832" y="3216"/>
                </a:cubicBezTo>
                <a:cubicBezTo>
                  <a:pt x="1896" y="2471"/>
                  <a:pt x="2471" y="1895"/>
                  <a:pt x="3216" y="1832"/>
                </a:cubicBezTo>
                <a:cubicBezTo>
                  <a:pt x="3344" y="1832"/>
                  <a:pt x="3472" y="1810"/>
                  <a:pt x="3600" y="1810"/>
                </a:cubicBezTo>
                <a:cubicBezTo>
                  <a:pt x="3472" y="1789"/>
                  <a:pt x="3344" y="1789"/>
                  <a:pt x="3216" y="1768"/>
                </a:cubicBezTo>
                <a:cubicBezTo>
                  <a:pt x="2471" y="1725"/>
                  <a:pt x="1896" y="1129"/>
                  <a:pt x="1832" y="405"/>
                </a:cubicBezTo>
                <a:cubicBezTo>
                  <a:pt x="1832" y="277"/>
                  <a:pt x="1811" y="128"/>
                  <a:pt x="1811"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5"/>
          <p:cNvSpPr/>
          <p:nvPr/>
        </p:nvSpPr>
        <p:spPr>
          <a:xfrm>
            <a:off x="11042133" y="5677900"/>
            <a:ext cx="1911600" cy="19116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5"/>
          <p:cNvSpPr/>
          <p:nvPr/>
        </p:nvSpPr>
        <p:spPr>
          <a:xfrm>
            <a:off x="527351" y="4066416"/>
            <a:ext cx="174400" cy="174400"/>
          </a:xfrm>
          <a:prstGeom prst="ellipse">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5"/>
          <p:cNvSpPr/>
          <p:nvPr/>
        </p:nvSpPr>
        <p:spPr>
          <a:xfrm>
            <a:off x="9378651" y="6206367"/>
            <a:ext cx="174400" cy="174400"/>
          </a:xfrm>
          <a:prstGeom prst="ellipse">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5"/>
          <p:cNvSpPr/>
          <p:nvPr/>
        </p:nvSpPr>
        <p:spPr>
          <a:xfrm>
            <a:off x="7761551" y="476967"/>
            <a:ext cx="174400" cy="174400"/>
          </a:xfrm>
          <a:prstGeom prst="ellipse">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5"/>
          <p:cNvSpPr/>
          <p:nvPr/>
        </p:nvSpPr>
        <p:spPr>
          <a:xfrm>
            <a:off x="728484" y="835333"/>
            <a:ext cx="174400" cy="174400"/>
          </a:xfrm>
          <a:prstGeom prst="ellipse">
            <a:avLst/>
          </a:prstGeom>
          <a:no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40" name="Google Shape;340;p15"/>
          <p:cNvGrpSpPr/>
          <p:nvPr/>
        </p:nvGrpSpPr>
        <p:grpSpPr>
          <a:xfrm>
            <a:off x="1066684" y="2600728"/>
            <a:ext cx="364000" cy="364400"/>
            <a:chOff x="-1282537" y="3173946"/>
            <a:chExt cx="273000" cy="273300"/>
          </a:xfrm>
        </p:grpSpPr>
        <p:cxnSp>
          <p:nvCxnSpPr>
            <p:cNvPr id="341" name="Google Shape;341;p15"/>
            <p:cNvCxnSpPr/>
            <p:nvPr/>
          </p:nvCxnSpPr>
          <p:spPr>
            <a:xfrm>
              <a:off x="-1146054" y="3173946"/>
              <a:ext cx="0" cy="273300"/>
            </a:xfrm>
            <a:prstGeom prst="straightConnector1">
              <a:avLst/>
            </a:prstGeom>
            <a:noFill/>
            <a:ln w="19050" cap="flat" cmpd="sng">
              <a:solidFill>
                <a:schemeClr val="lt1"/>
              </a:solidFill>
              <a:prstDash val="solid"/>
              <a:round/>
              <a:headEnd type="none" w="med" len="med"/>
              <a:tailEnd type="none" w="med" len="med"/>
            </a:ln>
          </p:spPr>
        </p:cxnSp>
        <p:cxnSp>
          <p:nvCxnSpPr>
            <p:cNvPr id="342" name="Google Shape;342;p15"/>
            <p:cNvCxnSpPr/>
            <p:nvPr/>
          </p:nvCxnSpPr>
          <p:spPr>
            <a:xfrm rot="10800000">
              <a:off x="-1282537" y="3310462"/>
              <a:ext cx="273000" cy="0"/>
            </a:xfrm>
            <a:prstGeom prst="straightConnector1">
              <a:avLst/>
            </a:prstGeom>
            <a:noFill/>
            <a:ln w="19050" cap="flat" cmpd="sng">
              <a:solidFill>
                <a:schemeClr val="lt1"/>
              </a:solidFill>
              <a:prstDash val="solid"/>
              <a:round/>
              <a:headEnd type="none" w="med" len="med"/>
              <a:tailEnd type="none" w="med" len="med"/>
            </a:ln>
          </p:spPr>
        </p:cxnSp>
        <p:cxnSp>
          <p:nvCxnSpPr>
            <p:cNvPr id="343" name="Google Shape;343;p15"/>
            <p:cNvCxnSpPr/>
            <p:nvPr/>
          </p:nvCxnSpPr>
          <p:spPr>
            <a:xfrm>
              <a:off x="-1146023" y="3173631"/>
              <a:ext cx="0" cy="273226"/>
            </a:xfrm>
            <a:prstGeom prst="straightConnector1">
              <a:avLst/>
            </a:prstGeom>
            <a:noFill/>
            <a:ln w="19050" cap="flat" cmpd="sng">
              <a:solidFill>
                <a:schemeClr val="lt1"/>
              </a:solidFill>
              <a:prstDash val="solid"/>
              <a:round/>
              <a:headEnd type="none" w="med" len="med"/>
              <a:tailEnd type="none" w="med" len="med"/>
            </a:ln>
          </p:spPr>
        </p:cxnSp>
        <p:cxnSp>
          <p:nvCxnSpPr>
            <p:cNvPr id="344" name="Google Shape;344;p15"/>
            <p:cNvCxnSpPr/>
            <p:nvPr/>
          </p:nvCxnSpPr>
          <p:spPr>
            <a:xfrm>
              <a:off x="-1146103" y="3173631"/>
              <a:ext cx="0" cy="273226"/>
            </a:xfrm>
            <a:prstGeom prst="straightConnector1">
              <a:avLst/>
            </a:prstGeom>
            <a:noFill/>
            <a:ln w="19050" cap="flat" cmpd="sng">
              <a:solidFill>
                <a:schemeClr val="lt1"/>
              </a:solidFill>
              <a:prstDash val="solid"/>
              <a:round/>
              <a:headEnd type="none" w="med" len="med"/>
              <a:tailEnd type="none" w="med" len="med"/>
            </a:ln>
          </p:spPr>
        </p:cxnSp>
      </p:grpSp>
      <p:grpSp>
        <p:nvGrpSpPr>
          <p:cNvPr id="345" name="Google Shape;345;p15"/>
          <p:cNvGrpSpPr/>
          <p:nvPr/>
        </p:nvGrpSpPr>
        <p:grpSpPr>
          <a:xfrm>
            <a:off x="701767" y="5729608"/>
            <a:ext cx="249200" cy="249600"/>
            <a:chOff x="5082375" y="2441556"/>
            <a:chExt cx="186900" cy="187200"/>
          </a:xfrm>
        </p:grpSpPr>
        <p:cxnSp>
          <p:nvCxnSpPr>
            <p:cNvPr id="346" name="Google Shape;346;p15"/>
            <p:cNvCxnSpPr/>
            <p:nvPr/>
          </p:nvCxnSpPr>
          <p:spPr>
            <a:xfrm>
              <a:off x="5175827" y="2441556"/>
              <a:ext cx="0" cy="187200"/>
            </a:xfrm>
            <a:prstGeom prst="straightConnector1">
              <a:avLst/>
            </a:prstGeom>
            <a:noFill/>
            <a:ln w="19050" cap="flat" cmpd="sng">
              <a:solidFill>
                <a:schemeClr val="accent1"/>
              </a:solidFill>
              <a:prstDash val="solid"/>
              <a:round/>
              <a:headEnd type="none" w="med" len="med"/>
              <a:tailEnd type="none" w="med" len="med"/>
            </a:ln>
          </p:spPr>
        </p:cxnSp>
        <p:cxnSp>
          <p:nvCxnSpPr>
            <p:cNvPr id="347" name="Google Shape;347;p15"/>
            <p:cNvCxnSpPr/>
            <p:nvPr/>
          </p:nvCxnSpPr>
          <p:spPr>
            <a:xfrm rot="10800000">
              <a:off x="5082375" y="2535004"/>
              <a:ext cx="186900" cy="0"/>
            </a:xfrm>
            <a:prstGeom prst="straightConnector1">
              <a:avLst/>
            </a:prstGeom>
            <a:noFill/>
            <a:ln w="19050" cap="flat" cmpd="sng">
              <a:solidFill>
                <a:schemeClr val="accent1"/>
              </a:solidFill>
              <a:prstDash val="solid"/>
              <a:round/>
              <a:headEnd type="none" w="med" len="med"/>
              <a:tailEnd type="none" w="med" len="med"/>
            </a:ln>
          </p:spPr>
        </p:cxnSp>
        <p:cxnSp>
          <p:nvCxnSpPr>
            <p:cNvPr id="348" name="Google Shape;348;p15"/>
            <p:cNvCxnSpPr/>
            <p:nvPr/>
          </p:nvCxnSpPr>
          <p:spPr>
            <a:xfrm>
              <a:off x="5175823" y="2441330"/>
              <a:ext cx="0" cy="187100"/>
            </a:xfrm>
            <a:prstGeom prst="straightConnector1">
              <a:avLst/>
            </a:prstGeom>
            <a:noFill/>
            <a:ln w="19050" cap="flat" cmpd="sng">
              <a:solidFill>
                <a:schemeClr val="accent1"/>
              </a:solidFill>
              <a:prstDash val="solid"/>
              <a:round/>
              <a:headEnd type="none" w="med" len="med"/>
              <a:tailEnd type="none" w="med" len="med"/>
            </a:ln>
          </p:spPr>
        </p:cxnSp>
        <p:cxnSp>
          <p:nvCxnSpPr>
            <p:cNvPr id="349" name="Google Shape;349;p15"/>
            <p:cNvCxnSpPr/>
            <p:nvPr/>
          </p:nvCxnSpPr>
          <p:spPr>
            <a:xfrm>
              <a:off x="5175818" y="2441330"/>
              <a:ext cx="0" cy="187100"/>
            </a:xfrm>
            <a:prstGeom prst="straightConnector1">
              <a:avLst/>
            </a:prstGeom>
            <a:noFill/>
            <a:ln w="19050" cap="flat" cmpd="sng">
              <a:solidFill>
                <a:schemeClr val="accent1"/>
              </a:solidFill>
              <a:prstDash val="solid"/>
              <a:round/>
              <a:headEnd type="none" w="med" len="med"/>
              <a:tailEnd type="none" w="med" len="med"/>
            </a:ln>
          </p:spPr>
        </p:cxnSp>
      </p:grpSp>
      <p:grpSp>
        <p:nvGrpSpPr>
          <p:cNvPr id="350" name="Google Shape;350;p15"/>
          <p:cNvGrpSpPr/>
          <p:nvPr/>
        </p:nvGrpSpPr>
        <p:grpSpPr>
          <a:xfrm>
            <a:off x="3994133" y="781395"/>
            <a:ext cx="364000" cy="364400"/>
            <a:chOff x="-2632375" y="2668296"/>
            <a:chExt cx="273000" cy="273300"/>
          </a:xfrm>
        </p:grpSpPr>
        <p:cxnSp>
          <p:nvCxnSpPr>
            <p:cNvPr id="351" name="Google Shape;351;p15"/>
            <p:cNvCxnSpPr/>
            <p:nvPr/>
          </p:nvCxnSpPr>
          <p:spPr>
            <a:xfrm>
              <a:off x="-2495891" y="2668296"/>
              <a:ext cx="0" cy="273300"/>
            </a:xfrm>
            <a:prstGeom prst="straightConnector1">
              <a:avLst/>
            </a:prstGeom>
            <a:noFill/>
            <a:ln w="19050" cap="flat" cmpd="sng">
              <a:solidFill>
                <a:schemeClr val="lt1"/>
              </a:solidFill>
              <a:prstDash val="solid"/>
              <a:round/>
              <a:headEnd type="none" w="med" len="med"/>
              <a:tailEnd type="none" w="med" len="med"/>
            </a:ln>
          </p:spPr>
        </p:cxnSp>
        <p:cxnSp>
          <p:nvCxnSpPr>
            <p:cNvPr id="352" name="Google Shape;352;p15"/>
            <p:cNvCxnSpPr/>
            <p:nvPr/>
          </p:nvCxnSpPr>
          <p:spPr>
            <a:xfrm rot="10800000">
              <a:off x="-2632375" y="2804812"/>
              <a:ext cx="273000" cy="0"/>
            </a:xfrm>
            <a:prstGeom prst="straightConnector1">
              <a:avLst/>
            </a:prstGeom>
            <a:noFill/>
            <a:ln w="19050" cap="flat" cmpd="sng">
              <a:solidFill>
                <a:schemeClr val="lt1"/>
              </a:solidFill>
              <a:prstDash val="solid"/>
              <a:round/>
              <a:headEnd type="none" w="med" len="med"/>
              <a:tailEnd type="none" w="med" len="med"/>
            </a:ln>
          </p:spPr>
        </p:cxnSp>
        <p:cxnSp>
          <p:nvCxnSpPr>
            <p:cNvPr id="353" name="Google Shape;353;p15"/>
            <p:cNvCxnSpPr/>
            <p:nvPr/>
          </p:nvCxnSpPr>
          <p:spPr>
            <a:xfrm>
              <a:off x="-2495860" y="2667981"/>
              <a:ext cx="0" cy="273226"/>
            </a:xfrm>
            <a:prstGeom prst="straightConnector1">
              <a:avLst/>
            </a:prstGeom>
            <a:noFill/>
            <a:ln w="19050" cap="flat" cmpd="sng">
              <a:solidFill>
                <a:schemeClr val="lt1"/>
              </a:solidFill>
              <a:prstDash val="solid"/>
              <a:round/>
              <a:headEnd type="none" w="med" len="med"/>
              <a:tailEnd type="none" w="med" len="med"/>
            </a:ln>
          </p:spPr>
        </p:cxnSp>
        <p:cxnSp>
          <p:nvCxnSpPr>
            <p:cNvPr id="354" name="Google Shape;354;p15"/>
            <p:cNvCxnSpPr/>
            <p:nvPr/>
          </p:nvCxnSpPr>
          <p:spPr>
            <a:xfrm>
              <a:off x="-2495941" y="2667981"/>
              <a:ext cx="0" cy="273226"/>
            </a:xfrm>
            <a:prstGeom prst="straightConnector1">
              <a:avLst/>
            </a:prstGeom>
            <a:noFill/>
            <a:ln w="19050" cap="flat" cmpd="sng">
              <a:solidFill>
                <a:schemeClr val="lt1"/>
              </a:solidFill>
              <a:prstDash val="solid"/>
              <a:round/>
              <a:headEnd type="none" w="med" len="med"/>
              <a:tailEnd type="none" w="med" len="med"/>
            </a:ln>
          </p:spPr>
        </p:cxnSp>
      </p:grpSp>
      <p:sp>
        <p:nvSpPr>
          <p:cNvPr id="355" name="Google Shape;355;p15"/>
          <p:cNvSpPr/>
          <p:nvPr/>
        </p:nvSpPr>
        <p:spPr>
          <a:xfrm>
            <a:off x="5326567" y="1901849"/>
            <a:ext cx="174400" cy="174400"/>
          </a:xfrm>
          <a:prstGeom prst="ellipse">
            <a:avLst/>
          </a:prstGeom>
          <a:no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5"/>
          <p:cNvSpPr/>
          <p:nvPr/>
        </p:nvSpPr>
        <p:spPr>
          <a:xfrm>
            <a:off x="2858100" y="677133"/>
            <a:ext cx="84400" cy="84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2524520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solidFill>
          <a:schemeClr val="dk2"/>
        </a:solidFill>
        <a:effectLst/>
      </p:bgPr>
    </p:bg>
    <p:spTree>
      <p:nvGrpSpPr>
        <p:cNvPr id="1" name="Shape 357"/>
        <p:cNvGrpSpPr/>
        <p:nvPr/>
      </p:nvGrpSpPr>
      <p:grpSpPr>
        <a:xfrm>
          <a:off x="0" y="0"/>
          <a:ext cx="0" cy="0"/>
          <a:chOff x="0" y="0"/>
          <a:chExt cx="0" cy="0"/>
        </a:xfrm>
      </p:grpSpPr>
      <p:sp>
        <p:nvSpPr>
          <p:cNvPr id="358" name="Google Shape;358;p16"/>
          <p:cNvSpPr txBox="1">
            <a:spLocks noGrp="1"/>
          </p:cNvSpPr>
          <p:nvPr>
            <p:ph type="title"/>
          </p:nvPr>
        </p:nvSpPr>
        <p:spPr>
          <a:xfrm>
            <a:off x="950967" y="719367"/>
            <a:ext cx="10290000" cy="6376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sp>
        <p:nvSpPr>
          <p:cNvPr id="359" name="Google Shape;359;p16"/>
          <p:cNvSpPr txBox="1">
            <a:spLocks noGrp="1"/>
          </p:cNvSpPr>
          <p:nvPr>
            <p:ph type="subTitle" idx="1"/>
          </p:nvPr>
        </p:nvSpPr>
        <p:spPr>
          <a:xfrm>
            <a:off x="1493200" y="2403079"/>
            <a:ext cx="2948400" cy="62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60" name="Google Shape;360;p16"/>
          <p:cNvSpPr txBox="1">
            <a:spLocks noGrp="1"/>
          </p:cNvSpPr>
          <p:nvPr>
            <p:ph type="subTitle" idx="2"/>
          </p:nvPr>
        </p:nvSpPr>
        <p:spPr>
          <a:xfrm>
            <a:off x="1493200" y="1922000"/>
            <a:ext cx="2948400" cy="40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1pPr>
            <a:lvl2pPr lvl="1"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2pPr>
            <a:lvl3pPr lvl="2"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3pPr>
            <a:lvl4pPr lvl="3"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4pPr>
            <a:lvl5pPr lvl="4"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5pPr>
            <a:lvl6pPr lvl="5"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6pPr>
            <a:lvl7pPr lvl="6"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7pPr>
            <a:lvl8pPr lvl="7"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8pPr>
            <a:lvl9pPr lvl="8"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9pPr>
          </a:lstStyle>
          <a:p>
            <a:endParaRPr/>
          </a:p>
        </p:txBody>
      </p:sp>
      <p:sp>
        <p:nvSpPr>
          <p:cNvPr id="361" name="Google Shape;361;p16"/>
          <p:cNvSpPr txBox="1">
            <a:spLocks noGrp="1"/>
          </p:cNvSpPr>
          <p:nvPr>
            <p:ph type="subTitle" idx="3"/>
          </p:nvPr>
        </p:nvSpPr>
        <p:spPr>
          <a:xfrm>
            <a:off x="1493200" y="5467436"/>
            <a:ext cx="2948400" cy="62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62" name="Google Shape;362;p16"/>
          <p:cNvSpPr txBox="1">
            <a:spLocks noGrp="1"/>
          </p:cNvSpPr>
          <p:nvPr>
            <p:ph type="subTitle" idx="4"/>
          </p:nvPr>
        </p:nvSpPr>
        <p:spPr>
          <a:xfrm>
            <a:off x="1493200" y="4986356"/>
            <a:ext cx="2948400" cy="40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1pPr>
            <a:lvl2pPr lvl="1"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2pPr>
            <a:lvl3pPr lvl="2"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3pPr>
            <a:lvl4pPr lvl="3"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4pPr>
            <a:lvl5pPr lvl="4"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5pPr>
            <a:lvl6pPr lvl="5"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6pPr>
            <a:lvl7pPr lvl="6"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7pPr>
            <a:lvl8pPr lvl="7"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8pPr>
            <a:lvl9pPr lvl="8"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9pPr>
          </a:lstStyle>
          <a:p>
            <a:endParaRPr/>
          </a:p>
        </p:txBody>
      </p:sp>
      <p:sp>
        <p:nvSpPr>
          <p:cNvPr id="363" name="Google Shape;363;p16"/>
          <p:cNvSpPr txBox="1">
            <a:spLocks noGrp="1"/>
          </p:cNvSpPr>
          <p:nvPr>
            <p:ph type="subTitle" idx="5"/>
          </p:nvPr>
        </p:nvSpPr>
        <p:spPr>
          <a:xfrm>
            <a:off x="1493200" y="3935257"/>
            <a:ext cx="2948400" cy="62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64" name="Google Shape;364;p16"/>
          <p:cNvSpPr txBox="1">
            <a:spLocks noGrp="1"/>
          </p:cNvSpPr>
          <p:nvPr>
            <p:ph type="subTitle" idx="6"/>
          </p:nvPr>
        </p:nvSpPr>
        <p:spPr>
          <a:xfrm>
            <a:off x="1493200" y="3454179"/>
            <a:ext cx="2948400" cy="40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1pPr>
            <a:lvl2pPr lvl="1"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2pPr>
            <a:lvl3pPr lvl="2"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3pPr>
            <a:lvl4pPr lvl="3"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4pPr>
            <a:lvl5pPr lvl="4"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5pPr>
            <a:lvl6pPr lvl="5"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6pPr>
            <a:lvl7pPr lvl="6"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7pPr>
            <a:lvl8pPr lvl="7"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8pPr>
            <a:lvl9pPr lvl="8"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9pPr>
          </a:lstStyle>
          <a:p>
            <a:endParaRPr/>
          </a:p>
        </p:txBody>
      </p:sp>
      <p:sp>
        <p:nvSpPr>
          <p:cNvPr id="365" name="Google Shape;365;p16"/>
          <p:cNvSpPr txBox="1">
            <a:spLocks noGrp="1"/>
          </p:cNvSpPr>
          <p:nvPr>
            <p:ph type="title" idx="7" hasCustomPrompt="1"/>
          </p:nvPr>
        </p:nvSpPr>
        <p:spPr>
          <a:xfrm>
            <a:off x="9508800" y="2197584"/>
            <a:ext cx="1190000" cy="5512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sz="3733"/>
            </a:lvl1pPr>
            <a:lvl2pPr lvl="1" rtl="0">
              <a:spcBef>
                <a:spcPts val="0"/>
              </a:spcBef>
              <a:spcAft>
                <a:spcPts val="0"/>
              </a:spcAft>
              <a:buSzPts val="2800"/>
              <a:buNone/>
              <a:defRPr sz="3733"/>
            </a:lvl2pPr>
            <a:lvl3pPr lvl="2" rtl="0">
              <a:spcBef>
                <a:spcPts val="0"/>
              </a:spcBef>
              <a:spcAft>
                <a:spcPts val="0"/>
              </a:spcAft>
              <a:buSzPts val="2800"/>
              <a:buNone/>
              <a:defRPr sz="3733"/>
            </a:lvl3pPr>
            <a:lvl4pPr lvl="3" rtl="0">
              <a:spcBef>
                <a:spcPts val="0"/>
              </a:spcBef>
              <a:spcAft>
                <a:spcPts val="0"/>
              </a:spcAft>
              <a:buSzPts val="2800"/>
              <a:buNone/>
              <a:defRPr sz="3733"/>
            </a:lvl4pPr>
            <a:lvl5pPr lvl="4" rtl="0">
              <a:spcBef>
                <a:spcPts val="0"/>
              </a:spcBef>
              <a:spcAft>
                <a:spcPts val="0"/>
              </a:spcAft>
              <a:buSzPts val="2800"/>
              <a:buNone/>
              <a:defRPr sz="3733"/>
            </a:lvl5pPr>
            <a:lvl6pPr lvl="5" rtl="0">
              <a:spcBef>
                <a:spcPts val="0"/>
              </a:spcBef>
              <a:spcAft>
                <a:spcPts val="0"/>
              </a:spcAft>
              <a:buSzPts val="2800"/>
              <a:buNone/>
              <a:defRPr sz="3733"/>
            </a:lvl6pPr>
            <a:lvl7pPr lvl="6" rtl="0">
              <a:spcBef>
                <a:spcPts val="0"/>
              </a:spcBef>
              <a:spcAft>
                <a:spcPts val="0"/>
              </a:spcAft>
              <a:buSzPts val="2800"/>
              <a:buNone/>
              <a:defRPr sz="3733"/>
            </a:lvl7pPr>
            <a:lvl8pPr lvl="7" rtl="0">
              <a:spcBef>
                <a:spcPts val="0"/>
              </a:spcBef>
              <a:spcAft>
                <a:spcPts val="0"/>
              </a:spcAft>
              <a:buSzPts val="2800"/>
              <a:buNone/>
              <a:defRPr sz="3733"/>
            </a:lvl8pPr>
            <a:lvl9pPr lvl="8" rtl="0">
              <a:spcBef>
                <a:spcPts val="0"/>
              </a:spcBef>
              <a:spcAft>
                <a:spcPts val="0"/>
              </a:spcAft>
              <a:buSzPts val="2800"/>
              <a:buNone/>
              <a:defRPr sz="3733"/>
            </a:lvl9pPr>
          </a:lstStyle>
          <a:p>
            <a:r>
              <a:t>xx%</a:t>
            </a:r>
          </a:p>
        </p:txBody>
      </p:sp>
      <p:sp>
        <p:nvSpPr>
          <p:cNvPr id="366" name="Google Shape;366;p16"/>
          <p:cNvSpPr txBox="1">
            <a:spLocks noGrp="1"/>
          </p:cNvSpPr>
          <p:nvPr>
            <p:ph type="title" idx="8" hasCustomPrompt="1"/>
          </p:nvPr>
        </p:nvSpPr>
        <p:spPr>
          <a:xfrm>
            <a:off x="9508800" y="5261967"/>
            <a:ext cx="1190000" cy="5512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sz="3733"/>
            </a:lvl1pPr>
            <a:lvl2pPr lvl="1" rtl="0">
              <a:spcBef>
                <a:spcPts val="0"/>
              </a:spcBef>
              <a:spcAft>
                <a:spcPts val="0"/>
              </a:spcAft>
              <a:buSzPts val="2800"/>
              <a:buNone/>
              <a:defRPr sz="3733"/>
            </a:lvl2pPr>
            <a:lvl3pPr lvl="2" rtl="0">
              <a:spcBef>
                <a:spcPts val="0"/>
              </a:spcBef>
              <a:spcAft>
                <a:spcPts val="0"/>
              </a:spcAft>
              <a:buSzPts val="2800"/>
              <a:buNone/>
              <a:defRPr sz="3733"/>
            </a:lvl3pPr>
            <a:lvl4pPr lvl="3" rtl="0">
              <a:spcBef>
                <a:spcPts val="0"/>
              </a:spcBef>
              <a:spcAft>
                <a:spcPts val="0"/>
              </a:spcAft>
              <a:buSzPts val="2800"/>
              <a:buNone/>
              <a:defRPr sz="3733"/>
            </a:lvl4pPr>
            <a:lvl5pPr lvl="4" rtl="0">
              <a:spcBef>
                <a:spcPts val="0"/>
              </a:spcBef>
              <a:spcAft>
                <a:spcPts val="0"/>
              </a:spcAft>
              <a:buSzPts val="2800"/>
              <a:buNone/>
              <a:defRPr sz="3733"/>
            </a:lvl5pPr>
            <a:lvl6pPr lvl="5" rtl="0">
              <a:spcBef>
                <a:spcPts val="0"/>
              </a:spcBef>
              <a:spcAft>
                <a:spcPts val="0"/>
              </a:spcAft>
              <a:buSzPts val="2800"/>
              <a:buNone/>
              <a:defRPr sz="3733"/>
            </a:lvl6pPr>
            <a:lvl7pPr lvl="6" rtl="0">
              <a:spcBef>
                <a:spcPts val="0"/>
              </a:spcBef>
              <a:spcAft>
                <a:spcPts val="0"/>
              </a:spcAft>
              <a:buSzPts val="2800"/>
              <a:buNone/>
              <a:defRPr sz="3733"/>
            </a:lvl7pPr>
            <a:lvl8pPr lvl="7" rtl="0">
              <a:spcBef>
                <a:spcPts val="0"/>
              </a:spcBef>
              <a:spcAft>
                <a:spcPts val="0"/>
              </a:spcAft>
              <a:buSzPts val="2800"/>
              <a:buNone/>
              <a:defRPr sz="3733"/>
            </a:lvl8pPr>
            <a:lvl9pPr lvl="8" rtl="0">
              <a:spcBef>
                <a:spcPts val="0"/>
              </a:spcBef>
              <a:spcAft>
                <a:spcPts val="0"/>
              </a:spcAft>
              <a:buSzPts val="2800"/>
              <a:buNone/>
              <a:defRPr sz="3733"/>
            </a:lvl9pPr>
          </a:lstStyle>
          <a:p>
            <a:r>
              <a:t>xx%</a:t>
            </a:r>
          </a:p>
        </p:txBody>
      </p:sp>
      <p:sp>
        <p:nvSpPr>
          <p:cNvPr id="367" name="Google Shape;367;p16"/>
          <p:cNvSpPr txBox="1">
            <a:spLocks noGrp="1"/>
          </p:cNvSpPr>
          <p:nvPr>
            <p:ph type="title" idx="9" hasCustomPrompt="1"/>
          </p:nvPr>
        </p:nvSpPr>
        <p:spPr>
          <a:xfrm>
            <a:off x="9508800" y="3729775"/>
            <a:ext cx="1190000" cy="5512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sz="3733"/>
            </a:lvl1pPr>
            <a:lvl2pPr lvl="1" rtl="0">
              <a:spcBef>
                <a:spcPts val="0"/>
              </a:spcBef>
              <a:spcAft>
                <a:spcPts val="0"/>
              </a:spcAft>
              <a:buSzPts val="2800"/>
              <a:buNone/>
              <a:defRPr sz="3733"/>
            </a:lvl2pPr>
            <a:lvl3pPr lvl="2" rtl="0">
              <a:spcBef>
                <a:spcPts val="0"/>
              </a:spcBef>
              <a:spcAft>
                <a:spcPts val="0"/>
              </a:spcAft>
              <a:buSzPts val="2800"/>
              <a:buNone/>
              <a:defRPr sz="3733"/>
            </a:lvl3pPr>
            <a:lvl4pPr lvl="3" rtl="0">
              <a:spcBef>
                <a:spcPts val="0"/>
              </a:spcBef>
              <a:spcAft>
                <a:spcPts val="0"/>
              </a:spcAft>
              <a:buSzPts val="2800"/>
              <a:buNone/>
              <a:defRPr sz="3733"/>
            </a:lvl4pPr>
            <a:lvl5pPr lvl="4" rtl="0">
              <a:spcBef>
                <a:spcPts val="0"/>
              </a:spcBef>
              <a:spcAft>
                <a:spcPts val="0"/>
              </a:spcAft>
              <a:buSzPts val="2800"/>
              <a:buNone/>
              <a:defRPr sz="3733"/>
            </a:lvl5pPr>
            <a:lvl6pPr lvl="5" rtl="0">
              <a:spcBef>
                <a:spcPts val="0"/>
              </a:spcBef>
              <a:spcAft>
                <a:spcPts val="0"/>
              </a:spcAft>
              <a:buSzPts val="2800"/>
              <a:buNone/>
              <a:defRPr sz="3733"/>
            </a:lvl6pPr>
            <a:lvl7pPr lvl="6" rtl="0">
              <a:spcBef>
                <a:spcPts val="0"/>
              </a:spcBef>
              <a:spcAft>
                <a:spcPts val="0"/>
              </a:spcAft>
              <a:buSzPts val="2800"/>
              <a:buNone/>
              <a:defRPr sz="3733"/>
            </a:lvl7pPr>
            <a:lvl8pPr lvl="7" rtl="0">
              <a:spcBef>
                <a:spcPts val="0"/>
              </a:spcBef>
              <a:spcAft>
                <a:spcPts val="0"/>
              </a:spcAft>
              <a:buSzPts val="2800"/>
              <a:buNone/>
              <a:defRPr sz="3733"/>
            </a:lvl8pPr>
            <a:lvl9pPr lvl="8" rtl="0">
              <a:spcBef>
                <a:spcPts val="0"/>
              </a:spcBef>
              <a:spcAft>
                <a:spcPts val="0"/>
              </a:spcAft>
              <a:buSzPts val="2800"/>
              <a:buNone/>
              <a:defRPr sz="3733"/>
            </a:lvl9pPr>
          </a:lstStyle>
          <a:p>
            <a:r>
              <a:t>xx%</a:t>
            </a:r>
          </a:p>
        </p:txBody>
      </p:sp>
      <p:sp>
        <p:nvSpPr>
          <p:cNvPr id="368" name="Google Shape;368;p16"/>
          <p:cNvSpPr/>
          <p:nvPr/>
        </p:nvSpPr>
        <p:spPr>
          <a:xfrm>
            <a:off x="-1818133" y="280900"/>
            <a:ext cx="2681200" cy="4915200"/>
          </a:xfrm>
          <a:prstGeom prst="round2SameRect">
            <a:avLst>
              <a:gd name="adj1" fmla="val 50000"/>
              <a:gd name="adj2" fmla="val 0"/>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6"/>
          <p:cNvSpPr/>
          <p:nvPr/>
        </p:nvSpPr>
        <p:spPr>
          <a:xfrm>
            <a:off x="335293" y="496424"/>
            <a:ext cx="445948" cy="445824"/>
          </a:xfrm>
          <a:custGeom>
            <a:avLst/>
            <a:gdLst/>
            <a:ahLst/>
            <a:cxnLst/>
            <a:rect l="l" t="t" r="r" b="b"/>
            <a:pathLst>
              <a:path w="3601" h="3600" extrusionOk="0">
                <a:moveTo>
                  <a:pt x="1811" y="0"/>
                </a:moveTo>
                <a:cubicBezTo>
                  <a:pt x="1790" y="128"/>
                  <a:pt x="1790" y="277"/>
                  <a:pt x="1768" y="405"/>
                </a:cubicBezTo>
                <a:cubicBezTo>
                  <a:pt x="1726" y="1129"/>
                  <a:pt x="1130" y="1725"/>
                  <a:pt x="405" y="1768"/>
                </a:cubicBezTo>
                <a:cubicBezTo>
                  <a:pt x="278" y="1789"/>
                  <a:pt x="129" y="1789"/>
                  <a:pt x="1" y="1810"/>
                </a:cubicBezTo>
                <a:cubicBezTo>
                  <a:pt x="129" y="1810"/>
                  <a:pt x="278" y="1832"/>
                  <a:pt x="405" y="1832"/>
                </a:cubicBezTo>
                <a:cubicBezTo>
                  <a:pt x="1130" y="1896"/>
                  <a:pt x="1726" y="2471"/>
                  <a:pt x="1768" y="3216"/>
                </a:cubicBezTo>
                <a:cubicBezTo>
                  <a:pt x="1790" y="3344"/>
                  <a:pt x="1790" y="3472"/>
                  <a:pt x="1811" y="3599"/>
                </a:cubicBezTo>
                <a:cubicBezTo>
                  <a:pt x="1811" y="3472"/>
                  <a:pt x="1832" y="3344"/>
                  <a:pt x="1832" y="3216"/>
                </a:cubicBezTo>
                <a:cubicBezTo>
                  <a:pt x="1896" y="2471"/>
                  <a:pt x="2471" y="1896"/>
                  <a:pt x="3217" y="1832"/>
                </a:cubicBezTo>
                <a:cubicBezTo>
                  <a:pt x="3344" y="1832"/>
                  <a:pt x="3472" y="1810"/>
                  <a:pt x="3600" y="1810"/>
                </a:cubicBezTo>
                <a:cubicBezTo>
                  <a:pt x="3472" y="1789"/>
                  <a:pt x="3344" y="1789"/>
                  <a:pt x="3217" y="1768"/>
                </a:cubicBezTo>
                <a:cubicBezTo>
                  <a:pt x="2471" y="1725"/>
                  <a:pt x="1896" y="1129"/>
                  <a:pt x="1832" y="405"/>
                </a:cubicBezTo>
                <a:cubicBezTo>
                  <a:pt x="1832" y="277"/>
                  <a:pt x="1811" y="128"/>
                  <a:pt x="181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6"/>
          <p:cNvSpPr/>
          <p:nvPr/>
        </p:nvSpPr>
        <p:spPr>
          <a:xfrm>
            <a:off x="11328862" y="5467465"/>
            <a:ext cx="1557393" cy="654500"/>
          </a:xfrm>
          <a:custGeom>
            <a:avLst/>
            <a:gdLst/>
            <a:ahLst/>
            <a:cxnLst/>
            <a:rect l="l" t="t" r="r" b="b"/>
            <a:pathLst>
              <a:path w="6539" h="2748" extrusionOk="0">
                <a:moveTo>
                  <a:pt x="3259" y="107"/>
                </a:moveTo>
                <a:cubicBezTo>
                  <a:pt x="5027" y="107"/>
                  <a:pt x="6454" y="660"/>
                  <a:pt x="6454" y="1385"/>
                </a:cubicBezTo>
                <a:cubicBezTo>
                  <a:pt x="6454" y="2087"/>
                  <a:pt x="5027" y="2641"/>
                  <a:pt x="3259" y="2641"/>
                </a:cubicBezTo>
                <a:cubicBezTo>
                  <a:pt x="1513" y="2641"/>
                  <a:pt x="86" y="2066"/>
                  <a:pt x="86" y="1385"/>
                </a:cubicBezTo>
                <a:cubicBezTo>
                  <a:pt x="86" y="660"/>
                  <a:pt x="1513" y="107"/>
                  <a:pt x="3259" y="107"/>
                </a:cubicBezTo>
                <a:close/>
                <a:moveTo>
                  <a:pt x="3259" y="0"/>
                </a:moveTo>
                <a:cubicBezTo>
                  <a:pt x="1428" y="0"/>
                  <a:pt x="1" y="618"/>
                  <a:pt x="1" y="1385"/>
                </a:cubicBezTo>
                <a:cubicBezTo>
                  <a:pt x="1" y="2151"/>
                  <a:pt x="1428" y="2748"/>
                  <a:pt x="3259" y="2748"/>
                </a:cubicBezTo>
                <a:cubicBezTo>
                  <a:pt x="5112" y="2748"/>
                  <a:pt x="6539" y="2151"/>
                  <a:pt x="6539" y="1385"/>
                </a:cubicBezTo>
                <a:cubicBezTo>
                  <a:pt x="6539" y="618"/>
                  <a:pt x="5112" y="0"/>
                  <a:pt x="325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6"/>
          <p:cNvSpPr/>
          <p:nvPr/>
        </p:nvSpPr>
        <p:spPr>
          <a:xfrm>
            <a:off x="11328862" y="5781852"/>
            <a:ext cx="1557393" cy="654739"/>
          </a:xfrm>
          <a:custGeom>
            <a:avLst/>
            <a:gdLst/>
            <a:ahLst/>
            <a:cxnLst/>
            <a:rect l="l" t="t" r="r" b="b"/>
            <a:pathLst>
              <a:path w="6539" h="2749" extrusionOk="0">
                <a:moveTo>
                  <a:pt x="3259" y="107"/>
                </a:moveTo>
                <a:cubicBezTo>
                  <a:pt x="5027" y="107"/>
                  <a:pt x="6454" y="682"/>
                  <a:pt x="6454" y="1385"/>
                </a:cubicBezTo>
                <a:cubicBezTo>
                  <a:pt x="6454" y="2088"/>
                  <a:pt x="5027" y="2642"/>
                  <a:pt x="3259" y="2642"/>
                </a:cubicBezTo>
                <a:cubicBezTo>
                  <a:pt x="1513" y="2642"/>
                  <a:pt x="86" y="2088"/>
                  <a:pt x="86" y="1385"/>
                </a:cubicBezTo>
                <a:cubicBezTo>
                  <a:pt x="86" y="682"/>
                  <a:pt x="1513" y="107"/>
                  <a:pt x="3259" y="107"/>
                </a:cubicBezTo>
                <a:close/>
                <a:moveTo>
                  <a:pt x="3259" y="1"/>
                </a:moveTo>
                <a:cubicBezTo>
                  <a:pt x="1428" y="1"/>
                  <a:pt x="1" y="618"/>
                  <a:pt x="1" y="1385"/>
                </a:cubicBezTo>
                <a:cubicBezTo>
                  <a:pt x="1" y="2152"/>
                  <a:pt x="1428" y="2748"/>
                  <a:pt x="3259" y="2748"/>
                </a:cubicBezTo>
                <a:cubicBezTo>
                  <a:pt x="5112" y="2748"/>
                  <a:pt x="6539" y="2152"/>
                  <a:pt x="6539" y="1385"/>
                </a:cubicBezTo>
                <a:cubicBezTo>
                  <a:pt x="6539" y="618"/>
                  <a:pt x="5112" y="1"/>
                  <a:pt x="325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6"/>
          <p:cNvSpPr/>
          <p:nvPr/>
        </p:nvSpPr>
        <p:spPr>
          <a:xfrm>
            <a:off x="11328862" y="6136970"/>
            <a:ext cx="1557393" cy="654500"/>
          </a:xfrm>
          <a:custGeom>
            <a:avLst/>
            <a:gdLst/>
            <a:ahLst/>
            <a:cxnLst/>
            <a:rect l="l" t="t" r="r" b="b"/>
            <a:pathLst>
              <a:path w="6539" h="2748" extrusionOk="0">
                <a:moveTo>
                  <a:pt x="3259" y="86"/>
                </a:moveTo>
                <a:cubicBezTo>
                  <a:pt x="5027" y="86"/>
                  <a:pt x="6454" y="661"/>
                  <a:pt x="6454" y="1364"/>
                </a:cubicBezTo>
                <a:cubicBezTo>
                  <a:pt x="6454" y="2066"/>
                  <a:pt x="5027" y="2641"/>
                  <a:pt x="3259" y="2641"/>
                </a:cubicBezTo>
                <a:cubicBezTo>
                  <a:pt x="1513" y="2641"/>
                  <a:pt x="86" y="2066"/>
                  <a:pt x="86" y="1364"/>
                </a:cubicBezTo>
                <a:cubicBezTo>
                  <a:pt x="86" y="661"/>
                  <a:pt x="1513" y="86"/>
                  <a:pt x="3259" y="86"/>
                </a:cubicBezTo>
                <a:close/>
                <a:moveTo>
                  <a:pt x="3259" y="1"/>
                </a:moveTo>
                <a:cubicBezTo>
                  <a:pt x="1428" y="1"/>
                  <a:pt x="1" y="597"/>
                  <a:pt x="1" y="1364"/>
                </a:cubicBezTo>
                <a:cubicBezTo>
                  <a:pt x="1" y="2130"/>
                  <a:pt x="1428" y="2748"/>
                  <a:pt x="3259" y="2748"/>
                </a:cubicBezTo>
                <a:cubicBezTo>
                  <a:pt x="5112" y="2748"/>
                  <a:pt x="6539" y="2130"/>
                  <a:pt x="6539" y="1364"/>
                </a:cubicBezTo>
                <a:cubicBezTo>
                  <a:pt x="6539" y="597"/>
                  <a:pt x="5112" y="1"/>
                  <a:pt x="325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16"/>
          <p:cNvSpPr/>
          <p:nvPr/>
        </p:nvSpPr>
        <p:spPr>
          <a:xfrm>
            <a:off x="11328862" y="6451359"/>
            <a:ext cx="1557393" cy="654739"/>
          </a:xfrm>
          <a:custGeom>
            <a:avLst/>
            <a:gdLst/>
            <a:ahLst/>
            <a:cxnLst/>
            <a:rect l="l" t="t" r="r" b="b"/>
            <a:pathLst>
              <a:path w="6539" h="2749" extrusionOk="0">
                <a:moveTo>
                  <a:pt x="3259" y="107"/>
                </a:moveTo>
                <a:cubicBezTo>
                  <a:pt x="5027" y="107"/>
                  <a:pt x="6454" y="661"/>
                  <a:pt x="6454" y="1364"/>
                </a:cubicBezTo>
                <a:cubicBezTo>
                  <a:pt x="6454" y="2067"/>
                  <a:pt x="5027" y="2642"/>
                  <a:pt x="3259" y="2642"/>
                </a:cubicBezTo>
                <a:cubicBezTo>
                  <a:pt x="1513" y="2642"/>
                  <a:pt x="86" y="2067"/>
                  <a:pt x="86" y="1364"/>
                </a:cubicBezTo>
                <a:cubicBezTo>
                  <a:pt x="86" y="661"/>
                  <a:pt x="1513" y="107"/>
                  <a:pt x="3259" y="107"/>
                </a:cubicBezTo>
                <a:close/>
                <a:moveTo>
                  <a:pt x="3259" y="1"/>
                </a:moveTo>
                <a:cubicBezTo>
                  <a:pt x="1428" y="1"/>
                  <a:pt x="1" y="597"/>
                  <a:pt x="1" y="1364"/>
                </a:cubicBezTo>
                <a:cubicBezTo>
                  <a:pt x="1" y="2131"/>
                  <a:pt x="1428" y="2748"/>
                  <a:pt x="3259" y="2748"/>
                </a:cubicBezTo>
                <a:cubicBezTo>
                  <a:pt x="5112" y="2748"/>
                  <a:pt x="6539" y="2131"/>
                  <a:pt x="6539" y="1364"/>
                </a:cubicBezTo>
                <a:cubicBezTo>
                  <a:pt x="6539" y="597"/>
                  <a:pt x="5112" y="1"/>
                  <a:pt x="325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6"/>
          <p:cNvSpPr/>
          <p:nvPr/>
        </p:nvSpPr>
        <p:spPr>
          <a:xfrm>
            <a:off x="1161467" y="4683000"/>
            <a:ext cx="121600" cy="121600"/>
          </a:xfrm>
          <a:prstGeom prst="ellipse">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6"/>
          <p:cNvSpPr/>
          <p:nvPr/>
        </p:nvSpPr>
        <p:spPr>
          <a:xfrm>
            <a:off x="10952333" y="3238100"/>
            <a:ext cx="121600" cy="121600"/>
          </a:xfrm>
          <a:prstGeom prst="ellipse">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6"/>
          <p:cNvSpPr/>
          <p:nvPr/>
        </p:nvSpPr>
        <p:spPr>
          <a:xfrm>
            <a:off x="11636967" y="4942567"/>
            <a:ext cx="84400" cy="84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77" name="Google Shape;377;p16"/>
          <p:cNvGrpSpPr/>
          <p:nvPr/>
        </p:nvGrpSpPr>
        <p:grpSpPr>
          <a:xfrm>
            <a:off x="11213734" y="401290"/>
            <a:ext cx="575767" cy="2219921"/>
            <a:chOff x="8410300" y="300967"/>
            <a:chExt cx="431825" cy="1664941"/>
          </a:xfrm>
        </p:grpSpPr>
        <p:sp>
          <p:nvSpPr>
            <p:cNvPr id="378" name="Google Shape;378;p16"/>
            <p:cNvSpPr/>
            <p:nvPr/>
          </p:nvSpPr>
          <p:spPr>
            <a:xfrm rot="5400000">
              <a:off x="8597706" y="697047"/>
              <a:ext cx="71266" cy="223"/>
            </a:xfrm>
            <a:custGeom>
              <a:avLst/>
              <a:gdLst/>
              <a:ahLst/>
              <a:cxnLst/>
              <a:rect l="l" t="t" r="r" b="b"/>
              <a:pathLst>
                <a:path w="320" h="1" fill="none" extrusionOk="0">
                  <a:moveTo>
                    <a:pt x="0" y="0"/>
                  </a:moveTo>
                  <a:lnTo>
                    <a:pt x="320" y="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16"/>
            <p:cNvSpPr/>
            <p:nvPr/>
          </p:nvSpPr>
          <p:spPr>
            <a:xfrm rot="5400000">
              <a:off x="8514749" y="661526"/>
              <a:ext cx="61912" cy="33406"/>
            </a:xfrm>
            <a:custGeom>
              <a:avLst/>
              <a:gdLst/>
              <a:ahLst/>
              <a:cxnLst/>
              <a:rect l="l" t="t" r="r" b="b"/>
              <a:pathLst>
                <a:path w="278" h="150" fill="none" extrusionOk="0">
                  <a:moveTo>
                    <a:pt x="0" y="1"/>
                  </a:moveTo>
                  <a:lnTo>
                    <a:pt x="277" y="15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16"/>
            <p:cNvSpPr/>
            <p:nvPr/>
          </p:nvSpPr>
          <p:spPr>
            <a:xfrm rot="5400000">
              <a:off x="8457959" y="590260"/>
              <a:ext cx="42759" cy="61912"/>
            </a:xfrm>
            <a:custGeom>
              <a:avLst/>
              <a:gdLst/>
              <a:ahLst/>
              <a:cxnLst/>
              <a:rect l="l" t="t" r="r" b="b"/>
              <a:pathLst>
                <a:path w="192" h="278" fill="none" extrusionOk="0">
                  <a:moveTo>
                    <a:pt x="0" y="1"/>
                  </a:moveTo>
                  <a:lnTo>
                    <a:pt x="192" y="278"/>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16"/>
            <p:cNvSpPr/>
            <p:nvPr/>
          </p:nvSpPr>
          <p:spPr>
            <a:xfrm rot="5400000">
              <a:off x="8441256" y="502515"/>
              <a:ext cx="9576" cy="71488"/>
            </a:xfrm>
            <a:custGeom>
              <a:avLst/>
              <a:gdLst/>
              <a:ahLst/>
              <a:cxnLst/>
              <a:rect l="l" t="t" r="r" b="b"/>
              <a:pathLst>
                <a:path w="43" h="321" fill="none" extrusionOk="0">
                  <a:moveTo>
                    <a:pt x="0" y="1"/>
                  </a:moveTo>
                  <a:lnTo>
                    <a:pt x="43" y="32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16"/>
            <p:cNvSpPr/>
            <p:nvPr/>
          </p:nvSpPr>
          <p:spPr>
            <a:xfrm rot="5400000">
              <a:off x="8443483" y="414769"/>
              <a:ext cx="28729" cy="66589"/>
            </a:xfrm>
            <a:custGeom>
              <a:avLst/>
              <a:gdLst/>
              <a:ahLst/>
              <a:cxnLst/>
              <a:rect l="l" t="t" r="r" b="b"/>
              <a:pathLst>
                <a:path w="129" h="299" fill="none" extrusionOk="0">
                  <a:moveTo>
                    <a:pt x="129" y="0"/>
                  </a:moveTo>
                  <a:lnTo>
                    <a:pt x="1" y="298"/>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16"/>
            <p:cNvSpPr/>
            <p:nvPr/>
          </p:nvSpPr>
          <p:spPr>
            <a:xfrm rot="5400000">
              <a:off x="8476778" y="353191"/>
              <a:ext cx="57235" cy="47659"/>
            </a:xfrm>
            <a:custGeom>
              <a:avLst/>
              <a:gdLst/>
              <a:ahLst/>
              <a:cxnLst/>
              <a:rect l="l" t="t" r="r" b="b"/>
              <a:pathLst>
                <a:path w="257" h="214" fill="none" extrusionOk="0">
                  <a:moveTo>
                    <a:pt x="256" y="1"/>
                  </a:moveTo>
                  <a:lnTo>
                    <a:pt x="0" y="214"/>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6"/>
            <p:cNvSpPr/>
            <p:nvPr/>
          </p:nvSpPr>
          <p:spPr>
            <a:xfrm rot="5400000">
              <a:off x="8550382" y="327023"/>
              <a:ext cx="71266" cy="19153"/>
            </a:xfrm>
            <a:custGeom>
              <a:avLst/>
              <a:gdLst/>
              <a:ahLst/>
              <a:cxnLst/>
              <a:rect l="l" t="t" r="r" b="b"/>
              <a:pathLst>
                <a:path w="320" h="86" fill="none" extrusionOk="0">
                  <a:moveTo>
                    <a:pt x="320" y="1"/>
                  </a:moveTo>
                  <a:lnTo>
                    <a:pt x="1" y="86"/>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6"/>
            <p:cNvSpPr/>
            <p:nvPr/>
          </p:nvSpPr>
          <p:spPr>
            <a:xfrm rot="5400000">
              <a:off x="8635678" y="327023"/>
              <a:ext cx="76165" cy="24052"/>
            </a:xfrm>
            <a:custGeom>
              <a:avLst/>
              <a:gdLst/>
              <a:ahLst/>
              <a:cxnLst/>
              <a:rect l="l" t="t" r="r" b="b"/>
              <a:pathLst>
                <a:path w="342" h="108" fill="none" extrusionOk="0">
                  <a:moveTo>
                    <a:pt x="1" y="1"/>
                  </a:moveTo>
                  <a:lnTo>
                    <a:pt x="341" y="107"/>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6"/>
            <p:cNvSpPr/>
            <p:nvPr/>
          </p:nvSpPr>
          <p:spPr>
            <a:xfrm rot="5400000">
              <a:off x="8720973" y="355530"/>
              <a:ext cx="57235" cy="52336"/>
            </a:xfrm>
            <a:custGeom>
              <a:avLst/>
              <a:gdLst/>
              <a:ahLst/>
              <a:cxnLst/>
              <a:rect l="l" t="t" r="r" b="b"/>
              <a:pathLst>
                <a:path w="257" h="235" fill="none" extrusionOk="0">
                  <a:moveTo>
                    <a:pt x="1" y="0"/>
                  </a:moveTo>
                  <a:lnTo>
                    <a:pt x="256" y="235"/>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6"/>
            <p:cNvSpPr/>
            <p:nvPr/>
          </p:nvSpPr>
          <p:spPr>
            <a:xfrm rot="5400000">
              <a:off x="8789901" y="419557"/>
              <a:ext cx="23829" cy="71266"/>
            </a:xfrm>
            <a:custGeom>
              <a:avLst/>
              <a:gdLst/>
              <a:ahLst/>
              <a:cxnLst/>
              <a:rect l="l" t="t" r="r" b="b"/>
              <a:pathLst>
                <a:path w="107" h="320" fill="none" extrusionOk="0">
                  <a:moveTo>
                    <a:pt x="0" y="0"/>
                  </a:moveTo>
                  <a:lnTo>
                    <a:pt x="107" y="32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6"/>
            <p:cNvSpPr/>
            <p:nvPr/>
          </p:nvSpPr>
          <p:spPr>
            <a:xfrm rot="5400000">
              <a:off x="8801704" y="507303"/>
              <a:ext cx="9576" cy="71266"/>
            </a:xfrm>
            <a:custGeom>
              <a:avLst/>
              <a:gdLst/>
              <a:ahLst/>
              <a:cxnLst/>
              <a:rect l="l" t="t" r="r" b="b"/>
              <a:pathLst>
                <a:path w="43" h="320" fill="none" extrusionOk="0">
                  <a:moveTo>
                    <a:pt x="43" y="0"/>
                  </a:moveTo>
                  <a:lnTo>
                    <a:pt x="0" y="32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16"/>
            <p:cNvSpPr/>
            <p:nvPr/>
          </p:nvSpPr>
          <p:spPr>
            <a:xfrm rot="5400000">
              <a:off x="8751818" y="595049"/>
              <a:ext cx="47659" cy="57235"/>
            </a:xfrm>
            <a:custGeom>
              <a:avLst/>
              <a:gdLst/>
              <a:ahLst/>
              <a:cxnLst/>
              <a:rect l="l" t="t" r="r" b="b"/>
              <a:pathLst>
                <a:path w="214" h="257" fill="none" extrusionOk="0">
                  <a:moveTo>
                    <a:pt x="213" y="0"/>
                  </a:moveTo>
                  <a:lnTo>
                    <a:pt x="0" y="256"/>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16"/>
            <p:cNvSpPr/>
            <p:nvPr/>
          </p:nvSpPr>
          <p:spPr>
            <a:xfrm rot="5400000">
              <a:off x="8671310" y="666203"/>
              <a:ext cx="66589" cy="28729"/>
            </a:xfrm>
            <a:custGeom>
              <a:avLst/>
              <a:gdLst/>
              <a:ahLst/>
              <a:cxnLst/>
              <a:rect l="l" t="t" r="r" b="b"/>
              <a:pathLst>
                <a:path w="299" h="129" fill="none" extrusionOk="0">
                  <a:moveTo>
                    <a:pt x="298" y="1"/>
                  </a:moveTo>
                  <a:lnTo>
                    <a:pt x="0" y="129"/>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6"/>
            <p:cNvSpPr/>
            <p:nvPr/>
          </p:nvSpPr>
          <p:spPr>
            <a:xfrm rot="5400000">
              <a:off x="8597706" y="1930164"/>
              <a:ext cx="71266" cy="223"/>
            </a:xfrm>
            <a:custGeom>
              <a:avLst/>
              <a:gdLst/>
              <a:ahLst/>
              <a:cxnLst/>
              <a:rect l="l" t="t" r="r" b="b"/>
              <a:pathLst>
                <a:path w="320" h="1" fill="none" extrusionOk="0">
                  <a:moveTo>
                    <a:pt x="1" y="0"/>
                  </a:moveTo>
                  <a:lnTo>
                    <a:pt x="320" y="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6"/>
            <p:cNvSpPr/>
            <p:nvPr/>
          </p:nvSpPr>
          <p:spPr>
            <a:xfrm rot="5400000">
              <a:off x="8512410" y="1892304"/>
              <a:ext cx="66589" cy="33406"/>
            </a:xfrm>
            <a:custGeom>
              <a:avLst/>
              <a:gdLst/>
              <a:ahLst/>
              <a:cxnLst/>
              <a:rect l="l" t="t" r="r" b="b"/>
              <a:pathLst>
                <a:path w="299" h="150" fill="none" extrusionOk="0">
                  <a:moveTo>
                    <a:pt x="0" y="1"/>
                  </a:moveTo>
                  <a:lnTo>
                    <a:pt x="298" y="15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6"/>
            <p:cNvSpPr/>
            <p:nvPr/>
          </p:nvSpPr>
          <p:spPr>
            <a:xfrm rot="5400000">
              <a:off x="8460186" y="1821150"/>
              <a:ext cx="38305" cy="61912"/>
            </a:xfrm>
            <a:custGeom>
              <a:avLst/>
              <a:gdLst/>
              <a:ahLst/>
              <a:cxnLst/>
              <a:rect l="l" t="t" r="r" b="b"/>
              <a:pathLst>
                <a:path w="172" h="278" fill="none" extrusionOk="0">
                  <a:moveTo>
                    <a:pt x="1" y="1"/>
                  </a:moveTo>
                  <a:lnTo>
                    <a:pt x="171" y="278"/>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6"/>
            <p:cNvSpPr/>
            <p:nvPr/>
          </p:nvSpPr>
          <p:spPr>
            <a:xfrm rot="5400000">
              <a:off x="8443595" y="1733293"/>
              <a:ext cx="4900" cy="71488"/>
            </a:xfrm>
            <a:custGeom>
              <a:avLst/>
              <a:gdLst/>
              <a:ahLst/>
              <a:cxnLst/>
              <a:rect l="l" t="t" r="r" b="b"/>
              <a:pathLst>
                <a:path w="22" h="321" fill="none" extrusionOk="0">
                  <a:moveTo>
                    <a:pt x="0" y="1"/>
                  </a:moveTo>
                  <a:lnTo>
                    <a:pt x="22" y="32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6"/>
            <p:cNvSpPr/>
            <p:nvPr/>
          </p:nvSpPr>
          <p:spPr>
            <a:xfrm rot="5400000">
              <a:off x="8443483" y="1648108"/>
              <a:ext cx="28729" cy="66589"/>
            </a:xfrm>
            <a:custGeom>
              <a:avLst/>
              <a:gdLst/>
              <a:ahLst/>
              <a:cxnLst/>
              <a:rect l="l" t="t" r="r" b="b"/>
              <a:pathLst>
                <a:path w="129" h="299" fill="none" extrusionOk="0">
                  <a:moveTo>
                    <a:pt x="128" y="0"/>
                  </a:moveTo>
                  <a:lnTo>
                    <a:pt x="0" y="298"/>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6"/>
            <p:cNvSpPr/>
            <p:nvPr/>
          </p:nvSpPr>
          <p:spPr>
            <a:xfrm rot="5400000">
              <a:off x="8476778" y="1586308"/>
              <a:ext cx="57235" cy="47659"/>
            </a:xfrm>
            <a:custGeom>
              <a:avLst/>
              <a:gdLst/>
              <a:ahLst/>
              <a:cxnLst/>
              <a:rect l="l" t="t" r="r" b="b"/>
              <a:pathLst>
                <a:path w="257" h="214" fill="none" extrusionOk="0">
                  <a:moveTo>
                    <a:pt x="256" y="1"/>
                  </a:moveTo>
                  <a:lnTo>
                    <a:pt x="1" y="214"/>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6"/>
            <p:cNvSpPr/>
            <p:nvPr/>
          </p:nvSpPr>
          <p:spPr>
            <a:xfrm rot="5400000">
              <a:off x="8547932" y="1557913"/>
              <a:ext cx="76165" cy="19153"/>
            </a:xfrm>
            <a:custGeom>
              <a:avLst/>
              <a:gdLst/>
              <a:ahLst/>
              <a:cxnLst/>
              <a:rect l="l" t="t" r="r" b="b"/>
              <a:pathLst>
                <a:path w="342" h="86" fill="none" extrusionOk="0">
                  <a:moveTo>
                    <a:pt x="341" y="1"/>
                  </a:moveTo>
                  <a:lnTo>
                    <a:pt x="1" y="86"/>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6"/>
            <p:cNvSpPr/>
            <p:nvPr/>
          </p:nvSpPr>
          <p:spPr>
            <a:xfrm rot="5400000">
              <a:off x="8638016" y="1557801"/>
              <a:ext cx="71488" cy="24052"/>
            </a:xfrm>
            <a:custGeom>
              <a:avLst/>
              <a:gdLst/>
              <a:ahLst/>
              <a:cxnLst/>
              <a:rect l="l" t="t" r="r" b="b"/>
              <a:pathLst>
                <a:path w="321" h="108" fill="none" extrusionOk="0">
                  <a:moveTo>
                    <a:pt x="1" y="1"/>
                  </a:moveTo>
                  <a:lnTo>
                    <a:pt x="320" y="107"/>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6"/>
            <p:cNvSpPr/>
            <p:nvPr/>
          </p:nvSpPr>
          <p:spPr>
            <a:xfrm rot="5400000">
              <a:off x="8723423" y="1586419"/>
              <a:ext cx="52336" cy="52336"/>
            </a:xfrm>
            <a:custGeom>
              <a:avLst/>
              <a:gdLst/>
              <a:ahLst/>
              <a:cxnLst/>
              <a:rect l="l" t="t" r="r" b="b"/>
              <a:pathLst>
                <a:path w="235" h="235" fill="none" extrusionOk="0">
                  <a:moveTo>
                    <a:pt x="0" y="0"/>
                  </a:moveTo>
                  <a:lnTo>
                    <a:pt x="234" y="235"/>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6"/>
            <p:cNvSpPr/>
            <p:nvPr/>
          </p:nvSpPr>
          <p:spPr>
            <a:xfrm rot="5400000">
              <a:off x="8792128" y="1650447"/>
              <a:ext cx="19375" cy="71266"/>
            </a:xfrm>
            <a:custGeom>
              <a:avLst/>
              <a:gdLst/>
              <a:ahLst/>
              <a:cxnLst/>
              <a:rect l="l" t="t" r="r" b="b"/>
              <a:pathLst>
                <a:path w="87" h="320" fill="none" extrusionOk="0">
                  <a:moveTo>
                    <a:pt x="1" y="0"/>
                  </a:moveTo>
                  <a:lnTo>
                    <a:pt x="86" y="32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6"/>
            <p:cNvSpPr/>
            <p:nvPr/>
          </p:nvSpPr>
          <p:spPr>
            <a:xfrm rot="5400000">
              <a:off x="8799254" y="1738192"/>
              <a:ext cx="14476" cy="71266"/>
            </a:xfrm>
            <a:custGeom>
              <a:avLst/>
              <a:gdLst/>
              <a:ahLst/>
              <a:cxnLst/>
              <a:rect l="l" t="t" r="r" b="b"/>
              <a:pathLst>
                <a:path w="65" h="320" fill="none" extrusionOk="0">
                  <a:moveTo>
                    <a:pt x="64" y="0"/>
                  </a:moveTo>
                  <a:lnTo>
                    <a:pt x="0" y="32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6"/>
            <p:cNvSpPr/>
            <p:nvPr/>
          </p:nvSpPr>
          <p:spPr>
            <a:xfrm rot="5400000">
              <a:off x="8751818" y="1828165"/>
              <a:ext cx="47659" cy="57235"/>
            </a:xfrm>
            <a:custGeom>
              <a:avLst/>
              <a:gdLst/>
              <a:ahLst/>
              <a:cxnLst/>
              <a:rect l="l" t="t" r="r" b="b"/>
              <a:pathLst>
                <a:path w="214" h="257" fill="none" extrusionOk="0">
                  <a:moveTo>
                    <a:pt x="214" y="0"/>
                  </a:moveTo>
                  <a:lnTo>
                    <a:pt x="1" y="256"/>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6"/>
            <p:cNvSpPr/>
            <p:nvPr/>
          </p:nvSpPr>
          <p:spPr>
            <a:xfrm rot="5400000">
              <a:off x="8671310" y="1899319"/>
              <a:ext cx="66589" cy="28729"/>
            </a:xfrm>
            <a:custGeom>
              <a:avLst/>
              <a:gdLst/>
              <a:ahLst/>
              <a:cxnLst/>
              <a:rect l="l" t="t" r="r" b="b"/>
              <a:pathLst>
                <a:path w="299" h="129" fill="none" extrusionOk="0">
                  <a:moveTo>
                    <a:pt x="299" y="1"/>
                  </a:moveTo>
                  <a:lnTo>
                    <a:pt x="1" y="129"/>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6"/>
            <p:cNvSpPr/>
            <p:nvPr/>
          </p:nvSpPr>
          <p:spPr>
            <a:xfrm rot="5400000">
              <a:off x="8597595" y="1313606"/>
              <a:ext cx="71488" cy="223"/>
            </a:xfrm>
            <a:custGeom>
              <a:avLst/>
              <a:gdLst/>
              <a:ahLst/>
              <a:cxnLst/>
              <a:rect l="l" t="t" r="r" b="b"/>
              <a:pathLst>
                <a:path w="321" h="1" fill="none" extrusionOk="0">
                  <a:moveTo>
                    <a:pt x="1" y="0"/>
                  </a:moveTo>
                  <a:lnTo>
                    <a:pt x="320" y="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6"/>
            <p:cNvSpPr/>
            <p:nvPr/>
          </p:nvSpPr>
          <p:spPr>
            <a:xfrm rot="5400000">
              <a:off x="8512410" y="1275634"/>
              <a:ext cx="66589" cy="33406"/>
            </a:xfrm>
            <a:custGeom>
              <a:avLst/>
              <a:gdLst/>
              <a:ahLst/>
              <a:cxnLst/>
              <a:rect l="l" t="t" r="r" b="b"/>
              <a:pathLst>
                <a:path w="299" h="150" fill="none" extrusionOk="0">
                  <a:moveTo>
                    <a:pt x="1" y="1"/>
                  </a:moveTo>
                  <a:lnTo>
                    <a:pt x="299" y="15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6"/>
            <p:cNvSpPr/>
            <p:nvPr/>
          </p:nvSpPr>
          <p:spPr>
            <a:xfrm rot="5400000">
              <a:off x="8457848" y="1202142"/>
              <a:ext cx="42982" cy="61912"/>
            </a:xfrm>
            <a:custGeom>
              <a:avLst/>
              <a:gdLst/>
              <a:ahLst/>
              <a:cxnLst/>
              <a:rect l="l" t="t" r="r" b="b"/>
              <a:pathLst>
                <a:path w="193" h="278" fill="none" extrusionOk="0">
                  <a:moveTo>
                    <a:pt x="1" y="1"/>
                  </a:moveTo>
                  <a:lnTo>
                    <a:pt x="192" y="278"/>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6"/>
            <p:cNvSpPr/>
            <p:nvPr/>
          </p:nvSpPr>
          <p:spPr>
            <a:xfrm rot="5400000">
              <a:off x="8441145" y="1114396"/>
              <a:ext cx="9799" cy="71488"/>
            </a:xfrm>
            <a:custGeom>
              <a:avLst/>
              <a:gdLst/>
              <a:ahLst/>
              <a:cxnLst/>
              <a:rect l="l" t="t" r="r" b="b"/>
              <a:pathLst>
                <a:path w="44" h="321" fill="none" extrusionOk="0">
                  <a:moveTo>
                    <a:pt x="0" y="1"/>
                  </a:moveTo>
                  <a:lnTo>
                    <a:pt x="43" y="32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6"/>
            <p:cNvSpPr/>
            <p:nvPr/>
          </p:nvSpPr>
          <p:spPr>
            <a:xfrm rot="5400000">
              <a:off x="8443483" y="1031439"/>
              <a:ext cx="28729" cy="66589"/>
            </a:xfrm>
            <a:custGeom>
              <a:avLst/>
              <a:gdLst/>
              <a:ahLst/>
              <a:cxnLst/>
              <a:rect l="l" t="t" r="r" b="b"/>
              <a:pathLst>
                <a:path w="129" h="299" fill="none" extrusionOk="0">
                  <a:moveTo>
                    <a:pt x="128" y="0"/>
                  </a:moveTo>
                  <a:lnTo>
                    <a:pt x="1" y="298"/>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6"/>
            <p:cNvSpPr/>
            <p:nvPr/>
          </p:nvSpPr>
          <p:spPr>
            <a:xfrm rot="5400000">
              <a:off x="8476889" y="969749"/>
              <a:ext cx="57012" cy="47659"/>
            </a:xfrm>
            <a:custGeom>
              <a:avLst/>
              <a:gdLst/>
              <a:ahLst/>
              <a:cxnLst/>
              <a:rect l="l" t="t" r="r" b="b"/>
              <a:pathLst>
                <a:path w="256" h="214" fill="none" extrusionOk="0">
                  <a:moveTo>
                    <a:pt x="256" y="1"/>
                  </a:moveTo>
                  <a:lnTo>
                    <a:pt x="0" y="214"/>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6"/>
            <p:cNvSpPr/>
            <p:nvPr/>
          </p:nvSpPr>
          <p:spPr>
            <a:xfrm rot="5400000">
              <a:off x="8547932" y="941243"/>
              <a:ext cx="76165" cy="19153"/>
            </a:xfrm>
            <a:custGeom>
              <a:avLst/>
              <a:gdLst/>
              <a:ahLst/>
              <a:cxnLst/>
              <a:rect l="l" t="t" r="r" b="b"/>
              <a:pathLst>
                <a:path w="342" h="86" fill="none" extrusionOk="0">
                  <a:moveTo>
                    <a:pt x="342" y="1"/>
                  </a:moveTo>
                  <a:lnTo>
                    <a:pt x="1" y="86"/>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6"/>
            <p:cNvSpPr/>
            <p:nvPr/>
          </p:nvSpPr>
          <p:spPr>
            <a:xfrm rot="5400000">
              <a:off x="8638127" y="941243"/>
              <a:ext cx="71266" cy="24052"/>
            </a:xfrm>
            <a:custGeom>
              <a:avLst/>
              <a:gdLst/>
              <a:ahLst/>
              <a:cxnLst/>
              <a:rect l="l" t="t" r="r" b="b"/>
              <a:pathLst>
                <a:path w="320" h="108" fill="none" extrusionOk="0">
                  <a:moveTo>
                    <a:pt x="0" y="1"/>
                  </a:moveTo>
                  <a:lnTo>
                    <a:pt x="320" y="107"/>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6"/>
            <p:cNvSpPr/>
            <p:nvPr/>
          </p:nvSpPr>
          <p:spPr>
            <a:xfrm rot="5400000">
              <a:off x="8723423" y="969749"/>
              <a:ext cx="52336" cy="52336"/>
            </a:xfrm>
            <a:custGeom>
              <a:avLst/>
              <a:gdLst/>
              <a:ahLst/>
              <a:cxnLst/>
              <a:rect l="l" t="t" r="r" b="b"/>
              <a:pathLst>
                <a:path w="235" h="235" fill="none" extrusionOk="0">
                  <a:moveTo>
                    <a:pt x="0" y="0"/>
                  </a:moveTo>
                  <a:lnTo>
                    <a:pt x="235" y="235"/>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6"/>
            <p:cNvSpPr/>
            <p:nvPr/>
          </p:nvSpPr>
          <p:spPr>
            <a:xfrm rot="5400000">
              <a:off x="8789789" y="1031439"/>
              <a:ext cx="24052" cy="71266"/>
            </a:xfrm>
            <a:custGeom>
              <a:avLst/>
              <a:gdLst/>
              <a:ahLst/>
              <a:cxnLst/>
              <a:rect l="l" t="t" r="r" b="b"/>
              <a:pathLst>
                <a:path w="108" h="320" fill="none" extrusionOk="0">
                  <a:moveTo>
                    <a:pt x="1" y="0"/>
                  </a:moveTo>
                  <a:lnTo>
                    <a:pt x="107" y="32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6"/>
            <p:cNvSpPr/>
            <p:nvPr/>
          </p:nvSpPr>
          <p:spPr>
            <a:xfrm rot="5400000">
              <a:off x="8799254" y="1121523"/>
              <a:ext cx="14476" cy="71266"/>
            </a:xfrm>
            <a:custGeom>
              <a:avLst/>
              <a:gdLst/>
              <a:ahLst/>
              <a:cxnLst/>
              <a:rect l="l" t="t" r="r" b="b"/>
              <a:pathLst>
                <a:path w="65" h="320" fill="none" extrusionOk="0">
                  <a:moveTo>
                    <a:pt x="65" y="0"/>
                  </a:moveTo>
                  <a:lnTo>
                    <a:pt x="1" y="32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6"/>
            <p:cNvSpPr/>
            <p:nvPr/>
          </p:nvSpPr>
          <p:spPr>
            <a:xfrm rot="5400000">
              <a:off x="8754157" y="1209157"/>
              <a:ext cx="42982" cy="57235"/>
            </a:xfrm>
            <a:custGeom>
              <a:avLst/>
              <a:gdLst/>
              <a:ahLst/>
              <a:cxnLst/>
              <a:rect l="l" t="t" r="r" b="b"/>
              <a:pathLst>
                <a:path w="193" h="257" fill="none" extrusionOk="0">
                  <a:moveTo>
                    <a:pt x="193" y="0"/>
                  </a:moveTo>
                  <a:lnTo>
                    <a:pt x="1" y="256"/>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6"/>
            <p:cNvSpPr/>
            <p:nvPr/>
          </p:nvSpPr>
          <p:spPr>
            <a:xfrm rot="5400000">
              <a:off x="8671310" y="1277973"/>
              <a:ext cx="66589" cy="28729"/>
            </a:xfrm>
            <a:custGeom>
              <a:avLst/>
              <a:gdLst/>
              <a:ahLst/>
              <a:cxnLst/>
              <a:rect l="l" t="t" r="r" b="b"/>
              <a:pathLst>
                <a:path w="299" h="129" fill="none" extrusionOk="0">
                  <a:moveTo>
                    <a:pt x="299" y="1"/>
                  </a:moveTo>
                  <a:lnTo>
                    <a:pt x="1" y="129"/>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7" name="Google Shape;417;p16"/>
          <p:cNvGrpSpPr/>
          <p:nvPr/>
        </p:nvGrpSpPr>
        <p:grpSpPr>
          <a:xfrm>
            <a:off x="376267" y="6178761"/>
            <a:ext cx="364000" cy="364400"/>
            <a:chOff x="-1713825" y="5834221"/>
            <a:chExt cx="273000" cy="273300"/>
          </a:xfrm>
        </p:grpSpPr>
        <p:cxnSp>
          <p:nvCxnSpPr>
            <p:cNvPr id="418" name="Google Shape;418;p16"/>
            <p:cNvCxnSpPr/>
            <p:nvPr/>
          </p:nvCxnSpPr>
          <p:spPr>
            <a:xfrm>
              <a:off x="-1577341" y="5834221"/>
              <a:ext cx="0" cy="273300"/>
            </a:xfrm>
            <a:prstGeom prst="straightConnector1">
              <a:avLst/>
            </a:prstGeom>
            <a:noFill/>
            <a:ln w="19050" cap="flat" cmpd="sng">
              <a:solidFill>
                <a:schemeClr val="lt1"/>
              </a:solidFill>
              <a:prstDash val="solid"/>
              <a:round/>
              <a:headEnd type="none" w="med" len="med"/>
              <a:tailEnd type="none" w="med" len="med"/>
            </a:ln>
          </p:spPr>
        </p:cxnSp>
        <p:cxnSp>
          <p:nvCxnSpPr>
            <p:cNvPr id="419" name="Google Shape;419;p16"/>
            <p:cNvCxnSpPr/>
            <p:nvPr/>
          </p:nvCxnSpPr>
          <p:spPr>
            <a:xfrm rot="10800000">
              <a:off x="-1713825" y="5970737"/>
              <a:ext cx="273000" cy="0"/>
            </a:xfrm>
            <a:prstGeom prst="straightConnector1">
              <a:avLst/>
            </a:prstGeom>
            <a:noFill/>
            <a:ln w="19050" cap="flat" cmpd="sng">
              <a:solidFill>
                <a:schemeClr val="lt1"/>
              </a:solidFill>
              <a:prstDash val="solid"/>
              <a:round/>
              <a:headEnd type="none" w="med" len="med"/>
              <a:tailEnd type="none" w="med" len="med"/>
            </a:ln>
          </p:spPr>
        </p:cxnSp>
        <p:cxnSp>
          <p:nvCxnSpPr>
            <p:cNvPr id="420" name="Google Shape;420;p16"/>
            <p:cNvCxnSpPr/>
            <p:nvPr/>
          </p:nvCxnSpPr>
          <p:spPr>
            <a:xfrm>
              <a:off x="-1577310" y="5833906"/>
              <a:ext cx="0" cy="273226"/>
            </a:xfrm>
            <a:prstGeom prst="straightConnector1">
              <a:avLst/>
            </a:prstGeom>
            <a:noFill/>
            <a:ln w="19050" cap="flat" cmpd="sng">
              <a:solidFill>
                <a:schemeClr val="lt1"/>
              </a:solidFill>
              <a:prstDash val="solid"/>
              <a:round/>
              <a:headEnd type="none" w="med" len="med"/>
              <a:tailEnd type="none" w="med" len="med"/>
            </a:ln>
          </p:spPr>
        </p:cxnSp>
        <p:cxnSp>
          <p:nvCxnSpPr>
            <p:cNvPr id="421" name="Google Shape;421;p16"/>
            <p:cNvCxnSpPr/>
            <p:nvPr/>
          </p:nvCxnSpPr>
          <p:spPr>
            <a:xfrm>
              <a:off x="-1577391" y="5833906"/>
              <a:ext cx="0" cy="273226"/>
            </a:xfrm>
            <a:prstGeom prst="straightConnector1">
              <a:avLst/>
            </a:prstGeom>
            <a:noFill/>
            <a:ln w="19050" cap="flat" cmpd="sng">
              <a:solidFill>
                <a:schemeClr val="lt1"/>
              </a:solidFill>
              <a:prstDash val="solid"/>
              <a:round/>
              <a:headEnd type="none" w="med" len="med"/>
              <a:tailEnd type="none" w="med" len="med"/>
            </a:ln>
          </p:spPr>
        </p:cxnSp>
      </p:grpSp>
    </p:spTree>
    <p:extLst>
      <p:ext uri="{BB962C8B-B14F-4D97-AF65-F5344CB8AC3E}">
        <p14:creationId xmlns:p14="http://schemas.microsoft.com/office/powerpoint/2010/main" val="11003535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C5DE427-5720-4547-BB5A-94A0ABAF967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12AAE51-10EB-EC49-A6D2-4B33089F744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C9E7443-8C8E-4543-B83C-044D75CB343B}"/>
              </a:ext>
            </a:extLst>
          </p:cNvPr>
          <p:cNvSpPr>
            <a:spLocks noGrp="1" noChangeArrowheads="1"/>
          </p:cNvSpPr>
          <p:nvPr>
            <p:ph type="sldNum" sz="quarter" idx="12"/>
          </p:nvPr>
        </p:nvSpPr>
        <p:spPr>
          <a:ln/>
        </p:spPr>
        <p:txBody>
          <a:bodyPr/>
          <a:lstStyle>
            <a:lvl1pPr>
              <a:defRPr/>
            </a:lvl1pPr>
          </a:lstStyle>
          <a:p>
            <a:pPr>
              <a:defRPr/>
            </a:pPr>
            <a:fld id="{FEB714F7-EF1D-6B48-892A-EC6F85758BB2}" type="slidenum">
              <a:rPr lang="en-US" altLang="en-US"/>
              <a:pPr>
                <a:defRPr/>
              </a:pPr>
              <a:t>‹#›</a:t>
            </a:fld>
            <a:endParaRPr lang="en-US" altLang="en-US"/>
          </a:p>
        </p:txBody>
      </p:sp>
    </p:spTree>
    <p:extLst>
      <p:ext uri="{BB962C8B-B14F-4D97-AF65-F5344CB8AC3E}">
        <p14:creationId xmlns:p14="http://schemas.microsoft.com/office/powerpoint/2010/main" val="673411366"/>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Numbers and text 1">
  <p:cSld name="Numbers and text 1">
    <p:bg>
      <p:bgPr>
        <a:solidFill>
          <a:schemeClr val="dk2"/>
        </a:solidFill>
        <a:effectLst/>
      </p:bgPr>
    </p:bg>
    <p:spTree>
      <p:nvGrpSpPr>
        <p:cNvPr id="1" name="Shape 422"/>
        <p:cNvGrpSpPr/>
        <p:nvPr/>
      </p:nvGrpSpPr>
      <p:grpSpPr>
        <a:xfrm>
          <a:off x="0" y="0"/>
          <a:ext cx="0" cy="0"/>
          <a:chOff x="0" y="0"/>
          <a:chExt cx="0" cy="0"/>
        </a:xfrm>
      </p:grpSpPr>
      <p:sp>
        <p:nvSpPr>
          <p:cNvPr id="423" name="Google Shape;423;p17"/>
          <p:cNvSpPr txBox="1">
            <a:spLocks noGrp="1"/>
          </p:cNvSpPr>
          <p:nvPr>
            <p:ph type="title"/>
          </p:nvPr>
        </p:nvSpPr>
        <p:spPr>
          <a:xfrm>
            <a:off x="950967" y="719367"/>
            <a:ext cx="10290000" cy="6376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sp>
        <p:nvSpPr>
          <p:cNvPr id="424" name="Google Shape;424;p17"/>
          <p:cNvSpPr txBox="1">
            <a:spLocks noGrp="1"/>
          </p:cNvSpPr>
          <p:nvPr>
            <p:ph type="subTitle" idx="1"/>
          </p:nvPr>
        </p:nvSpPr>
        <p:spPr>
          <a:xfrm>
            <a:off x="1057711" y="4069661"/>
            <a:ext cx="3047600" cy="9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5" name="Google Shape;425;p17"/>
          <p:cNvSpPr txBox="1">
            <a:spLocks noGrp="1"/>
          </p:cNvSpPr>
          <p:nvPr>
            <p:ph type="subTitle" idx="2"/>
          </p:nvPr>
        </p:nvSpPr>
        <p:spPr>
          <a:xfrm>
            <a:off x="1057711" y="3588600"/>
            <a:ext cx="3047600" cy="40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1pPr>
            <a:lvl2pPr lvl="1"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2pPr>
            <a:lvl3pPr lvl="2"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3pPr>
            <a:lvl4pPr lvl="3"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4pPr>
            <a:lvl5pPr lvl="4"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5pPr>
            <a:lvl6pPr lvl="5"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6pPr>
            <a:lvl7pPr lvl="6"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7pPr>
            <a:lvl8pPr lvl="7"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8pPr>
            <a:lvl9pPr lvl="8"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9pPr>
          </a:lstStyle>
          <a:p>
            <a:endParaRPr/>
          </a:p>
        </p:txBody>
      </p:sp>
      <p:sp>
        <p:nvSpPr>
          <p:cNvPr id="426" name="Google Shape;426;p17"/>
          <p:cNvSpPr txBox="1">
            <a:spLocks noGrp="1"/>
          </p:cNvSpPr>
          <p:nvPr>
            <p:ph type="title" idx="3" hasCustomPrompt="1"/>
          </p:nvPr>
        </p:nvSpPr>
        <p:spPr>
          <a:xfrm>
            <a:off x="1057711" y="2474733"/>
            <a:ext cx="3047600" cy="9912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64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r>
              <a:t>xx%</a:t>
            </a:r>
          </a:p>
        </p:txBody>
      </p:sp>
      <p:sp>
        <p:nvSpPr>
          <p:cNvPr id="427" name="Google Shape;427;p17"/>
          <p:cNvSpPr txBox="1">
            <a:spLocks noGrp="1"/>
          </p:cNvSpPr>
          <p:nvPr>
            <p:ph type="subTitle" idx="4"/>
          </p:nvPr>
        </p:nvSpPr>
        <p:spPr>
          <a:xfrm>
            <a:off x="8086577" y="4069661"/>
            <a:ext cx="3047600" cy="9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8" name="Google Shape;428;p17"/>
          <p:cNvSpPr txBox="1">
            <a:spLocks noGrp="1"/>
          </p:cNvSpPr>
          <p:nvPr>
            <p:ph type="subTitle" idx="5"/>
          </p:nvPr>
        </p:nvSpPr>
        <p:spPr>
          <a:xfrm>
            <a:off x="8086577" y="3588600"/>
            <a:ext cx="3047600" cy="40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1pPr>
            <a:lvl2pPr lvl="1"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2pPr>
            <a:lvl3pPr lvl="2"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3pPr>
            <a:lvl4pPr lvl="3"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4pPr>
            <a:lvl5pPr lvl="4"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5pPr>
            <a:lvl6pPr lvl="5"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6pPr>
            <a:lvl7pPr lvl="6"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7pPr>
            <a:lvl8pPr lvl="7"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8pPr>
            <a:lvl9pPr lvl="8"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9pPr>
          </a:lstStyle>
          <a:p>
            <a:endParaRPr/>
          </a:p>
        </p:txBody>
      </p:sp>
      <p:sp>
        <p:nvSpPr>
          <p:cNvPr id="429" name="Google Shape;429;p17"/>
          <p:cNvSpPr txBox="1">
            <a:spLocks noGrp="1"/>
          </p:cNvSpPr>
          <p:nvPr>
            <p:ph type="title" idx="6" hasCustomPrompt="1"/>
          </p:nvPr>
        </p:nvSpPr>
        <p:spPr>
          <a:xfrm>
            <a:off x="8086577" y="2474733"/>
            <a:ext cx="3047600" cy="9912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64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r>
              <a:t>xx%</a:t>
            </a:r>
          </a:p>
        </p:txBody>
      </p:sp>
      <p:sp>
        <p:nvSpPr>
          <p:cNvPr id="430" name="Google Shape;430;p17"/>
          <p:cNvSpPr txBox="1">
            <a:spLocks noGrp="1"/>
          </p:cNvSpPr>
          <p:nvPr>
            <p:ph type="subTitle" idx="7"/>
          </p:nvPr>
        </p:nvSpPr>
        <p:spPr>
          <a:xfrm>
            <a:off x="4572144" y="4069661"/>
            <a:ext cx="3047600" cy="9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1" name="Google Shape;431;p17"/>
          <p:cNvSpPr txBox="1">
            <a:spLocks noGrp="1"/>
          </p:cNvSpPr>
          <p:nvPr>
            <p:ph type="subTitle" idx="8"/>
          </p:nvPr>
        </p:nvSpPr>
        <p:spPr>
          <a:xfrm>
            <a:off x="4572144" y="3588600"/>
            <a:ext cx="3047600" cy="40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1pPr>
            <a:lvl2pPr lvl="1"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2pPr>
            <a:lvl3pPr lvl="2"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3pPr>
            <a:lvl4pPr lvl="3"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4pPr>
            <a:lvl5pPr lvl="4"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5pPr>
            <a:lvl6pPr lvl="5"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6pPr>
            <a:lvl7pPr lvl="6"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7pPr>
            <a:lvl8pPr lvl="7"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8pPr>
            <a:lvl9pPr lvl="8"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9pPr>
          </a:lstStyle>
          <a:p>
            <a:endParaRPr/>
          </a:p>
        </p:txBody>
      </p:sp>
      <p:sp>
        <p:nvSpPr>
          <p:cNvPr id="432" name="Google Shape;432;p17"/>
          <p:cNvSpPr txBox="1">
            <a:spLocks noGrp="1"/>
          </p:cNvSpPr>
          <p:nvPr>
            <p:ph type="title" idx="9" hasCustomPrompt="1"/>
          </p:nvPr>
        </p:nvSpPr>
        <p:spPr>
          <a:xfrm>
            <a:off x="4572144" y="2474733"/>
            <a:ext cx="3047600" cy="9912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64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r>
              <a:t>xx%</a:t>
            </a:r>
          </a:p>
        </p:txBody>
      </p:sp>
      <p:sp>
        <p:nvSpPr>
          <p:cNvPr id="433" name="Google Shape;433;p17"/>
          <p:cNvSpPr/>
          <p:nvPr/>
        </p:nvSpPr>
        <p:spPr>
          <a:xfrm rot="10800000">
            <a:off x="-1279966" y="-737576"/>
            <a:ext cx="3085969" cy="2274941"/>
          </a:xfrm>
          <a:custGeom>
            <a:avLst/>
            <a:gdLst/>
            <a:ahLst/>
            <a:cxnLst/>
            <a:rect l="l" t="t" r="r" b="b"/>
            <a:pathLst>
              <a:path w="24919" h="18370" extrusionOk="0">
                <a:moveTo>
                  <a:pt x="20893" y="117"/>
                </a:moveTo>
                <a:cubicBezTo>
                  <a:pt x="21937" y="117"/>
                  <a:pt x="22746" y="415"/>
                  <a:pt x="23194" y="1012"/>
                </a:cubicBezTo>
                <a:cubicBezTo>
                  <a:pt x="24770" y="3163"/>
                  <a:pt x="21064" y="8572"/>
                  <a:pt x="14909" y="13087"/>
                </a:cubicBezTo>
                <a:cubicBezTo>
                  <a:pt x="11927" y="15281"/>
                  <a:pt x="8818" y="16921"/>
                  <a:pt x="6155" y="17730"/>
                </a:cubicBezTo>
                <a:cubicBezTo>
                  <a:pt x="5014" y="18071"/>
                  <a:pt x="4019" y="18240"/>
                  <a:pt x="3196" y="18240"/>
                </a:cubicBezTo>
                <a:cubicBezTo>
                  <a:pt x="2115" y="18240"/>
                  <a:pt x="1330" y="17948"/>
                  <a:pt x="895" y="17368"/>
                </a:cubicBezTo>
                <a:cubicBezTo>
                  <a:pt x="150" y="16324"/>
                  <a:pt x="575" y="14514"/>
                  <a:pt x="2130" y="12235"/>
                </a:cubicBezTo>
                <a:cubicBezTo>
                  <a:pt x="3685" y="9935"/>
                  <a:pt x="6198" y="7486"/>
                  <a:pt x="9180" y="5292"/>
                </a:cubicBezTo>
                <a:cubicBezTo>
                  <a:pt x="13610" y="2034"/>
                  <a:pt x="18125" y="117"/>
                  <a:pt x="20893" y="117"/>
                </a:cubicBezTo>
                <a:close/>
                <a:moveTo>
                  <a:pt x="20889" y="1"/>
                </a:moveTo>
                <a:cubicBezTo>
                  <a:pt x="18081" y="1"/>
                  <a:pt x="13550" y="1899"/>
                  <a:pt x="9095" y="5165"/>
                </a:cubicBezTo>
                <a:cubicBezTo>
                  <a:pt x="6092" y="7379"/>
                  <a:pt x="3578" y="9850"/>
                  <a:pt x="2002" y="12150"/>
                </a:cubicBezTo>
                <a:cubicBezTo>
                  <a:pt x="426" y="14472"/>
                  <a:pt x="0" y="16367"/>
                  <a:pt x="788" y="17453"/>
                </a:cubicBezTo>
                <a:cubicBezTo>
                  <a:pt x="1236" y="18071"/>
                  <a:pt x="2066" y="18369"/>
                  <a:pt x="3195" y="18369"/>
                </a:cubicBezTo>
                <a:cubicBezTo>
                  <a:pt x="4047" y="18369"/>
                  <a:pt x="5048" y="18199"/>
                  <a:pt x="6198" y="17858"/>
                </a:cubicBezTo>
                <a:cubicBezTo>
                  <a:pt x="8860" y="17049"/>
                  <a:pt x="11991" y="15387"/>
                  <a:pt x="14994" y="13194"/>
                </a:cubicBezTo>
                <a:cubicBezTo>
                  <a:pt x="21192" y="8636"/>
                  <a:pt x="24919" y="3141"/>
                  <a:pt x="23300" y="926"/>
                </a:cubicBezTo>
                <a:cubicBezTo>
                  <a:pt x="22841" y="298"/>
                  <a:pt x="22000" y="1"/>
                  <a:pt x="2088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4" name="Google Shape;434;p17"/>
          <p:cNvSpPr/>
          <p:nvPr/>
        </p:nvSpPr>
        <p:spPr>
          <a:xfrm rot="10800000">
            <a:off x="573097" y="564652"/>
            <a:ext cx="445824" cy="445824"/>
          </a:xfrm>
          <a:custGeom>
            <a:avLst/>
            <a:gdLst/>
            <a:ahLst/>
            <a:cxnLst/>
            <a:rect l="l" t="t" r="r" b="b"/>
            <a:pathLst>
              <a:path w="3600" h="3600" extrusionOk="0">
                <a:moveTo>
                  <a:pt x="1811" y="0"/>
                </a:moveTo>
                <a:cubicBezTo>
                  <a:pt x="1789" y="128"/>
                  <a:pt x="1789" y="277"/>
                  <a:pt x="1768" y="405"/>
                </a:cubicBezTo>
                <a:cubicBezTo>
                  <a:pt x="1726" y="1129"/>
                  <a:pt x="1129" y="1725"/>
                  <a:pt x="405" y="1768"/>
                </a:cubicBezTo>
                <a:cubicBezTo>
                  <a:pt x="277" y="1789"/>
                  <a:pt x="128" y="1789"/>
                  <a:pt x="0" y="1810"/>
                </a:cubicBezTo>
                <a:cubicBezTo>
                  <a:pt x="128" y="1810"/>
                  <a:pt x="277" y="1832"/>
                  <a:pt x="405" y="1832"/>
                </a:cubicBezTo>
                <a:cubicBezTo>
                  <a:pt x="1129" y="1895"/>
                  <a:pt x="1726" y="2471"/>
                  <a:pt x="1768" y="3216"/>
                </a:cubicBezTo>
                <a:cubicBezTo>
                  <a:pt x="1789" y="3344"/>
                  <a:pt x="1789" y="3472"/>
                  <a:pt x="1811" y="3599"/>
                </a:cubicBezTo>
                <a:cubicBezTo>
                  <a:pt x="1811" y="3472"/>
                  <a:pt x="1832" y="3344"/>
                  <a:pt x="1832" y="3216"/>
                </a:cubicBezTo>
                <a:cubicBezTo>
                  <a:pt x="1896" y="2471"/>
                  <a:pt x="2471" y="1895"/>
                  <a:pt x="3216" y="1832"/>
                </a:cubicBezTo>
                <a:cubicBezTo>
                  <a:pt x="3344" y="1832"/>
                  <a:pt x="3472" y="1810"/>
                  <a:pt x="3600" y="1810"/>
                </a:cubicBezTo>
                <a:cubicBezTo>
                  <a:pt x="3472" y="1789"/>
                  <a:pt x="3344" y="1789"/>
                  <a:pt x="3216" y="1768"/>
                </a:cubicBezTo>
                <a:cubicBezTo>
                  <a:pt x="2471" y="1725"/>
                  <a:pt x="1896" y="1129"/>
                  <a:pt x="1832" y="405"/>
                </a:cubicBezTo>
                <a:cubicBezTo>
                  <a:pt x="1832" y="277"/>
                  <a:pt x="1811" y="128"/>
                  <a:pt x="181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5" name="Google Shape;435;p17"/>
          <p:cNvSpPr/>
          <p:nvPr/>
        </p:nvSpPr>
        <p:spPr>
          <a:xfrm>
            <a:off x="11354136" y="3588608"/>
            <a:ext cx="2681200" cy="4915200"/>
          </a:xfrm>
          <a:prstGeom prst="round2SameRect">
            <a:avLst>
              <a:gd name="adj1" fmla="val 50000"/>
              <a:gd name="adj2" fmla="val 0"/>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6" name="Google Shape;436;p17"/>
          <p:cNvSpPr/>
          <p:nvPr/>
        </p:nvSpPr>
        <p:spPr>
          <a:xfrm>
            <a:off x="11483862" y="3774731"/>
            <a:ext cx="445948" cy="445824"/>
          </a:xfrm>
          <a:custGeom>
            <a:avLst/>
            <a:gdLst/>
            <a:ahLst/>
            <a:cxnLst/>
            <a:rect l="l" t="t" r="r" b="b"/>
            <a:pathLst>
              <a:path w="3601" h="3600" extrusionOk="0">
                <a:moveTo>
                  <a:pt x="1811" y="0"/>
                </a:moveTo>
                <a:cubicBezTo>
                  <a:pt x="1790" y="128"/>
                  <a:pt x="1790" y="277"/>
                  <a:pt x="1768" y="405"/>
                </a:cubicBezTo>
                <a:cubicBezTo>
                  <a:pt x="1726" y="1129"/>
                  <a:pt x="1130" y="1725"/>
                  <a:pt x="405" y="1768"/>
                </a:cubicBezTo>
                <a:cubicBezTo>
                  <a:pt x="278" y="1789"/>
                  <a:pt x="129" y="1789"/>
                  <a:pt x="1" y="1810"/>
                </a:cubicBezTo>
                <a:cubicBezTo>
                  <a:pt x="129" y="1810"/>
                  <a:pt x="278" y="1832"/>
                  <a:pt x="405" y="1832"/>
                </a:cubicBezTo>
                <a:cubicBezTo>
                  <a:pt x="1130" y="1896"/>
                  <a:pt x="1726" y="2471"/>
                  <a:pt x="1768" y="3216"/>
                </a:cubicBezTo>
                <a:cubicBezTo>
                  <a:pt x="1790" y="3344"/>
                  <a:pt x="1790" y="3472"/>
                  <a:pt x="1811" y="3599"/>
                </a:cubicBezTo>
                <a:cubicBezTo>
                  <a:pt x="1811" y="3472"/>
                  <a:pt x="1832" y="3344"/>
                  <a:pt x="1832" y="3216"/>
                </a:cubicBezTo>
                <a:cubicBezTo>
                  <a:pt x="1896" y="2471"/>
                  <a:pt x="2471" y="1896"/>
                  <a:pt x="3217" y="1832"/>
                </a:cubicBezTo>
                <a:cubicBezTo>
                  <a:pt x="3344" y="1832"/>
                  <a:pt x="3472" y="1810"/>
                  <a:pt x="3600" y="1810"/>
                </a:cubicBezTo>
                <a:cubicBezTo>
                  <a:pt x="3472" y="1789"/>
                  <a:pt x="3344" y="1789"/>
                  <a:pt x="3217" y="1768"/>
                </a:cubicBezTo>
                <a:cubicBezTo>
                  <a:pt x="2471" y="1725"/>
                  <a:pt x="1896" y="1129"/>
                  <a:pt x="1832" y="405"/>
                </a:cubicBezTo>
                <a:cubicBezTo>
                  <a:pt x="1832" y="277"/>
                  <a:pt x="1811" y="128"/>
                  <a:pt x="181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7" name="Google Shape;437;p17"/>
          <p:cNvSpPr/>
          <p:nvPr/>
        </p:nvSpPr>
        <p:spPr>
          <a:xfrm>
            <a:off x="11098667" y="-808900"/>
            <a:ext cx="1911600" cy="19116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8" name="Google Shape;438;p17"/>
          <p:cNvSpPr/>
          <p:nvPr/>
        </p:nvSpPr>
        <p:spPr>
          <a:xfrm>
            <a:off x="11152800" y="1952867"/>
            <a:ext cx="174400" cy="174400"/>
          </a:xfrm>
          <a:prstGeom prst="ellipse">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9" name="Google Shape;439;p17"/>
          <p:cNvSpPr/>
          <p:nvPr/>
        </p:nvSpPr>
        <p:spPr>
          <a:xfrm>
            <a:off x="5234267" y="5775400"/>
            <a:ext cx="174400" cy="174400"/>
          </a:xfrm>
          <a:prstGeom prst="ellipse">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0" name="Google Shape;440;p17"/>
          <p:cNvSpPr/>
          <p:nvPr/>
        </p:nvSpPr>
        <p:spPr>
          <a:xfrm>
            <a:off x="7535333" y="5531767"/>
            <a:ext cx="84400" cy="844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1" name="Google Shape;441;p17"/>
          <p:cNvSpPr/>
          <p:nvPr/>
        </p:nvSpPr>
        <p:spPr>
          <a:xfrm>
            <a:off x="431600" y="4753900"/>
            <a:ext cx="84400" cy="844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42" name="Google Shape;442;p17"/>
          <p:cNvGrpSpPr/>
          <p:nvPr/>
        </p:nvGrpSpPr>
        <p:grpSpPr>
          <a:xfrm>
            <a:off x="431590" y="5844118"/>
            <a:ext cx="2219921" cy="575767"/>
            <a:chOff x="323692" y="4383088"/>
            <a:chExt cx="1664941" cy="431825"/>
          </a:xfrm>
        </p:grpSpPr>
        <p:sp>
          <p:nvSpPr>
            <p:cNvPr id="443" name="Google Shape;443;p17"/>
            <p:cNvSpPr/>
            <p:nvPr/>
          </p:nvSpPr>
          <p:spPr>
            <a:xfrm rot="10800000">
              <a:off x="1556808" y="4606015"/>
              <a:ext cx="71266" cy="223"/>
            </a:xfrm>
            <a:custGeom>
              <a:avLst/>
              <a:gdLst/>
              <a:ahLst/>
              <a:cxnLst/>
              <a:rect l="l" t="t" r="r" b="b"/>
              <a:pathLst>
                <a:path w="320" h="1" fill="none" extrusionOk="0">
                  <a:moveTo>
                    <a:pt x="0" y="0"/>
                  </a:moveTo>
                  <a:lnTo>
                    <a:pt x="320" y="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17"/>
            <p:cNvSpPr/>
            <p:nvPr/>
          </p:nvSpPr>
          <p:spPr>
            <a:xfrm rot="10800000">
              <a:off x="1580415" y="4501789"/>
              <a:ext cx="61912" cy="33406"/>
            </a:xfrm>
            <a:custGeom>
              <a:avLst/>
              <a:gdLst/>
              <a:ahLst/>
              <a:cxnLst/>
              <a:rect l="l" t="t" r="r" b="b"/>
              <a:pathLst>
                <a:path w="278" h="150" fill="none" extrusionOk="0">
                  <a:moveTo>
                    <a:pt x="0" y="1"/>
                  </a:moveTo>
                  <a:lnTo>
                    <a:pt x="277" y="15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17"/>
            <p:cNvSpPr/>
            <p:nvPr/>
          </p:nvSpPr>
          <p:spPr>
            <a:xfrm rot="10800000">
              <a:off x="1647004" y="4421170"/>
              <a:ext cx="42759" cy="61912"/>
            </a:xfrm>
            <a:custGeom>
              <a:avLst/>
              <a:gdLst/>
              <a:ahLst/>
              <a:cxnLst/>
              <a:rect l="l" t="t" r="r" b="b"/>
              <a:pathLst>
                <a:path w="192" h="278" fill="none" extrusionOk="0">
                  <a:moveTo>
                    <a:pt x="0" y="1"/>
                  </a:moveTo>
                  <a:lnTo>
                    <a:pt x="192" y="278"/>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17"/>
            <p:cNvSpPr/>
            <p:nvPr/>
          </p:nvSpPr>
          <p:spPr>
            <a:xfrm rot="10800000">
              <a:off x="1746553" y="4383088"/>
              <a:ext cx="9576" cy="71488"/>
            </a:xfrm>
            <a:custGeom>
              <a:avLst/>
              <a:gdLst/>
              <a:ahLst/>
              <a:cxnLst/>
              <a:rect l="l" t="t" r="r" b="b"/>
              <a:pathLst>
                <a:path w="43" h="321" fill="none" extrusionOk="0">
                  <a:moveTo>
                    <a:pt x="0" y="1"/>
                  </a:moveTo>
                  <a:lnTo>
                    <a:pt x="43" y="32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17"/>
            <p:cNvSpPr/>
            <p:nvPr/>
          </p:nvSpPr>
          <p:spPr>
            <a:xfrm rot="10800000">
              <a:off x="1827172" y="4397341"/>
              <a:ext cx="28729" cy="66589"/>
            </a:xfrm>
            <a:custGeom>
              <a:avLst/>
              <a:gdLst/>
              <a:ahLst/>
              <a:cxnLst/>
              <a:rect l="l" t="t" r="r" b="b"/>
              <a:pathLst>
                <a:path w="129" h="299" fill="none" extrusionOk="0">
                  <a:moveTo>
                    <a:pt x="129" y="0"/>
                  </a:moveTo>
                  <a:lnTo>
                    <a:pt x="1" y="298"/>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17"/>
            <p:cNvSpPr/>
            <p:nvPr/>
          </p:nvSpPr>
          <p:spPr>
            <a:xfrm rot="10800000">
              <a:off x="1883962" y="4454353"/>
              <a:ext cx="57235" cy="47659"/>
            </a:xfrm>
            <a:custGeom>
              <a:avLst/>
              <a:gdLst/>
              <a:ahLst/>
              <a:cxnLst/>
              <a:rect l="l" t="t" r="r" b="b"/>
              <a:pathLst>
                <a:path w="257" h="214" fill="none" extrusionOk="0">
                  <a:moveTo>
                    <a:pt x="256" y="1"/>
                  </a:moveTo>
                  <a:lnTo>
                    <a:pt x="0" y="214"/>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17"/>
            <p:cNvSpPr/>
            <p:nvPr/>
          </p:nvSpPr>
          <p:spPr>
            <a:xfrm rot="10800000">
              <a:off x="1917368" y="4549225"/>
              <a:ext cx="71266" cy="19153"/>
            </a:xfrm>
            <a:custGeom>
              <a:avLst/>
              <a:gdLst/>
              <a:ahLst/>
              <a:cxnLst/>
              <a:rect l="l" t="t" r="r" b="b"/>
              <a:pathLst>
                <a:path w="320" h="86" fill="none" extrusionOk="0">
                  <a:moveTo>
                    <a:pt x="320" y="1"/>
                  </a:moveTo>
                  <a:lnTo>
                    <a:pt x="1" y="86"/>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17"/>
            <p:cNvSpPr/>
            <p:nvPr/>
          </p:nvSpPr>
          <p:spPr>
            <a:xfrm rot="10800000">
              <a:off x="1912468" y="4634521"/>
              <a:ext cx="76165" cy="24052"/>
            </a:xfrm>
            <a:custGeom>
              <a:avLst/>
              <a:gdLst/>
              <a:ahLst/>
              <a:cxnLst/>
              <a:rect l="l" t="t" r="r" b="b"/>
              <a:pathLst>
                <a:path w="342" h="108" fill="none" extrusionOk="0">
                  <a:moveTo>
                    <a:pt x="1" y="1"/>
                  </a:moveTo>
                  <a:lnTo>
                    <a:pt x="341" y="107"/>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17"/>
            <p:cNvSpPr/>
            <p:nvPr/>
          </p:nvSpPr>
          <p:spPr>
            <a:xfrm rot="10800000">
              <a:off x="1879285" y="4696211"/>
              <a:ext cx="57235" cy="52336"/>
            </a:xfrm>
            <a:custGeom>
              <a:avLst/>
              <a:gdLst/>
              <a:ahLst/>
              <a:cxnLst/>
              <a:rect l="l" t="t" r="r" b="b"/>
              <a:pathLst>
                <a:path w="257" h="235" fill="none" extrusionOk="0">
                  <a:moveTo>
                    <a:pt x="1" y="0"/>
                  </a:moveTo>
                  <a:lnTo>
                    <a:pt x="256" y="235"/>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17"/>
            <p:cNvSpPr/>
            <p:nvPr/>
          </p:nvSpPr>
          <p:spPr>
            <a:xfrm rot="10800000">
              <a:off x="1822495" y="4738970"/>
              <a:ext cx="23829" cy="71266"/>
            </a:xfrm>
            <a:custGeom>
              <a:avLst/>
              <a:gdLst/>
              <a:ahLst/>
              <a:cxnLst/>
              <a:rect l="l" t="t" r="r" b="b"/>
              <a:pathLst>
                <a:path w="107" h="320" fill="none" extrusionOk="0">
                  <a:moveTo>
                    <a:pt x="0" y="0"/>
                  </a:moveTo>
                  <a:lnTo>
                    <a:pt x="107" y="32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17"/>
            <p:cNvSpPr/>
            <p:nvPr/>
          </p:nvSpPr>
          <p:spPr>
            <a:xfrm rot="10800000">
              <a:off x="1741876" y="4743647"/>
              <a:ext cx="9576" cy="71266"/>
            </a:xfrm>
            <a:custGeom>
              <a:avLst/>
              <a:gdLst/>
              <a:ahLst/>
              <a:cxnLst/>
              <a:rect l="l" t="t" r="r" b="b"/>
              <a:pathLst>
                <a:path w="43" h="320" fill="none" extrusionOk="0">
                  <a:moveTo>
                    <a:pt x="43" y="0"/>
                  </a:moveTo>
                  <a:lnTo>
                    <a:pt x="0" y="32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17"/>
            <p:cNvSpPr/>
            <p:nvPr/>
          </p:nvSpPr>
          <p:spPr>
            <a:xfrm rot="10800000">
              <a:off x="1642104" y="4719817"/>
              <a:ext cx="47659" cy="57235"/>
            </a:xfrm>
            <a:custGeom>
              <a:avLst/>
              <a:gdLst/>
              <a:ahLst/>
              <a:cxnLst/>
              <a:rect l="l" t="t" r="r" b="b"/>
              <a:pathLst>
                <a:path w="214" h="257" fill="none" extrusionOk="0">
                  <a:moveTo>
                    <a:pt x="213" y="0"/>
                  </a:moveTo>
                  <a:lnTo>
                    <a:pt x="0" y="256"/>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17"/>
            <p:cNvSpPr/>
            <p:nvPr/>
          </p:nvSpPr>
          <p:spPr>
            <a:xfrm rot="10800000">
              <a:off x="1575738" y="4663028"/>
              <a:ext cx="66589" cy="28729"/>
            </a:xfrm>
            <a:custGeom>
              <a:avLst/>
              <a:gdLst/>
              <a:ahLst/>
              <a:cxnLst/>
              <a:rect l="l" t="t" r="r" b="b"/>
              <a:pathLst>
                <a:path w="299" h="129" fill="none" extrusionOk="0">
                  <a:moveTo>
                    <a:pt x="298" y="1"/>
                  </a:moveTo>
                  <a:lnTo>
                    <a:pt x="0" y="129"/>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17"/>
            <p:cNvSpPr/>
            <p:nvPr/>
          </p:nvSpPr>
          <p:spPr>
            <a:xfrm rot="10800000">
              <a:off x="323692" y="4606015"/>
              <a:ext cx="71266" cy="223"/>
            </a:xfrm>
            <a:custGeom>
              <a:avLst/>
              <a:gdLst/>
              <a:ahLst/>
              <a:cxnLst/>
              <a:rect l="l" t="t" r="r" b="b"/>
              <a:pathLst>
                <a:path w="320" h="1" fill="none" extrusionOk="0">
                  <a:moveTo>
                    <a:pt x="1" y="0"/>
                  </a:moveTo>
                  <a:lnTo>
                    <a:pt x="320" y="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17"/>
            <p:cNvSpPr/>
            <p:nvPr/>
          </p:nvSpPr>
          <p:spPr>
            <a:xfrm rot="10800000">
              <a:off x="347299" y="4501789"/>
              <a:ext cx="66589" cy="33406"/>
            </a:xfrm>
            <a:custGeom>
              <a:avLst/>
              <a:gdLst/>
              <a:ahLst/>
              <a:cxnLst/>
              <a:rect l="l" t="t" r="r" b="b"/>
              <a:pathLst>
                <a:path w="299" h="150" fill="none" extrusionOk="0">
                  <a:moveTo>
                    <a:pt x="0" y="1"/>
                  </a:moveTo>
                  <a:lnTo>
                    <a:pt x="298" y="15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17"/>
            <p:cNvSpPr/>
            <p:nvPr/>
          </p:nvSpPr>
          <p:spPr>
            <a:xfrm rot="10800000">
              <a:off x="418342" y="4421170"/>
              <a:ext cx="38305" cy="61912"/>
            </a:xfrm>
            <a:custGeom>
              <a:avLst/>
              <a:gdLst/>
              <a:ahLst/>
              <a:cxnLst/>
              <a:rect l="l" t="t" r="r" b="b"/>
              <a:pathLst>
                <a:path w="172" h="278" fill="none" extrusionOk="0">
                  <a:moveTo>
                    <a:pt x="1" y="1"/>
                  </a:moveTo>
                  <a:lnTo>
                    <a:pt x="171" y="278"/>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17"/>
            <p:cNvSpPr/>
            <p:nvPr/>
          </p:nvSpPr>
          <p:spPr>
            <a:xfrm rot="10800000">
              <a:off x="518113" y="4383088"/>
              <a:ext cx="4900" cy="71488"/>
            </a:xfrm>
            <a:custGeom>
              <a:avLst/>
              <a:gdLst/>
              <a:ahLst/>
              <a:cxnLst/>
              <a:rect l="l" t="t" r="r" b="b"/>
              <a:pathLst>
                <a:path w="22" h="321" fill="none" extrusionOk="0">
                  <a:moveTo>
                    <a:pt x="0" y="1"/>
                  </a:moveTo>
                  <a:lnTo>
                    <a:pt x="22" y="32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17"/>
            <p:cNvSpPr/>
            <p:nvPr/>
          </p:nvSpPr>
          <p:spPr>
            <a:xfrm rot="10800000">
              <a:off x="593833" y="4397341"/>
              <a:ext cx="28729" cy="66589"/>
            </a:xfrm>
            <a:custGeom>
              <a:avLst/>
              <a:gdLst/>
              <a:ahLst/>
              <a:cxnLst/>
              <a:rect l="l" t="t" r="r" b="b"/>
              <a:pathLst>
                <a:path w="129" h="299" fill="none" extrusionOk="0">
                  <a:moveTo>
                    <a:pt x="128" y="0"/>
                  </a:moveTo>
                  <a:lnTo>
                    <a:pt x="0" y="298"/>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17"/>
            <p:cNvSpPr/>
            <p:nvPr/>
          </p:nvSpPr>
          <p:spPr>
            <a:xfrm rot="10800000">
              <a:off x="650845" y="4454353"/>
              <a:ext cx="57235" cy="47659"/>
            </a:xfrm>
            <a:custGeom>
              <a:avLst/>
              <a:gdLst/>
              <a:ahLst/>
              <a:cxnLst/>
              <a:rect l="l" t="t" r="r" b="b"/>
              <a:pathLst>
                <a:path w="257" h="214" fill="none" extrusionOk="0">
                  <a:moveTo>
                    <a:pt x="256" y="1"/>
                  </a:moveTo>
                  <a:lnTo>
                    <a:pt x="1" y="214"/>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17"/>
            <p:cNvSpPr/>
            <p:nvPr/>
          </p:nvSpPr>
          <p:spPr>
            <a:xfrm rot="10800000">
              <a:off x="684028" y="4549225"/>
              <a:ext cx="76165" cy="19153"/>
            </a:xfrm>
            <a:custGeom>
              <a:avLst/>
              <a:gdLst/>
              <a:ahLst/>
              <a:cxnLst/>
              <a:rect l="l" t="t" r="r" b="b"/>
              <a:pathLst>
                <a:path w="342" h="86" fill="none" extrusionOk="0">
                  <a:moveTo>
                    <a:pt x="341" y="1"/>
                  </a:moveTo>
                  <a:lnTo>
                    <a:pt x="1" y="86"/>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17"/>
            <p:cNvSpPr/>
            <p:nvPr/>
          </p:nvSpPr>
          <p:spPr>
            <a:xfrm rot="10800000">
              <a:off x="684028" y="4634521"/>
              <a:ext cx="71488" cy="24052"/>
            </a:xfrm>
            <a:custGeom>
              <a:avLst/>
              <a:gdLst/>
              <a:ahLst/>
              <a:cxnLst/>
              <a:rect l="l" t="t" r="r" b="b"/>
              <a:pathLst>
                <a:path w="321" h="108" fill="none" extrusionOk="0">
                  <a:moveTo>
                    <a:pt x="1" y="1"/>
                  </a:moveTo>
                  <a:lnTo>
                    <a:pt x="320" y="107"/>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17"/>
            <p:cNvSpPr/>
            <p:nvPr/>
          </p:nvSpPr>
          <p:spPr>
            <a:xfrm rot="10800000">
              <a:off x="650845" y="4696211"/>
              <a:ext cx="52336" cy="52336"/>
            </a:xfrm>
            <a:custGeom>
              <a:avLst/>
              <a:gdLst/>
              <a:ahLst/>
              <a:cxnLst/>
              <a:rect l="l" t="t" r="r" b="b"/>
              <a:pathLst>
                <a:path w="235" h="235" fill="none" extrusionOk="0">
                  <a:moveTo>
                    <a:pt x="0" y="0"/>
                  </a:moveTo>
                  <a:lnTo>
                    <a:pt x="234" y="235"/>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17"/>
            <p:cNvSpPr/>
            <p:nvPr/>
          </p:nvSpPr>
          <p:spPr>
            <a:xfrm rot="10800000">
              <a:off x="593833" y="4738970"/>
              <a:ext cx="19375" cy="71266"/>
            </a:xfrm>
            <a:custGeom>
              <a:avLst/>
              <a:gdLst/>
              <a:ahLst/>
              <a:cxnLst/>
              <a:rect l="l" t="t" r="r" b="b"/>
              <a:pathLst>
                <a:path w="87" h="320" fill="none" extrusionOk="0">
                  <a:moveTo>
                    <a:pt x="1" y="0"/>
                  </a:moveTo>
                  <a:lnTo>
                    <a:pt x="86" y="32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17"/>
            <p:cNvSpPr/>
            <p:nvPr/>
          </p:nvSpPr>
          <p:spPr>
            <a:xfrm rot="10800000">
              <a:off x="508537" y="4743647"/>
              <a:ext cx="14476" cy="71266"/>
            </a:xfrm>
            <a:custGeom>
              <a:avLst/>
              <a:gdLst/>
              <a:ahLst/>
              <a:cxnLst/>
              <a:rect l="l" t="t" r="r" b="b"/>
              <a:pathLst>
                <a:path w="65" h="320" fill="none" extrusionOk="0">
                  <a:moveTo>
                    <a:pt x="64" y="0"/>
                  </a:moveTo>
                  <a:lnTo>
                    <a:pt x="0" y="32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17"/>
            <p:cNvSpPr/>
            <p:nvPr/>
          </p:nvSpPr>
          <p:spPr>
            <a:xfrm rot="10800000">
              <a:off x="408988" y="4719817"/>
              <a:ext cx="47659" cy="57235"/>
            </a:xfrm>
            <a:custGeom>
              <a:avLst/>
              <a:gdLst/>
              <a:ahLst/>
              <a:cxnLst/>
              <a:rect l="l" t="t" r="r" b="b"/>
              <a:pathLst>
                <a:path w="214" h="257" fill="none" extrusionOk="0">
                  <a:moveTo>
                    <a:pt x="214" y="0"/>
                  </a:moveTo>
                  <a:lnTo>
                    <a:pt x="1" y="256"/>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17"/>
            <p:cNvSpPr/>
            <p:nvPr/>
          </p:nvSpPr>
          <p:spPr>
            <a:xfrm rot="10800000">
              <a:off x="342622" y="4663028"/>
              <a:ext cx="66589" cy="28729"/>
            </a:xfrm>
            <a:custGeom>
              <a:avLst/>
              <a:gdLst/>
              <a:ahLst/>
              <a:cxnLst/>
              <a:rect l="l" t="t" r="r" b="b"/>
              <a:pathLst>
                <a:path w="299" h="129" fill="none" extrusionOk="0">
                  <a:moveTo>
                    <a:pt x="299" y="1"/>
                  </a:moveTo>
                  <a:lnTo>
                    <a:pt x="1" y="129"/>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17"/>
            <p:cNvSpPr/>
            <p:nvPr/>
          </p:nvSpPr>
          <p:spPr>
            <a:xfrm rot="10800000">
              <a:off x="940139" y="4606015"/>
              <a:ext cx="71488" cy="223"/>
            </a:xfrm>
            <a:custGeom>
              <a:avLst/>
              <a:gdLst/>
              <a:ahLst/>
              <a:cxnLst/>
              <a:rect l="l" t="t" r="r" b="b"/>
              <a:pathLst>
                <a:path w="321" h="1" fill="none" extrusionOk="0">
                  <a:moveTo>
                    <a:pt x="1" y="0"/>
                  </a:moveTo>
                  <a:lnTo>
                    <a:pt x="320" y="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17"/>
            <p:cNvSpPr/>
            <p:nvPr/>
          </p:nvSpPr>
          <p:spPr>
            <a:xfrm rot="10800000">
              <a:off x="963968" y="4501789"/>
              <a:ext cx="66589" cy="33406"/>
            </a:xfrm>
            <a:custGeom>
              <a:avLst/>
              <a:gdLst/>
              <a:ahLst/>
              <a:cxnLst/>
              <a:rect l="l" t="t" r="r" b="b"/>
              <a:pathLst>
                <a:path w="299" h="150" fill="none" extrusionOk="0">
                  <a:moveTo>
                    <a:pt x="1" y="1"/>
                  </a:moveTo>
                  <a:lnTo>
                    <a:pt x="299" y="15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17"/>
            <p:cNvSpPr/>
            <p:nvPr/>
          </p:nvSpPr>
          <p:spPr>
            <a:xfrm rot="10800000">
              <a:off x="1035011" y="4421170"/>
              <a:ext cx="42982" cy="61912"/>
            </a:xfrm>
            <a:custGeom>
              <a:avLst/>
              <a:gdLst/>
              <a:ahLst/>
              <a:cxnLst/>
              <a:rect l="l" t="t" r="r" b="b"/>
              <a:pathLst>
                <a:path w="193" h="278" fill="none" extrusionOk="0">
                  <a:moveTo>
                    <a:pt x="1" y="1"/>
                  </a:moveTo>
                  <a:lnTo>
                    <a:pt x="192" y="278"/>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17"/>
            <p:cNvSpPr/>
            <p:nvPr/>
          </p:nvSpPr>
          <p:spPr>
            <a:xfrm rot="10800000">
              <a:off x="1134560" y="4383088"/>
              <a:ext cx="9799" cy="71488"/>
            </a:xfrm>
            <a:custGeom>
              <a:avLst/>
              <a:gdLst/>
              <a:ahLst/>
              <a:cxnLst/>
              <a:rect l="l" t="t" r="r" b="b"/>
              <a:pathLst>
                <a:path w="44" h="321" fill="none" extrusionOk="0">
                  <a:moveTo>
                    <a:pt x="0" y="1"/>
                  </a:moveTo>
                  <a:lnTo>
                    <a:pt x="43" y="32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17"/>
            <p:cNvSpPr/>
            <p:nvPr/>
          </p:nvSpPr>
          <p:spPr>
            <a:xfrm rot="10800000">
              <a:off x="1210503" y="4397341"/>
              <a:ext cx="28729" cy="66589"/>
            </a:xfrm>
            <a:custGeom>
              <a:avLst/>
              <a:gdLst/>
              <a:ahLst/>
              <a:cxnLst/>
              <a:rect l="l" t="t" r="r" b="b"/>
              <a:pathLst>
                <a:path w="129" h="299" fill="none" extrusionOk="0">
                  <a:moveTo>
                    <a:pt x="128" y="0"/>
                  </a:moveTo>
                  <a:lnTo>
                    <a:pt x="1" y="298"/>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17"/>
            <p:cNvSpPr/>
            <p:nvPr/>
          </p:nvSpPr>
          <p:spPr>
            <a:xfrm rot="10800000">
              <a:off x="1267515" y="4454353"/>
              <a:ext cx="57012" cy="47659"/>
            </a:xfrm>
            <a:custGeom>
              <a:avLst/>
              <a:gdLst/>
              <a:ahLst/>
              <a:cxnLst/>
              <a:rect l="l" t="t" r="r" b="b"/>
              <a:pathLst>
                <a:path w="256" h="214" fill="none" extrusionOk="0">
                  <a:moveTo>
                    <a:pt x="256" y="1"/>
                  </a:moveTo>
                  <a:lnTo>
                    <a:pt x="0" y="214"/>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17"/>
            <p:cNvSpPr/>
            <p:nvPr/>
          </p:nvSpPr>
          <p:spPr>
            <a:xfrm rot="10800000">
              <a:off x="1300698" y="4549225"/>
              <a:ext cx="76165" cy="19153"/>
            </a:xfrm>
            <a:custGeom>
              <a:avLst/>
              <a:gdLst/>
              <a:ahLst/>
              <a:cxnLst/>
              <a:rect l="l" t="t" r="r" b="b"/>
              <a:pathLst>
                <a:path w="342" h="86" fill="none" extrusionOk="0">
                  <a:moveTo>
                    <a:pt x="342" y="1"/>
                  </a:moveTo>
                  <a:lnTo>
                    <a:pt x="1" y="86"/>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17"/>
            <p:cNvSpPr/>
            <p:nvPr/>
          </p:nvSpPr>
          <p:spPr>
            <a:xfrm rot="10800000">
              <a:off x="1300698" y="4634521"/>
              <a:ext cx="71266" cy="24052"/>
            </a:xfrm>
            <a:custGeom>
              <a:avLst/>
              <a:gdLst/>
              <a:ahLst/>
              <a:cxnLst/>
              <a:rect l="l" t="t" r="r" b="b"/>
              <a:pathLst>
                <a:path w="320" h="108" fill="none" extrusionOk="0">
                  <a:moveTo>
                    <a:pt x="0" y="1"/>
                  </a:moveTo>
                  <a:lnTo>
                    <a:pt x="320" y="107"/>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17"/>
            <p:cNvSpPr/>
            <p:nvPr/>
          </p:nvSpPr>
          <p:spPr>
            <a:xfrm rot="10800000">
              <a:off x="1267515" y="4696211"/>
              <a:ext cx="52336" cy="52336"/>
            </a:xfrm>
            <a:custGeom>
              <a:avLst/>
              <a:gdLst/>
              <a:ahLst/>
              <a:cxnLst/>
              <a:rect l="l" t="t" r="r" b="b"/>
              <a:pathLst>
                <a:path w="235" h="235" fill="none" extrusionOk="0">
                  <a:moveTo>
                    <a:pt x="0" y="0"/>
                  </a:moveTo>
                  <a:lnTo>
                    <a:pt x="235" y="235"/>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17"/>
            <p:cNvSpPr/>
            <p:nvPr/>
          </p:nvSpPr>
          <p:spPr>
            <a:xfrm rot="10800000">
              <a:off x="1210503" y="4738970"/>
              <a:ext cx="24052" cy="71266"/>
            </a:xfrm>
            <a:custGeom>
              <a:avLst/>
              <a:gdLst/>
              <a:ahLst/>
              <a:cxnLst/>
              <a:rect l="l" t="t" r="r" b="b"/>
              <a:pathLst>
                <a:path w="108" h="320" fill="none" extrusionOk="0">
                  <a:moveTo>
                    <a:pt x="1" y="0"/>
                  </a:moveTo>
                  <a:lnTo>
                    <a:pt x="107" y="32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17"/>
            <p:cNvSpPr/>
            <p:nvPr/>
          </p:nvSpPr>
          <p:spPr>
            <a:xfrm rot="10800000">
              <a:off x="1125207" y="4743647"/>
              <a:ext cx="14476" cy="71266"/>
            </a:xfrm>
            <a:custGeom>
              <a:avLst/>
              <a:gdLst/>
              <a:ahLst/>
              <a:cxnLst/>
              <a:rect l="l" t="t" r="r" b="b"/>
              <a:pathLst>
                <a:path w="65" h="320" fill="none" extrusionOk="0">
                  <a:moveTo>
                    <a:pt x="65" y="0"/>
                  </a:moveTo>
                  <a:lnTo>
                    <a:pt x="1" y="32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17"/>
            <p:cNvSpPr/>
            <p:nvPr/>
          </p:nvSpPr>
          <p:spPr>
            <a:xfrm rot="10800000">
              <a:off x="1030334" y="4719817"/>
              <a:ext cx="42982" cy="57235"/>
            </a:xfrm>
            <a:custGeom>
              <a:avLst/>
              <a:gdLst/>
              <a:ahLst/>
              <a:cxnLst/>
              <a:rect l="l" t="t" r="r" b="b"/>
              <a:pathLst>
                <a:path w="193" h="257" fill="none" extrusionOk="0">
                  <a:moveTo>
                    <a:pt x="193" y="0"/>
                  </a:moveTo>
                  <a:lnTo>
                    <a:pt x="1" y="256"/>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17"/>
            <p:cNvSpPr/>
            <p:nvPr/>
          </p:nvSpPr>
          <p:spPr>
            <a:xfrm rot="10800000">
              <a:off x="963968" y="4663028"/>
              <a:ext cx="66589" cy="28729"/>
            </a:xfrm>
            <a:custGeom>
              <a:avLst/>
              <a:gdLst/>
              <a:ahLst/>
              <a:cxnLst/>
              <a:rect l="l" t="t" r="r" b="b"/>
              <a:pathLst>
                <a:path w="299" h="129" fill="none" extrusionOk="0">
                  <a:moveTo>
                    <a:pt x="299" y="1"/>
                  </a:moveTo>
                  <a:lnTo>
                    <a:pt x="1" y="129"/>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2" name="Google Shape;482;p17"/>
          <p:cNvGrpSpPr/>
          <p:nvPr/>
        </p:nvGrpSpPr>
        <p:grpSpPr>
          <a:xfrm>
            <a:off x="561584" y="2114295"/>
            <a:ext cx="364000" cy="364400"/>
            <a:chOff x="5689763" y="1156321"/>
            <a:chExt cx="273000" cy="273300"/>
          </a:xfrm>
        </p:grpSpPr>
        <p:cxnSp>
          <p:nvCxnSpPr>
            <p:cNvPr id="483" name="Google Shape;483;p17"/>
            <p:cNvCxnSpPr/>
            <p:nvPr/>
          </p:nvCxnSpPr>
          <p:spPr>
            <a:xfrm>
              <a:off x="5826246" y="1156321"/>
              <a:ext cx="0" cy="273300"/>
            </a:xfrm>
            <a:prstGeom prst="straightConnector1">
              <a:avLst/>
            </a:prstGeom>
            <a:noFill/>
            <a:ln w="19050" cap="flat" cmpd="sng">
              <a:solidFill>
                <a:schemeClr val="dk1"/>
              </a:solidFill>
              <a:prstDash val="solid"/>
              <a:round/>
              <a:headEnd type="none" w="med" len="med"/>
              <a:tailEnd type="none" w="med" len="med"/>
            </a:ln>
          </p:spPr>
        </p:cxnSp>
        <p:cxnSp>
          <p:nvCxnSpPr>
            <p:cNvPr id="484" name="Google Shape;484;p17"/>
            <p:cNvCxnSpPr/>
            <p:nvPr/>
          </p:nvCxnSpPr>
          <p:spPr>
            <a:xfrm rot="10800000">
              <a:off x="5689763" y="1292837"/>
              <a:ext cx="273000" cy="0"/>
            </a:xfrm>
            <a:prstGeom prst="straightConnector1">
              <a:avLst/>
            </a:prstGeom>
            <a:noFill/>
            <a:ln w="19050" cap="flat" cmpd="sng">
              <a:solidFill>
                <a:schemeClr val="dk1"/>
              </a:solidFill>
              <a:prstDash val="solid"/>
              <a:round/>
              <a:headEnd type="none" w="med" len="med"/>
              <a:tailEnd type="none" w="med" len="med"/>
            </a:ln>
          </p:spPr>
        </p:cxnSp>
        <p:cxnSp>
          <p:nvCxnSpPr>
            <p:cNvPr id="485" name="Google Shape;485;p17"/>
            <p:cNvCxnSpPr/>
            <p:nvPr/>
          </p:nvCxnSpPr>
          <p:spPr>
            <a:xfrm>
              <a:off x="5826277" y="1156006"/>
              <a:ext cx="0" cy="273226"/>
            </a:xfrm>
            <a:prstGeom prst="straightConnector1">
              <a:avLst/>
            </a:prstGeom>
            <a:noFill/>
            <a:ln w="19050" cap="flat" cmpd="sng">
              <a:solidFill>
                <a:schemeClr val="dk1"/>
              </a:solidFill>
              <a:prstDash val="solid"/>
              <a:round/>
              <a:headEnd type="none" w="med" len="med"/>
              <a:tailEnd type="none" w="med" len="med"/>
            </a:ln>
          </p:spPr>
        </p:cxnSp>
        <p:cxnSp>
          <p:nvCxnSpPr>
            <p:cNvPr id="486" name="Google Shape;486;p17"/>
            <p:cNvCxnSpPr/>
            <p:nvPr/>
          </p:nvCxnSpPr>
          <p:spPr>
            <a:xfrm>
              <a:off x="5826197" y="1156006"/>
              <a:ext cx="0" cy="273226"/>
            </a:xfrm>
            <a:prstGeom prst="straightConnector1">
              <a:avLst/>
            </a:prstGeom>
            <a:noFill/>
            <a:ln w="19050"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317711943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Title only 1">
  <p:cSld name="Title only 1">
    <p:bg>
      <p:bgPr>
        <a:solidFill>
          <a:schemeClr val="dk2"/>
        </a:solidFill>
        <a:effectLst/>
      </p:bgPr>
    </p:bg>
    <p:spTree>
      <p:nvGrpSpPr>
        <p:cNvPr id="1" name="Shape 487"/>
        <p:cNvGrpSpPr/>
        <p:nvPr/>
      </p:nvGrpSpPr>
      <p:grpSpPr>
        <a:xfrm>
          <a:off x="0" y="0"/>
          <a:ext cx="0" cy="0"/>
          <a:chOff x="0" y="0"/>
          <a:chExt cx="0" cy="0"/>
        </a:xfrm>
      </p:grpSpPr>
      <p:sp>
        <p:nvSpPr>
          <p:cNvPr id="488" name="Google Shape;488;p18"/>
          <p:cNvSpPr txBox="1">
            <a:spLocks noGrp="1"/>
          </p:cNvSpPr>
          <p:nvPr>
            <p:ph type="title"/>
          </p:nvPr>
        </p:nvSpPr>
        <p:spPr>
          <a:xfrm>
            <a:off x="950967" y="719367"/>
            <a:ext cx="10290000" cy="6376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grpSp>
        <p:nvGrpSpPr>
          <p:cNvPr id="489" name="Google Shape;489;p18"/>
          <p:cNvGrpSpPr/>
          <p:nvPr/>
        </p:nvGrpSpPr>
        <p:grpSpPr>
          <a:xfrm>
            <a:off x="11213734" y="401290"/>
            <a:ext cx="575767" cy="2219921"/>
            <a:chOff x="8410300" y="300967"/>
            <a:chExt cx="431825" cy="1664941"/>
          </a:xfrm>
        </p:grpSpPr>
        <p:sp>
          <p:nvSpPr>
            <p:cNvPr id="490" name="Google Shape;490;p18"/>
            <p:cNvSpPr/>
            <p:nvPr/>
          </p:nvSpPr>
          <p:spPr>
            <a:xfrm rot="5400000">
              <a:off x="8597706" y="697047"/>
              <a:ext cx="71266" cy="223"/>
            </a:xfrm>
            <a:custGeom>
              <a:avLst/>
              <a:gdLst/>
              <a:ahLst/>
              <a:cxnLst/>
              <a:rect l="l" t="t" r="r" b="b"/>
              <a:pathLst>
                <a:path w="320" h="1" fill="none" extrusionOk="0">
                  <a:moveTo>
                    <a:pt x="0" y="0"/>
                  </a:moveTo>
                  <a:lnTo>
                    <a:pt x="320" y="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18"/>
            <p:cNvSpPr/>
            <p:nvPr/>
          </p:nvSpPr>
          <p:spPr>
            <a:xfrm rot="5400000">
              <a:off x="8514749" y="661526"/>
              <a:ext cx="61912" cy="33406"/>
            </a:xfrm>
            <a:custGeom>
              <a:avLst/>
              <a:gdLst/>
              <a:ahLst/>
              <a:cxnLst/>
              <a:rect l="l" t="t" r="r" b="b"/>
              <a:pathLst>
                <a:path w="278" h="150" fill="none" extrusionOk="0">
                  <a:moveTo>
                    <a:pt x="0" y="1"/>
                  </a:moveTo>
                  <a:lnTo>
                    <a:pt x="277" y="15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18"/>
            <p:cNvSpPr/>
            <p:nvPr/>
          </p:nvSpPr>
          <p:spPr>
            <a:xfrm rot="5400000">
              <a:off x="8457959" y="590260"/>
              <a:ext cx="42759" cy="61912"/>
            </a:xfrm>
            <a:custGeom>
              <a:avLst/>
              <a:gdLst/>
              <a:ahLst/>
              <a:cxnLst/>
              <a:rect l="l" t="t" r="r" b="b"/>
              <a:pathLst>
                <a:path w="192" h="278" fill="none" extrusionOk="0">
                  <a:moveTo>
                    <a:pt x="0" y="1"/>
                  </a:moveTo>
                  <a:lnTo>
                    <a:pt x="192" y="278"/>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18"/>
            <p:cNvSpPr/>
            <p:nvPr/>
          </p:nvSpPr>
          <p:spPr>
            <a:xfrm rot="5400000">
              <a:off x="8441256" y="502515"/>
              <a:ext cx="9576" cy="71488"/>
            </a:xfrm>
            <a:custGeom>
              <a:avLst/>
              <a:gdLst/>
              <a:ahLst/>
              <a:cxnLst/>
              <a:rect l="l" t="t" r="r" b="b"/>
              <a:pathLst>
                <a:path w="43" h="321" fill="none" extrusionOk="0">
                  <a:moveTo>
                    <a:pt x="0" y="1"/>
                  </a:moveTo>
                  <a:lnTo>
                    <a:pt x="43" y="32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18"/>
            <p:cNvSpPr/>
            <p:nvPr/>
          </p:nvSpPr>
          <p:spPr>
            <a:xfrm rot="5400000">
              <a:off x="8443483" y="414769"/>
              <a:ext cx="28729" cy="66589"/>
            </a:xfrm>
            <a:custGeom>
              <a:avLst/>
              <a:gdLst/>
              <a:ahLst/>
              <a:cxnLst/>
              <a:rect l="l" t="t" r="r" b="b"/>
              <a:pathLst>
                <a:path w="129" h="299" fill="none" extrusionOk="0">
                  <a:moveTo>
                    <a:pt x="129" y="0"/>
                  </a:moveTo>
                  <a:lnTo>
                    <a:pt x="1" y="298"/>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18"/>
            <p:cNvSpPr/>
            <p:nvPr/>
          </p:nvSpPr>
          <p:spPr>
            <a:xfrm rot="5400000">
              <a:off x="8476778" y="353191"/>
              <a:ext cx="57235" cy="47659"/>
            </a:xfrm>
            <a:custGeom>
              <a:avLst/>
              <a:gdLst/>
              <a:ahLst/>
              <a:cxnLst/>
              <a:rect l="l" t="t" r="r" b="b"/>
              <a:pathLst>
                <a:path w="257" h="214" fill="none" extrusionOk="0">
                  <a:moveTo>
                    <a:pt x="256" y="1"/>
                  </a:moveTo>
                  <a:lnTo>
                    <a:pt x="0" y="214"/>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18"/>
            <p:cNvSpPr/>
            <p:nvPr/>
          </p:nvSpPr>
          <p:spPr>
            <a:xfrm rot="5400000">
              <a:off x="8550382" y="327023"/>
              <a:ext cx="71266" cy="19153"/>
            </a:xfrm>
            <a:custGeom>
              <a:avLst/>
              <a:gdLst/>
              <a:ahLst/>
              <a:cxnLst/>
              <a:rect l="l" t="t" r="r" b="b"/>
              <a:pathLst>
                <a:path w="320" h="86" fill="none" extrusionOk="0">
                  <a:moveTo>
                    <a:pt x="320" y="1"/>
                  </a:moveTo>
                  <a:lnTo>
                    <a:pt x="1" y="86"/>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18"/>
            <p:cNvSpPr/>
            <p:nvPr/>
          </p:nvSpPr>
          <p:spPr>
            <a:xfrm rot="5400000">
              <a:off x="8635678" y="327023"/>
              <a:ext cx="76165" cy="24052"/>
            </a:xfrm>
            <a:custGeom>
              <a:avLst/>
              <a:gdLst/>
              <a:ahLst/>
              <a:cxnLst/>
              <a:rect l="l" t="t" r="r" b="b"/>
              <a:pathLst>
                <a:path w="342" h="108" fill="none" extrusionOk="0">
                  <a:moveTo>
                    <a:pt x="1" y="1"/>
                  </a:moveTo>
                  <a:lnTo>
                    <a:pt x="341" y="107"/>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18"/>
            <p:cNvSpPr/>
            <p:nvPr/>
          </p:nvSpPr>
          <p:spPr>
            <a:xfrm rot="5400000">
              <a:off x="8720973" y="355530"/>
              <a:ext cx="57235" cy="52336"/>
            </a:xfrm>
            <a:custGeom>
              <a:avLst/>
              <a:gdLst/>
              <a:ahLst/>
              <a:cxnLst/>
              <a:rect l="l" t="t" r="r" b="b"/>
              <a:pathLst>
                <a:path w="257" h="235" fill="none" extrusionOk="0">
                  <a:moveTo>
                    <a:pt x="1" y="0"/>
                  </a:moveTo>
                  <a:lnTo>
                    <a:pt x="256" y="235"/>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18"/>
            <p:cNvSpPr/>
            <p:nvPr/>
          </p:nvSpPr>
          <p:spPr>
            <a:xfrm rot="5400000">
              <a:off x="8789901" y="419557"/>
              <a:ext cx="23829" cy="71266"/>
            </a:xfrm>
            <a:custGeom>
              <a:avLst/>
              <a:gdLst/>
              <a:ahLst/>
              <a:cxnLst/>
              <a:rect l="l" t="t" r="r" b="b"/>
              <a:pathLst>
                <a:path w="107" h="320" fill="none" extrusionOk="0">
                  <a:moveTo>
                    <a:pt x="0" y="0"/>
                  </a:moveTo>
                  <a:lnTo>
                    <a:pt x="107" y="32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18"/>
            <p:cNvSpPr/>
            <p:nvPr/>
          </p:nvSpPr>
          <p:spPr>
            <a:xfrm rot="5400000">
              <a:off x="8801704" y="507303"/>
              <a:ext cx="9576" cy="71266"/>
            </a:xfrm>
            <a:custGeom>
              <a:avLst/>
              <a:gdLst/>
              <a:ahLst/>
              <a:cxnLst/>
              <a:rect l="l" t="t" r="r" b="b"/>
              <a:pathLst>
                <a:path w="43" h="320" fill="none" extrusionOk="0">
                  <a:moveTo>
                    <a:pt x="43" y="0"/>
                  </a:moveTo>
                  <a:lnTo>
                    <a:pt x="0" y="32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18"/>
            <p:cNvSpPr/>
            <p:nvPr/>
          </p:nvSpPr>
          <p:spPr>
            <a:xfrm rot="5400000">
              <a:off x="8751818" y="595049"/>
              <a:ext cx="47659" cy="57235"/>
            </a:xfrm>
            <a:custGeom>
              <a:avLst/>
              <a:gdLst/>
              <a:ahLst/>
              <a:cxnLst/>
              <a:rect l="l" t="t" r="r" b="b"/>
              <a:pathLst>
                <a:path w="214" h="257" fill="none" extrusionOk="0">
                  <a:moveTo>
                    <a:pt x="213" y="0"/>
                  </a:moveTo>
                  <a:lnTo>
                    <a:pt x="0" y="256"/>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18"/>
            <p:cNvSpPr/>
            <p:nvPr/>
          </p:nvSpPr>
          <p:spPr>
            <a:xfrm rot="5400000">
              <a:off x="8671310" y="666203"/>
              <a:ext cx="66589" cy="28729"/>
            </a:xfrm>
            <a:custGeom>
              <a:avLst/>
              <a:gdLst/>
              <a:ahLst/>
              <a:cxnLst/>
              <a:rect l="l" t="t" r="r" b="b"/>
              <a:pathLst>
                <a:path w="299" h="129" fill="none" extrusionOk="0">
                  <a:moveTo>
                    <a:pt x="298" y="1"/>
                  </a:moveTo>
                  <a:lnTo>
                    <a:pt x="0" y="129"/>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18"/>
            <p:cNvSpPr/>
            <p:nvPr/>
          </p:nvSpPr>
          <p:spPr>
            <a:xfrm rot="5400000">
              <a:off x="8597706" y="1930164"/>
              <a:ext cx="71266" cy="223"/>
            </a:xfrm>
            <a:custGeom>
              <a:avLst/>
              <a:gdLst/>
              <a:ahLst/>
              <a:cxnLst/>
              <a:rect l="l" t="t" r="r" b="b"/>
              <a:pathLst>
                <a:path w="320" h="1" fill="none" extrusionOk="0">
                  <a:moveTo>
                    <a:pt x="1" y="0"/>
                  </a:moveTo>
                  <a:lnTo>
                    <a:pt x="320" y="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18"/>
            <p:cNvSpPr/>
            <p:nvPr/>
          </p:nvSpPr>
          <p:spPr>
            <a:xfrm rot="5400000">
              <a:off x="8512410" y="1892304"/>
              <a:ext cx="66589" cy="33406"/>
            </a:xfrm>
            <a:custGeom>
              <a:avLst/>
              <a:gdLst/>
              <a:ahLst/>
              <a:cxnLst/>
              <a:rect l="l" t="t" r="r" b="b"/>
              <a:pathLst>
                <a:path w="299" h="150" fill="none" extrusionOk="0">
                  <a:moveTo>
                    <a:pt x="0" y="1"/>
                  </a:moveTo>
                  <a:lnTo>
                    <a:pt x="298" y="15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18"/>
            <p:cNvSpPr/>
            <p:nvPr/>
          </p:nvSpPr>
          <p:spPr>
            <a:xfrm rot="5400000">
              <a:off x="8460186" y="1821150"/>
              <a:ext cx="38305" cy="61912"/>
            </a:xfrm>
            <a:custGeom>
              <a:avLst/>
              <a:gdLst/>
              <a:ahLst/>
              <a:cxnLst/>
              <a:rect l="l" t="t" r="r" b="b"/>
              <a:pathLst>
                <a:path w="172" h="278" fill="none" extrusionOk="0">
                  <a:moveTo>
                    <a:pt x="1" y="1"/>
                  </a:moveTo>
                  <a:lnTo>
                    <a:pt x="171" y="278"/>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18"/>
            <p:cNvSpPr/>
            <p:nvPr/>
          </p:nvSpPr>
          <p:spPr>
            <a:xfrm rot="5400000">
              <a:off x="8443595" y="1733293"/>
              <a:ext cx="4900" cy="71488"/>
            </a:xfrm>
            <a:custGeom>
              <a:avLst/>
              <a:gdLst/>
              <a:ahLst/>
              <a:cxnLst/>
              <a:rect l="l" t="t" r="r" b="b"/>
              <a:pathLst>
                <a:path w="22" h="321" fill="none" extrusionOk="0">
                  <a:moveTo>
                    <a:pt x="0" y="1"/>
                  </a:moveTo>
                  <a:lnTo>
                    <a:pt x="22" y="32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18"/>
            <p:cNvSpPr/>
            <p:nvPr/>
          </p:nvSpPr>
          <p:spPr>
            <a:xfrm rot="5400000">
              <a:off x="8443483" y="1648108"/>
              <a:ext cx="28729" cy="66589"/>
            </a:xfrm>
            <a:custGeom>
              <a:avLst/>
              <a:gdLst/>
              <a:ahLst/>
              <a:cxnLst/>
              <a:rect l="l" t="t" r="r" b="b"/>
              <a:pathLst>
                <a:path w="129" h="299" fill="none" extrusionOk="0">
                  <a:moveTo>
                    <a:pt x="128" y="0"/>
                  </a:moveTo>
                  <a:lnTo>
                    <a:pt x="0" y="298"/>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18"/>
            <p:cNvSpPr/>
            <p:nvPr/>
          </p:nvSpPr>
          <p:spPr>
            <a:xfrm rot="5400000">
              <a:off x="8476778" y="1586308"/>
              <a:ext cx="57235" cy="47659"/>
            </a:xfrm>
            <a:custGeom>
              <a:avLst/>
              <a:gdLst/>
              <a:ahLst/>
              <a:cxnLst/>
              <a:rect l="l" t="t" r="r" b="b"/>
              <a:pathLst>
                <a:path w="257" h="214" fill="none" extrusionOk="0">
                  <a:moveTo>
                    <a:pt x="256" y="1"/>
                  </a:moveTo>
                  <a:lnTo>
                    <a:pt x="1" y="214"/>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18"/>
            <p:cNvSpPr/>
            <p:nvPr/>
          </p:nvSpPr>
          <p:spPr>
            <a:xfrm rot="5400000">
              <a:off x="8547932" y="1557913"/>
              <a:ext cx="76165" cy="19153"/>
            </a:xfrm>
            <a:custGeom>
              <a:avLst/>
              <a:gdLst/>
              <a:ahLst/>
              <a:cxnLst/>
              <a:rect l="l" t="t" r="r" b="b"/>
              <a:pathLst>
                <a:path w="342" h="86" fill="none" extrusionOk="0">
                  <a:moveTo>
                    <a:pt x="341" y="1"/>
                  </a:moveTo>
                  <a:lnTo>
                    <a:pt x="1" y="86"/>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18"/>
            <p:cNvSpPr/>
            <p:nvPr/>
          </p:nvSpPr>
          <p:spPr>
            <a:xfrm rot="5400000">
              <a:off x="8638016" y="1557801"/>
              <a:ext cx="71488" cy="24052"/>
            </a:xfrm>
            <a:custGeom>
              <a:avLst/>
              <a:gdLst/>
              <a:ahLst/>
              <a:cxnLst/>
              <a:rect l="l" t="t" r="r" b="b"/>
              <a:pathLst>
                <a:path w="321" h="108" fill="none" extrusionOk="0">
                  <a:moveTo>
                    <a:pt x="1" y="1"/>
                  </a:moveTo>
                  <a:lnTo>
                    <a:pt x="320" y="107"/>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18"/>
            <p:cNvSpPr/>
            <p:nvPr/>
          </p:nvSpPr>
          <p:spPr>
            <a:xfrm rot="5400000">
              <a:off x="8723423" y="1586419"/>
              <a:ext cx="52336" cy="52336"/>
            </a:xfrm>
            <a:custGeom>
              <a:avLst/>
              <a:gdLst/>
              <a:ahLst/>
              <a:cxnLst/>
              <a:rect l="l" t="t" r="r" b="b"/>
              <a:pathLst>
                <a:path w="235" h="235" fill="none" extrusionOk="0">
                  <a:moveTo>
                    <a:pt x="0" y="0"/>
                  </a:moveTo>
                  <a:lnTo>
                    <a:pt x="234" y="235"/>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18"/>
            <p:cNvSpPr/>
            <p:nvPr/>
          </p:nvSpPr>
          <p:spPr>
            <a:xfrm rot="5400000">
              <a:off x="8792128" y="1650447"/>
              <a:ext cx="19375" cy="71266"/>
            </a:xfrm>
            <a:custGeom>
              <a:avLst/>
              <a:gdLst/>
              <a:ahLst/>
              <a:cxnLst/>
              <a:rect l="l" t="t" r="r" b="b"/>
              <a:pathLst>
                <a:path w="87" h="320" fill="none" extrusionOk="0">
                  <a:moveTo>
                    <a:pt x="1" y="0"/>
                  </a:moveTo>
                  <a:lnTo>
                    <a:pt x="86" y="32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18"/>
            <p:cNvSpPr/>
            <p:nvPr/>
          </p:nvSpPr>
          <p:spPr>
            <a:xfrm rot="5400000">
              <a:off x="8799254" y="1738192"/>
              <a:ext cx="14476" cy="71266"/>
            </a:xfrm>
            <a:custGeom>
              <a:avLst/>
              <a:gdLst/>
              <a:ahLst/>
              <a:cxnLst/>
              <a:rect l="l" t="t" r="r" b="b"/>
              <a:pathLst>
                <a:path w="65" h="320" fill="none" extrusionOk="0">
                  <a:moveTo>
                    <a:pt x="64" y="0"/>
                  </a:moveTo>
                  <a:lnTo>
                    <a:pt x="0" y="32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18"/>
            <p:cNvSpPr/>
            <p:nvPr/>
          </p:nvSpPr>
          <p:spPr>
            <a:xfrm rot="5400000">
              <a:off x="8751818" y="1828165"/>
              <a:ext cx="47659" cy="57235"/>
            </a:xfrm>
            <a:custGeom>
              <a:avLst/>
              <a:gdLst/>
              <a:ahLst/>
              <a:cxnLst/>
              <a:rect l="l" t="t" r="r" b="b"/>
              <a:pathLst>
                <a:path w="214" h="257" fill="none" extrusionOk="0">
                  <a:moveTo>
                    <a:pt x="214" y="0"/>
                  </a:moveTo>
                  <a:lnTo>
                    <a:pt x="1" y="256"/>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18"/>
            <p:cNvSpPr/>
            <p:nvPr/>
          </p:nvSpPr>
          <p:spPr>
            <a:xfrm rot="5400000">
              <a:off x="8671310" y="1899319"/>
              <a:ext cx="66589" cy="28729"/>
            </a:xfrm>
            <a:custGeom>
              <a:avLst/>
              <a:gdLst/>
              <a:ahLst/>
              <a:cxnLst/>
              <a:rect l="l" t="t" r="r" b="b"/>
              <a:pathLst>
                <a:path w="299" h="129" fill="none" extrusionOk="0">
                  <a:moveTo>
                    <a:pt x="299" y="1"/>
                  </a:moveTo>
                  <a:lnTo>
                    <a:pt x="1" y="129"/>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18"/>
            <p:cNvSpPr/>
            <p:nvPr/>
          </p:nvSpPr>
          <p:spPr>
            <a:xfrm rot="5400000">
              <a:off x="8597595" y="1313606"/>
              <a:ext cx="71488" cy="223"/>
            </a:xfrm>
            <a:custGeom>
              <a:avLst/>
              <a:gdLst/>
              <a:ahLst/>
              <a:cxnLst/>
              <a:rect l="l" t="t" r="r" b="b"/>
              <a:pathLst>
                <a:path w="321" h="1" fill="none" extrusionOk="0">
                  <a:moveTo>
                    <a:pt x="1" y="0"/>
                  </a:moveTo>
                  <a:lnTo>
                    <a:pt x="320" y="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18"/>
            <p:cNvSpPr/>
            <p:nvPr/>
          </p:nvSpPr>
          <p:spPr>
            <a:xfrm rot="5400000">
              <a:off x="8512410" y="1275634"/>
              <a:ext cx="66589" cy="33406"/>
            </a:xfrm>
            <a:custGeom>
              <a:avLst/>
              <a:gdLst/>
              <a:ahLst/>
              <a:cxnLst/>
              <a:rect l="l" t="t" r="r" b="b"/>
              <a:pathLst>
                <a:path w="299" h="150" fill="none" extrusionOk="0">
                  <a:moveTo>
                    <a:pt x="1" y="1"/>
                  </a:moveTo>
                  <a:lnTo>
                    <a:pt x="299" y="15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18"/>
            <p:cNvSpPr/>
            <p:nvPr/>
          </p:nvSpPr>
          <p:spPr>
            <a:xfrm rot="5400000">
              <a:off x="8457848" y="1202142"/>
              <a:ext cx="42982" cy="61912"/>
            </a:xfrm>
            <a:custGeom>
              <a:avLst/>
              <a:gdLst/>
              <a:ahLst/>
              <a:cxnLst/>
              <a:rect l="l" t="t" r="r" b="b"/>
              <a:pathLst>
                <a:path w="193" h="278" fill="none" extrusionOk="0">
                  <a:moveTo>
                    <a:pt x="1" y="1"/>
                  </a:moveTo>
                  <a:lnTo>
                    <a:pt x="192" y="278"/>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18"/>
            <p:cNvSpPr/>
            <p:nvPr/>
          </p:nvSpPr>
          <p:spPr>
            <a:xfrm rot="5400000">
              <a:off x="8441145" y="1114396"/>
              <a:ext cx="9799" cy="71488"/>
            </a:xfrm>
            <a:custGeom>
              <a:avLst/>
              <a:gdLst/>
              <a:ahLst/>
              <a:cxnLst/>
              <a:rect l="l" t="t" r="r" b="b"/>
              <a:pathLst>
                <a:path w="44" h="321" fill="none" extrusionOk="0">
                  <a:moveTo>
                    <a:pt x="0" y="1"/>
                  </a:moveTo>
                  <a:lnTo>
                    <a:pt x="43" y="32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18"/>
            <p:cNvSpPr/>
            <p:nvPr/>
          </p:nvSpPr>
          <p:spPr>
            <a:xfrm rot="5400000">
              <a:off x="8443483" y="1031439"/>
              <a:ext cx="28729" cy="66589"/>
            </a:xfrm>
            <a:custGeom>
              <a:avLst/>
              <a:gdLst/>
              <a:ahLst/>
              <a:cxnLst/>
              <a:rect l="l" t="t" r="r" b="b"/>
              <a:pathLst>
                <a:path w="129" h="299" fill="none" extrusionOk="0">
                  <a:moveTo>
                    <a:pt x="128" y="0"/>
                  </a:moveTo>
                  <a:lnTo>
                    <a:pt x="1" y="298"/>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18"/>
            <p:cNvSpPr/>
            <p:nvPr/>
          </p:nvSpPr>
          <p:spPr>
            <a:xfrm rot="5400000">
              <a:off x="8476889" y="969749"/>
              <a:ext cx="57012" cy="47659"/>
            </a:xfrm>
            <a:custGeom>
              <a:avLst/>
              <a:gdLst/>
              <a:ahLst/>
              <a:cxnLst/>
              <a:rect l="l" t="t" r="r" b="b"/>
              <a:pathLst>
                <a:path w="256" h="214" fill="none" extrusionOk="0">
                  <a:moveTo>
                    <a:pt x="256" y="1"/>
                  </a:moveTo>
                  <a:lnTo>
                    <a:pt x="0" y="214"/>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18"/>
            <p:cNvSpPr/>
            <p:nvPr/>
          </p:nvSpPr>
          <p:spPr>
            <a:xfrm rot="5400000">
              <a:off x="8547932" y="941243"/>
              <a:ext cx="76165" cy="19153"/>
            </a:xfrm>
            <a:custGeom>
              <a:avLst/>
              <a:gdLst/>
              <a:ahLst/>
              <a:cxnLst/>
              <a:rect l="l" t="t" r="r" b="b"/>
              <a:pathLst>
                <a:path w="342" h="86" fill="none" extrusionOk="0">
                  <a:moveTo>
                    <a:pt x="342" y="1"/>
                  </a:moveTo>
                  <a:lnTo>
                    <a:pt x="1" y="86"/>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18"/>
            <p:cNvSpPr/>
            <p:nvPr/>
          </p:nvSpPr>
          <p:spPr>
            <a:xfrm rot="5400000">
              <a:off x="8638127" y="941243"/>
              <a:ext cx="71266" cy="24052"/>
            </a:xfrm>
            <a:custGeom>
              <a:avLst/>
              <a:gdLst/>
              <a:ahLst/>
              <a:cxnLst/>
              <a:rect l="l" t="t" r="r" b="b"/>
              <a:pathLst>
                <a:path w="320" h="108" fill="none" extrusionOk="0">
                  <a:moveTo>
                    <a:pt x="0" y="1"/>
                  </a:moveTo>
                  <a:lnTo>
                    <a:pt x="320" y="107"/>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8"/>
            <p:cNvSpPr/>
            <p:nvPr/>
          </p:nvSpPr>
          <p:spPr>
            <a:xfrm rot="5400000">
              <a:off x="8723423" y="969749"/>
              <a:ext cx="52336" cy="52336"/>
            </a:xfrm>
            <a:custGeom>
              <a:avLst/>
              <a:gdLst/>
              <a:ahLst/>
              <a:cxnLst/>
              <a:rect l="l" t="t" r="r" b="b"/>
              <a:pathLst>
                <a:path w="235" h="235" fill="none" extrusionOk="0">
                  <a:moveTo>
                    <a:pt x="0" y="0"/>
                  </a:moveTo>
                  <a:lnTo>
                    <a:pt x="235" y="235"/>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8"/>
            <p:cNvSpPr/>
            <p:nvPr/>
          </p:nvSpPr>
          <p:spPr>
            <a:xfrm rot="5400000">
              <a:off x="8789789" y="1031439"/>
              <a:ext cx="24052" cy="71266"/>
            </a:xfrm>
            <a:custGeom>
              <a:avLst/>
              <a:gdLst/>
              <a:ahLst/>
              <a:cxnLst/>
              <a:rect l="l" t="t" r="r" b="b"/>
              <a:pathLst>
                <a:path w="108" h="320" fill="none" extrusionOk="0">
                  <a:moveTo>
                    <a:pt x="1" y="0"/>
                  </a:moveTo>
                  <a:lnTo>
                    <a:pt x="107" y="32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8"/>
            <p:cNvSpPr/>
            <p:nvPr/>
          </p:nvSpPr>
          <p:spPr>
            <a:xfrm rot="5400000">
              <a:off x="8799254" y="1121523"/>
              <a:ext cx="14476" cy="71266"/>
            </a:xfrm>
            <a:custGeom>
              <a:avLst/>
              <a:gdLst/>
              <a:ahLst/>
              <a:cxnLst/>
              <a:rect l="l" t="t" r="r" b="b"/>
              <a:pathLst>
                <a:path w="65" h="320" fill="none" extrusionOk="0">
                  <a:moveTo>
                    <a:pt x="65" y="0"/>
                  </a:moveTo>
                  <a:lnTo>
                    <a:pt x="1" y="32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8"/>
            <p:cNvSpPr/>
            <p:nvPr/>
          </p:nvSpPr>
          <p:spPr>
            <a:xfrm rot="5400000">
              <a:off x="8754157" y="1209157"/>
              <a:ext cx="42982" cy="57235"/>
            </a:xfrm>
            <a:custGeom>
              <a:avLst/>
              <a:gdLst/>
              <a:ahLst/>
              <a:cxnLst/>
              <a:rect l="l" t="t" r="r" b="b"/>
              <a:pathLst>
                <a:path w="193" h="257" fill="none" extrusionOk="0">
                  <a:moveTo>
                    <a:pt x="193" y="0"/>
                  </a:moveTo>
                  <a:lnTo>
                    <a:pt x="1" y="256"/>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8"/>
            <p:cNvSpPr/>
            <p:nvPr/>
          </p:nvSpPr>
          <p:spPr>
            <a:xfrm rot="5400000">
              <a:off x="8671310" y="1277973"/>
              <a:ext cx="66589" cy="28729"/>
            </a:xfrm>
            <a:custGeom>
              <a:avLst/>
              <a:gdLst/>
              <a:ahLst/>
              <a:cxnLst/>
              <a:rect l="l" t="t" r="r" b="b"/>
              <a:pathLst>
                <a:path w="299" h="129" fill="none" extrusionOk="0">
                  <a:moveTo>
                    <a:pt x="299" y="1"/>
                  </a:moveTo>
                  <a:lnTo>
                    <a:pt x="1" y="129"/>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9" name="Google Shape;529;p18"/>
          <p:cNvSpPr/>
          <p:nvPr/>
        </p:nvSpPr>
        <p:spPr>
          <a:xfrm rot="10800000" flipH="1">
            <a:off x="-1906133" y="-738167"/>
            <a:ext cx="2681200" cy="4915200"/>
          </a:xfrm>
          <a:prstGeom prst="round2SameRect">
            <a:avLst>
              <a:gd name="adj1" fmla="val 50000"/>
              <a:gd name="adj2" fmla="val 0"/>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0" name="Google Shape;530;p18"/>
          <p:cNvSpPr/>
          <p:nvPr/>
        </p:nvSpPr>
        <p:spPr>
          <a:xfrm rot="10800000" flipH="1">
            <a:off x="524793" y="496419"/>
            <a:ext cx="445948" cy="445824"/>
          </a:xfrm>
          <a:custGeom>
            <a:avLst/>
            <a:gdLst/>
            <a:ahLst/>
            <a:cxnLst/>
            <a:rect l="l" t="t" r="r" b="b"/>
            <a:pathLst>
              <a:path w="3601" h="3600" extrusionOk="0">
                <a:moveTo>
                  <a:pt x="1811" y="0"/>
                </a:moveTo>
                <a:cubicBezTo>
                  <a:pt x="1790" y="128"/>
                  <a:pt x="1790" y="277"/>
                  <a:pt x="1768" y="405"/>
                </a:cubicBezTo>
                <a:cubicBezTo>
                  <a:pt x="1726" y="1129"/>
                  <a:pt x="1130" y="1725"/>
                  <a:pt x="405" y="1768"/>
                </a:cubicBezTo>
                <a:cubicBezTo>
                  <a:pt x="278" y="1789"/>
                  <a:pt x="129" y="1789"/>
                  <a:pt x="1" y="1810"/>
                </a:cubicBezTo>
                <a:cubicBezTo>
                  <a:pt x="129" y="1810"/>
                  <a:pt x="278" y="1832"/>
                  <a:pt x="405" y="1832"/>
                </a:cubicBezTo>
                <a:cubicBezTo>
                  <a:pt x="1130" y="1896"/>
                  <a:pt x="1726" y="2471"/>
                  <a:pt x="1768" y="3216"/>
                </a:cubicBezTo>
                <a:cubicBezTo>
                  <a:pt x="1790" y="3344"/>
                  <a:pt x="1790" y="3472"/>
                  <a:pt x="1811" y="3599"/>
                </a:cubicBezTo>
                <a:cubicBezTo>
                  <a:pt x="1811" y="3472"/>
                  <a:pt x="1832" y="3344"/>
                  <a:pt x="1832" y="3216"/>
                </a:cubicBezTo>
                <a:cubicBezTo>
                  <a:pt x="1896" y="2471"/>
                  <a:pt x="2471" y="1896"/>
                  <a:pt x="3217" y="1832"/>
                </a:cubicBezTo>
                <a:cubicBezTo>
                  <a:pt x="3344" y="1832"/>
                  <a:pt x="3472" y="1810"/>
                  <a:pt x="3600" y="1810"/>
                </a:cubicBezTo>
                <a:cubicBezTo>
                  <a:pt x="3472" y="1789"/>
                  <a:pt x="3344" y="1789"/>
                  <a:pt x="3217" y="1768"/>
                </a:cubicBezTo>
                <a:cubicBezTo>
                  <a:pt x="2471" y="1725"/>
                  <a:pt x="1896" y="1129"/>
                  <a:pt x="1832" y="405"/>
                </a:cubicBezTo>
                <a:cubicBezTo>
                  <a:pt x="1832" y="277"/>
                  <a:pt x="1811" y="128"/>
                  <a:pt x="181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1" name="Google Shape;531;p18"/>
          <p:cNvSpPr/>
          <p:nvPr/>
        </p:nvSpPr>
        <p:spPr>
          <a:xfrm>
            <a:off x="10320834" y="5539134"/>
            <a:ext cx="3085969" cy="2274941"/>
          </a:xfrm>
          <a:custGeom>
            <a:avLst/>
            <a:gdLst/>
            <a:ahLst/>
            <a:cxnLst/>
            <a:rect l="l" t="t" r="r" b="b"/>
            <a:pathLst>
              <a:path w="24919" h="18370" extrusionOk="0">
                <a:moveTo>
                  <a:pt x="20893" y="117"/>
                </a:moveTo>
                <a:cubicBezTo>
                  <a:pt x="21937" y="117"/>
                  <a:pt x="22746" y="415"/>
                  <a:pt x="23194" y="1012"/>
                </a:cubicBezTo>
                <a:cubicBezTo>
                  <a:pt x="24770" y="3163"/>
                  <a:pt x="21064" y="8572"/>
                  <a:pt x="14909" y="13087"/>
                </a:cubicBezTo>
                <a:cubicBezTo>
                  <a:pt x="11927" y="15281"/>
                  <a:pt x="8818" y="16921"/>
                  <a:pt x="6155" y="17730"/>
                </a:cubicBezTo>
                <a:cubicBezTo>
                  <a:pt x="5014" y="18071"/>
                  <a:pt x="4019" y="18240"/>
                  <a:pt x="3196" y="18240"/>
                </a:cubicBezTo>
                <a:cubicBezTo>
                  <a:pt x="2115" y="18240"/>
                  <a:pt x="1330" y="17948"/>
                  <a:pt x="895" y="17368"/>
                </a:cubicBezTo>
                <a:cubicBezTo>
                  <a:pt x="150" y="16324"/>
                  <a:pt x="575" y="14514"/>
                  <a:pt x="2130" y="12235"/>
                </a:cubicBezTo>
                <a:cubicBezTo>
                  <a:pt x="3685" y="9935"/>
                  <a:pt x="6198" y="7486"/>
                  <a:pt x="9180" y="5292"/>
                </a:cubicBezTo>
                <a:cubicBezTo>
                  <a:pt x="13610" y="2034"/>
                  <a:pt x="18125" y="117"/>
                  <a:pt x="20893" y="117"/>
                </a:cubicBezTo>
                <a:close/>
                <a:moveTo>
                  <a:pt x="20889" y="1"/>
                </a:moveTo>
                <a:cubicBezTo>
                  <a:pt x="18081" y="1"/>
                  <a:pt x="13550" y="1899"/>
                  <a:pt x="9095" y="5165"/>
                </a:cubicBezTo>
                <a:cubicBezTo>
                  <a:pt x="6092" y="7379"/>
                  <a:pt x="3578" y="9850"/>
                  <a:pt x="2002" y="12150"/>
                </a:cubicBezTo>
                <a:cubicBezTo>
                  <a:pt x="426" y="14472"/>
                  <a:pt x="0" y="16367"/>
                  <a:pt x="788" y="17453"/>
                </a:cubicBezTo>
                <a:cubicBezTo>
                  <a:pt x="1236" y="18071"/>
                  <a:pt x="2066" y="18369"/>
                  <a:pt x="3195" y="18369"/>
                </a:cubicBezTo>
                <a:cubicBezTo>
                  <a:pt x="4047" y="18369"/>
                  <a:pt x="5048" y="18199"/>
                  <a:pt x="6198" y="17858"/>
                </a:cubicBezTo>
                <a:cubicBezTo>
                  <a:pt x="8860" y="17049"/>
                  <a:pt x="11991" y="15387"/>
                  <a:pt x="14994" y="13194"/>
                </a:cubicBezTo>
                <a:cubicBezTo>
                  <a:pt x="21192" y="8636"/>
                  <a:pt x="24919" y="3141"/>
                  <a:pt x="23300" y="926"/>
                </a:cubicBezTo>
                <a:cubicBezTo>
                  <a:pt x="22841" y="298"/>
                  <a:pt x="22000" y="1"/>
                  <a:pt x="20889"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 name="Google Shape;532;p18"/>
          <p:cNvSpPr/>
          <p:nvPr/>
        </p:nvSpPr>
        <p:spPr>
          <a:xfrm>
            <a:off x="11200047" y="5938271"/>
            <a:ext cx="445824" cy="445824"/>
          </a:xfrm>
          <a:custGeom>
            <a:avLst/>
            <a:gdLst/>
            <a:ahLst/>
            <a:cxnLst/>
            <a:rect l="l" t="t" r="r" b="b"/>
            <a:pathLst>
              <a:path w="3600" h="3600" extrusionOk="0">
                <a:moveTo>
                  <a:pt x="1811" y="0"/>
                </a:moveTo>
                <a:cubicBezTo>
                  <a:pt x="1789" y="128"/>
                  <a:pt x="1789" y="277"/>
                  <a:pt x="1768" y="405"/>
                </a:cubicBezTo>
                <a:cubicBezTo>
                  <a:pt x="1726" y="1129"/>
                  <a:pt x="1129" y="1725"/>
                  <a:pt x="405" y="1768"/>
                </a:cubicBezTo>
                <a:cubicBezTo>
                  <a:pt x="277" y="1789"/>
                  <a:pt x="128" y="1789"/>
                  <a:pt x="0" y="1810"/>
                </a:cubicBezTo>
                <a:cubicBezTo>
                  <a:pt x="128" y="1810"/>
                  <a:pt x="277" y="1832"/>
                  <a:pt x="405" y="1832"/>
                </a:cubicBezTo>
                <a:cubicBezTo>
                  <a:pt x="1129" y="1895"/>
                  <a:pt x="1726" y="2471"/>
                  <a:pt x="1768" y="3216"/>
                </a:cubicBezTo>
                <a:cubicBezTo>
                  <a:pt x="1789" y="3344"/>
                  <a:pt x="1789" y="3472"/>
                  <a:pt x="1811" y="3599"/>
                </a:cubicBezTo>
                <a:cubicBezTo>
                  <a:pt x="1811" y="3472"/>
                  <a:pt x="1832" y="3344"/>
                  <a:pt x="1832" y="3216"/>
                </a:cubicBezTo>
                <a:cubicBezTo>
                  <a:pt x="1896" y="2471"/>
                  <a:pt x="2471" y="1895"/>
                  <a:pt x="3216" y="1832"/>
                </a:cubicBezTo>
                <a:cubicBezTo>
                  <a:pt x="3344" y="1832"/>
                  <a:pt x="3472" y="1810"/>
                  <a:pt x="3600" y="1810"/>
                </a:cubicBezTo>
                <a:cubicBezTo>
                  <a:pt x="3472" y="1789"/>
                  <a:pt x="3344" y="1789"/>
                  <a:pt x="3216" y="1768"/>
                </a:cubicBezTo>
                <a:cubicBezTo>
                  <a:pt x="2471" y="1725"/>
                  <a:pt x="1896" y="1129"/>
                  <a:pt x="1832" y="405"/>
                </a:cubicBezTo>
                <a:cubicBezTo>
                  <a:pt x="1832" y="277"/>
                  <a:pt x="1811" y="128"/>
                  <a:pt x="181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3" name="Google Shape;533;p18"/>
          <p:cNvSpPr/>
          <p:nvPr/>
        </p:nvSpPr>
        <p:spPr>
          <a:xfrm>
            <a:off x="-731133" y="5938267"/>
            <a:ext cx="1911600" cy="19116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4" name="Google Shape;534;p18"/>
          <p:cNvSpPr/>
          <p:nvPr/>
        </p:nvSpPr>
        <p:spPr>
          <a:xfrm>
            <a:off x="11471451" y="5099600"/>
            <a:ext cx="174400" cy="174400"/>
          </a:xfrm>
          <a:prstGeom prst="ellipse">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5" name="Google Shape;535;p18"/>
          <p:cNvSpPr/>
          <p:nvPr/>
        </p:nvSpPr>
        <p:spPr>
          <a:xfrm>
            <a:off x="452484" y="5450367"/>
            <a:ext cx="174400" cy="174400"/>
          </a:xfrm>
          <a:prstGeom prst="ellipse">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6" name="Google Shape;536;p18"/>
          <p:cNvSpPr/>
          <p:nvPr/>
        </p:nvSpPr>
        <p:spPr>
          <a:xfrm>
            <a:off x="11821600" y="4037967"/>
            <a:ext cx="84400" cy="84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7974022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537"/>
        <p:cNvGrpSpPr/>
        <p:nvPr/>
      </p:nvGrpSpPr>
      <p:grpSpPr>
        <a:xfrm>
          <a:off x="0" y="0"/>
          <a:ext cx="0" cy="0"/>
          <a:chOff x="0" y="0"/>
          <a:chExt cx="0" cy="0"/>
        </a:xfrm>
      </p:grpSpPr>
      <p:sp>
        <p:nvSpPr>
          <p:cNvPr id="538" name="Google Shape;538;p19"/>
          <p:cNvSpPr txBox="1">
            <a:spLocks noGrp="1"/>
          </p:cNvSpPr>
          <p:nvPr>
            <p:ph type="title"/>
          </p:nvPr>
        </p:nvSpPr>
        <p:spPr>
          <a:xfrm>
            <a:off x="5628833" y="1883967"/>
            <a:ext cx="5685200" cy="1156000"/>
          </a:xfrm>
          <a:prstGeom prst="rect">
            <a:avLst/>
          </a:prstGeom>
        </p:spPr>
        <p:txBody>
          <a:bodyPr spcFirstLastPara="1" wrap="square" lIns="91425" tIns="91425" rIns="91425" bIns="91425" anchor="t" anchorCtr="0">
            <a:noAutofit/>
          </a:bodyPr>
          <a:lstStyle>
            <a:lvl1pPr lvl="0" rtl="0">
              <a:spcBef>
                <a:spcPts val="0"/>
              </a:spcBef>
              <a:spcAft>
                <a:spcPts val="0"/>
              </a:spcAft>
              <a:buSzPts val="6000"/>
              <a:buNone/>
              <a:defRPr sz="8000"/>
            </a:lvl1pPr>
            <a:lvl2pPr lvl="1" rtl="0">
              <a:spcBef>
                <a:spcPts val="0"/>
              </a:spcBef>
              <a:spcAft>
                <a:spcPts val="0"/>
              </a:spcAft>
              <a:buSzPts val="6000"/>
              <a:buNone/>
              <a:defRPr sz="8000"/>
            </a:lvl2pPr>
            <a:lvl3pPr lvl="2" rtl="0">
              <a:spcBef>
                <a:spcPts val="0"/>
              </a:spcBef>
              <a:spcAft>
                <a:spcPts val="0"/>
              </a:spcAft>
              <a:buSzPts val="6000"/>
              <a:buNone/>
              <a:defRPr sz="8000"/>
            </a:lvl3pPr>
            <a:lvl4pPr lvl="3" rtl="0">
              <a:spcBef>
                <a:spcPts val="0"/>
              </a:spcBef>
              <a:spcAft>
                <a:spcPts val="0"/>
              </a:spcAft>
              <a:buSzPts val="6000"/>
              <a:buNone/>
              <a:defRPr sz="8000"/>
            </a:lvl4pPr>
            <a:lvl5pPr lvl="4" rtl="0">
              <a:spcBef>
                <a:spcPts val="0"/>
              </a:spcBef>
              <a:spcAft>
                <a:spcPts val="0"/>
              </a:spcAft>
              <a:buSzPts val="6000"/>
              <a:buNone/>
              <a:defRPr sz="8000"/>
            </a:lvl5pPr>
            <a:lvl6pPr lvl="5" rtl="0">
              <a:spcBef>
                <a:spcPts val="0"/>
              </a:spcBef>
              <a:spcAft>
                <a:spcPts val="0"/>
              </a:spcAft>
              <a:buSzPts val="6000"/>
              <a:buNone/>
              <a:defRPr sz="8000"/>
            </a:lvl6pPr>
            <a:lvl7pPr lvl="6" rtl="0">
              <a:spcBef>
                <a:spcPts val="0"/>
              </a:spcBef>
              <a:spcAft>
                <a:spcPts val="0"/>
              </a:spcAft>
              <a:buSzPts val="6000"/>
              <a:buNone/>
              <a:defRPr sz="8000"/>
            </a:lvl7pPr>
            <a:lvl8pPr lvl="7" rtl="0">
              <a:spcBef>
                <a:spcPts val="0"/>
              </a:spcBef>
              <a:spcAft>
                <a:spcPts val="0"/>
              </a:spcAft>
              <a:buSzPts val="6000"/>
              <a:buNone/>
              <a:defRPr sz="8000"/>
            </a:lvl8pPr>
            <a:lvl9pPr lvl="8" rtl="0">
              <a:spcBef>
                <a:spcPts val="0"/>
              </a:spcBef>
              <a:spcAft>
                <a:spcPts val="0"/>
              </a:spcAft>
              <a:buSzPts val="6000"/>
              <a:buNone/>
              <a:defRPr sz="8000"/>
            </a:lvl9pPr>
          </a:lstStyle>
          <a:p>
            <a:endParaRPr/>
          </a:p>
        </p:txBody>
      </p:sp>
      <p:sp>
        <p:nvSpPr>
          <p:cNvPr id="539" name="Google Shape;539;p19"/>
          <p:cNvSpPr txBox="1">
            <a:spLocks noGrp="1"/>
          </p:cNvSpPr>
          <p:nvPr>
            <p:ph type="subTitle" idx="1"/>
          </p:nvPr>
        </p:nvSpPr>
        <p:spPr>
          <a:xfrm>
            <a:off x="5628833" y="3293524"/>
            <a:ext cx="5685200" cy="16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700"/>
              <a:buNone/>
              <a:defRPr sz="2267"/>
            </a:lvl1pPr>
            <a:lvl2pPr lvl="1" algn="ctr" rtl="0">
              <a:lnSpc>
                <a:spcPct val="100000"/>
              </a:lnSpc>
              <a:spcBef>
                <a:spcPts val="0"/>
              </a:spcBef>
              <a:spcAft>
                <a:spcPts val="0"/>
              </a:spcAft>
              <a:buSzPts val="1700"/>
              <a:buNone/>
              <a:defRPr sz="2267"/>
            </a:lvl2pPr>
            <a:lvl3pPr lvl="2" algn="ctr" rtl="0">
              <a:lnSpc>
                <a:spcPct val="100000"/>
              </a:lnSpc>
              <a:spcBef>
                <a:spcPts val="0"/>
              </a:spcBef>
              <a:spcAft>
                <a:spcPts val="0"/>
              </a:spcAft>
              <a:buSzPts val="1700"/>
              <a:buNone/>
              <a:defRPr sz="2267"/>
            </a:lvl3pPr>
            <a:lvl4pPr lvl="3" algn="ctr" rtl="0">
              <a:lnSpc>
                <a:spcPct val="100000"/>
              </a:lnSpc>
              <a:spcBef>
                <a:spcPts val="0"/>
              </a:spcBef>
              <a:spcAft>
                <a:spcPts val="0"/>
              </a:spcAft>
              <a:buSzPts val="1700"/>
              <a:buNone/>
              <a:defRPr sz="2267"/>
            </a:lvl4pPr>
            <a:lvl5pPr lvl="4" algn="ctr" rtl="0">
              <a:lnSpc>
                <a:spcPct val="100000"/>
              </a:lnSpc>
              <a:spcBef>
                <a:spcPts val="0"/>
              </a:spcBef>
              <a:spcAft>
                <a:spcPts val="0"/>
              </a:spcAft>
              <a:buSzPts val="1700"/>
              <a:buNone/>
              <a:defRPr sz="2267"/>
            </a:lvl5pPr>
            <a:lvl6pPr lvl="5" algn="ctr" rtl="0">
              <a:lnSpc>
                <a:spcPct val="100000"/>
              </a:lnSpc>
              <a:spcBef>
                <a:spcPts val="0"/>
              </a:spcBef>
              <a:spcAft>
                <a:spcPts val="0"/>
              </a:spcAft>
              <a:buSzPts val="1700"/>
              <a:buNone/>
              <a:defRPr sz="2267"/>
            </a:lvl6pPr>
            <a:lvl7pPr lvl="6" algn="ctr" rtl="0">
              <a:lnSpc>
                <a:spcPct val="100000"/>
              </a:lnSpc>
              <a:spcBef>
                <a:spcPts val="0"/>
              </a:spcBef>
              <a:spcAft>
                <a:spcPts val="0"/>
              </a:spcAft>
              <a:buSzPts val="1700"/>
              <a:buNone/>
              <a:defRPr sz="2267"/>
            </a:lvl7pPr>
            <a:lvl8pPr lvl="7" algn="ctr" rtl="0">
              <a:lnSpc>
                <a:spcPct val="100000"/>
              </a:lnSpc>
              <a:spcBef>
                <a:spcPts val="0"/>
              </a:spcBef>
              <a:spcAft>
                <a:spcPts val="0"/>
              </a:spcAft>
              <a:buSzPts val="1700"/>
              <a:buNone/>
              <a:defRPr sz="2267"/>
            </a:lvl8pPr>
            <a:lvl9pPr lvl="8" algn="ctr" rtl="0">
              <a:lnSpc>
                <a:spcPct val="100000"/>
              </a:lnSpc>
              <a:spcBef>
                <a:spcPts val="0"/>
              </a:spcBef>
              <a:spcAft>
                <a:spcPts val="0"/>
              </a:spcAft>
              <a:buSzPts val="1700"/>
              <a:buNone/>
              <a:defRPr sz="2267"/>
            </a:lvl9pPr>
          </a:lstStyle>
          <a:p>
            <a:endParaRPr/>
          </a:p>
        </p:txBody>
      </p:sp>
      <p:grpSp>
        <p:nvGrpSpPr>
          <p:cNvPr id="540" name="Google Shape;540;p19"/>
          <p:cNvGrpSpPr/>
          <p:nvPr/>
        </p:nvGrpSpPr>
        <p:grpSpPr>
          <a:xfrm>
            <a:off x="9991066" y="-763475"/>
            <a:ext cx="2962668" cy="2965608"/>
            <a:chOff x="7493299" y="-572606"/>
            <a:chExt cx="2222001" cy="2224206"/>
          </a:xfrm>
        </p:grpSpPr>
        <p:sp>
          <p:nvSpPr>
            <p:cNvPr id="541" name="Google Shape;541;p19"/>
            <p:cNvSpPr/>
            <p:nvPr/>
          </p:nvSpPr>
          <p:spPr>
            <a:xfrm>
              <a:off x="7692298" y="-371450"/>
              <a:ext cx="1823994" cy="1824052"/>
            </a:xfrm>
            <a:custGeom>
              <a:avLst/>
              <a:gdLst/>
              <a:ahLst/>
              <a:cxnLst/>
              <a:rect l="l" t="t" r="r" b="b"/>
              <a:pathLst>
                <a:path w="17763" h="17764" extrusionOk="0">
                  <a:moveTo>
                    <a:pt x="22" y="1"/>
                  </a:moveTo>
                  <a:lnTo>
                    <a:pt x="0" y="22"/>
                  </a:lnTo>
                  <a:lnTo>
                    <a:pt x="17741" y="17763"/>
                  </a:lnTo>
                  <a:lnTo>
                    <a:pt x="17763" y="17720"/>
                  </a:lnTo>
                  <a:lnTo>
                    <a:pt x="22" y="1"/>
                  </a:lnTo>
                  <a:close/>
                </a:path>
              </a:pathLst>
            </a:cu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19"/>
            <p:cNvSpPr/>
            <p:nvPr/>
          </p:nvSpPr>
          <p:spPr>
            <a:xfrm>
              <a:off x="7539198" y="-130864"/>
              <a:ext cx="2128044" cy="1342882"/>
            </a:xfrm>
            <a:custGeom>
              <a:avLst/>
              <a:gdLst/>
              <a:ahLst/>
              <a:cxnLst/>
              <a:rect l="l" t="t" r="r" b="b"/>
              <a:pathLst>
                <a:path w="20724" h="13078" extrusionOk="0">
                  <a:moveTo>
                    <a:pt x="22" y="1"/>
                  </a:moveTo>
                  <a:lnTo>
                    <a:pt x="1" y="43"/>
                  </a:lnTo>
                  <a:lnTo>
                    <a:pt x="20702" y="13077"/>
                  </a:lnTo>
                  <a:lnTo>
                    <a:pt x="20723" y="13035"/>
                  </a:lnTo>
                  <a:lnTo>
                    <a:pt x="22" y="1"/>
                  </a:lnTo>
                  <a:close/>
                </a:path>
              </a:pathLst>
            </a:cu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19"/>
            <p:cNvSpPr/>
            <p:nvPr/>
          </p:nvSpPr>
          <p:spPr>
            <a:xfrm>
              <a:off x="7493299" y="175337"/>
              <a:ext cx="2222001" cy="728327"/>
            </a:xfrm>
            <a:custGeom>
              <a:avLst/>
              <a:gdLst/>
              <a:ahLst/>
              <a:cxnLst/>
              <a:rect l="l" t="t" r="r" b="b"/>
              <a:pathLst>
                <a:path w="21639" h="7093" extrusionOk="0">
                  <a:moveTo>
                    <a:pt x="0" y="0"/>
                  </a:moveTo>
                  <a:lnTo>
                    <a:pt x="0" y="43"/>
                  </a:lnTo>
                  <a:lnTo>
                    <a:pt x="21639" y="7092"/>
                  </a:lnTo>
                  <a:lnTo>
                    <a:pt x="21639" y="7071"/>
                  </a:lnTo>
                  <a:lnTo>
                    <a:pt x="0" y="0"/>
                  </a:lnTo>
                  <a:close/>
                </a:path>
              </a:pathLst>
            </a:cu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19"/>
            <p:cNvSpPr/>
            <p:nvPr/>
          </p:nvSpPr>
          <p:spPr>
            <a:xfrm>
              <a:off x="7554498" y="518606"/>
              <a:ext cx="2099600" cy="43845"/>
            </a:xfrm>
            <a:custGeom>
              <a:avLst/>
              <a:gdLst/>
              <a:ahLst/>
              <a:cxnLst/>
              <a:rect l="l" t="t" r="r" b="b"/>
              <a:pathLst>
                <a:path w="20447" h="427" extrusionOk="0">
                  <a:moveTo>
                    <a:pt x="1" y="1"/>
                  </a:moveTo>
                  <a:lnTo>
                    <a:pt x="1" y="44"/>
                  </a:lnTo>
                  <a:lnTo>
                    <a:pt x="20446" y="427"/>
                  </a:lnTo>
                  <a:lnTo>
                    <a:pt x="20446" y="384"/>
                  </a:lnTo>
                  <a:lnTo>
                    <a:pt x="1" y="1"/>
                  </a:lnTo>
                  <a:close/>
                </a:path>
              </a:pathLst>
            </a:cu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19"/>
            <p:cNvSpPr/>
            <p:nvPr/>
          </p:nvSpPr>
          <p:spPr>
            <a:xfrm>
              <a:off x="7716326" y="214664"/>
              <a:ext cx="1775937" cy="651829"/>
            </a:xfrm>
            <a:custGeom>
              <a:avLst/>
              <a:gdLst/>
              <a:ahLst/>
              <a:cxnLst/>
              <a:rect l="l" t="t" r="r" b="b"/>
              <a:pathLst>
                <a:path w="17295" h="6348" extrusionOk="0">
                  <a:moveTo>
                    <a:pt x="17273" y="1"/>
                  </a:moveTo>
                  <a:lnTo>
                    <a:pt x="1" y="6305"/>
                  </a:lnTo>
                  <a:lnTo>
                    <a:pt x="22" y="6347"/>
                  </a:lnTo>
                  <a:lnTo>
                    <a:pt x="17294" y="43"/>
                  </a:lnTo>
                  <a:lnTo>
                    <a:pt x="17273" y="1"/>
                  </a:lnTo>
                  <a:close/>
                </a:path>
              </a:pathLst>
            </a:cu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19"/>
            <p:cNvSpPr/>
            <p:nvPr/>
          </p:nvSpPr>
          <p:spPr>
            <a:xfrm>
              <a:off x="7965639" y="-98005"/>
              <a:ext cx="1277299" cy="1277165"/>
            </a:xfrm>
            <a:custGeom>
              <a:avLst/>
              <a:gdLst/>
              <a:ahLst/>
              <a:cxnLst/>
              <a:rect l="l" t="t" r="r" b="b"/>
              <a:pathLst>
                <a:path w="12439" h="12438" extrusionOk="0">
                  <a:moveTo>
                    <a:pt x="12396" y="0"/>
                  </a:moveTo>
                  <a:lnTo>
                    <a:pt x="1" y="12395"/>
                  </a:lnTo>
                  <a:lnTo>
                    <a:pt x="43" y="12438"/>
                  </a:lnTo>
                  <a:lnTo>
                    <a:pt x="12438" y="21"/>
                  </a:lnTo>
                  <a:lnTo>
                    <a:pt x="12396" y="0"/>
                  </a:lnTo>
                  <a:close/>
                </a:path>
              </a:pathLst>
            </a:cu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9"/>
            <p:cNvSpPr/>
            <p:nvPr/>
          </p:nvSpPr>
          <p:spPr>
            <a:xfrm>
              <a:off x="8278410" y="-347319"/>
              <a:ext cx="651742" cy="1775791"/>
            </a:xfrm>
            <a:custGeom>
              <a:avLst/>
              <a:gdLst/>
              <a:ahLst/>
              <a:cxnLst/>
              <a:rect l="l" t="t" r="r" b="b"/>
              <a:pathLst>
                <a:path w="6347" h="17294" extrusionOk="0">
                  <a:moveTo>
                    <a:pt x="6304" y="0"/>
                  </a:moveTo>
                  <a:lnTo>
                    <a:pt x="0" y="17272"/>
                  </a:lnTo>
                  <a:lnTo>
                    <a:pt x="43" y="17294"/>
                  </a:lnTo>
                  <a:lnTo>
                    <a:pt x="6347" y="21"/>
                  </a:lnTo>
                  <a:lnTo>
                    <a:pt x="6304" y="0"/>
                  </a:lnTo>
                  <a:close/>
                </a:path>
              </a:pathLst>
            </a:cu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9"/>
            <p:cNvSpPr/>
            <p:nvPr/>
          </p:nvSpPr>
          <p:spPr>
            <a:xfrm>
              <a:off x="8582350" y="-509148"/>
              <a:ext cx="43846" cy="2099446"/>
            </a:xfrm>
            <a:custGeom>
              <a:avLst/>
              <a:gdLst/>
              <a:ahLst/>
              <a:cxnLst/>
              <a:rect l="l" t="t" r="r" b="b"/>
              <a:pathLst>
                <a:path w="427" h="20446" extrusionOk="0">
                  <a:moveTo>
                    <a:pt x="0" y="0"/>
                  </a:moveTo>
                  <a:lnTo>
                    <a:pt x="384" y="20446"/>
                  </a:lnTo>
                  <a:lnTo>
                    <a:pt x="426" y="20446"/>
                  </a:lnTo>
                  <a:lnTo>
                    <a:pt x="43" y="0"/>
                  </a:lnTo>
                  <a:close/>
                </a:path>
              </a:pathLst>
            </a:cu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9"/>
            <p:cNvSpPr/>
            <p:nvPr/>
          </p:nvSpPr>
          <p:spPr>
            <a:xfrm>
              <a:off x="8238980" y="-572606"/>
              <a:ext cx="730604" cy="2224206"/>
            </a:xfrm>
            <a:custGeom>
              <a:avLst/>
              <a:gdLst/>
              <a:ahLst/>
              <a:cxnLst/>
              <a:rect l="l" t="t" r="r" b="b"/>
              <a:pathLst>
                <a:path w="7115" h="21661" extrusionOk="0">
                  <a:moveTo>
                    <a:pt x="43" y="0"/>
                  </a:moveTo>
                  <a:lnTo>
                    <a:pt x="1" y="22"/>
                  </a:lnTo>
                  <a:lnTo>
                    <a:pt x="7072" y="21660"/>
                  </a:lnTo>
                  <a:lnTo>
                    <a:pt x="7114" y="21660"/>
                  </a:lnTo>
                  <a:lnTo>
                    <a:pt x="43" y="0"/>
                  </a:lnTo>
                  <a:close/>
                </a:path>
              </a:pathLst>
            </a:cu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9"/>
            <p:cNvSpPr/>
            <p:nvPr/>
          </p:nvSpPr>
          <p:spPr>
            <a:xfrm>
              <a:off x="7932883" y="-524447"/>
              <a:ext cx="1342812" cy="2127889"/>
            </a:xfrm>
            <a:custGeom>
              <a:avLst/>
              <a:gdLst/>
              <a:ahLst/>
              <a:cxnLst/>
              <a:rect l="l" t="t" r="r" b="b"/>
              <a:pathLst>
                <a:path w="13077" h="20723" extrusionOk="0">
                  <a:moveTo>
                    <a:pt x="43" y="0"/>
                  </a:moveTo>
                  <a:lnTo>
                    <a:pt x="0" y="21"/>
                  </a:lnTo>
                  <a:lnTo>
                    <a:pt x="13034" y="20723"/>
                  </a:lnTo>
                  <a:lnTo>
                    <a:pt x="13077" y="20701"/>
                  </a:lnTo>
                  <a:lnTo>
                    <a:pt x="43" y="0"/>
                  </a:lnTo>
                  <a:close/>
                </a:path>
              </a:pathLst>
            </a:cu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1" name="Google Shape;551;p19"/>
          <p:cNvSpPr/>
          <p:nvPr/>
        </p:nvSpPr>
        <p:spPr>
          <a:xfrm>
            <a:off x="10589033" y="5723000"/>
            <a:ext cx="1911600" cy="19116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2" name="Google Shape;552;p19"/>
          <p:cNvSpPr/>
          <p:nvPr/>
        </p:nvSpPr>
        <p:spPr>
          <a:xfrm flipH="1">
            <a:off x="3384534" y="-787233"/>
            <a:ext cx="3085969" cy="2274941"/>
          </a:xfrm>
          <a:custGeom>
            <a:avLst/>
            <a:gdLst/>
            <a:ahLst/>
            <a:cxnLst/>
            <a:rect l="l" t="t" r="r" b="b"/>
            <a:pathLst>
              <a:path w="24919" h="18370" extrusionOk="0">
                <a:moveTo>
                  <a:pt x="20893" y="117"/>
                </a:moveTo>
                <a:cubicBezTo>
                  <a:pt x="21937" y="117"/>
                  <a:pt x="22746" y="415"/>
                  <a:pt x="23194" y="1012"/>
                </a:cubicBezTo>
                <a:cubicBezTo>
                  <a:pt x="24770" y="3163"/>
                  <a:pt x="21064" y="8572"/>
                  <a:pt x="14909" y="13087"/>
                </a:cubicBezTo>
                <a:cubicBezTo>
                  <a:pt x="11927" y="15281"/>
                  <a:pt x="8818" y="16921"/>
                  <a:pt x="6155" y="17730"/>
                </a:cubicBezTo>
                <a:cubicBezTo>
                  <a:pt x="5014" y="18071"/>
                  <a:pt x="4019" y="18240"/>
                  <a:pt x="3196" y="18240"/>
                </a:cubicBezTo>
                <a:cubicBezTo>
                  <a:pt x="2115" y="18240"/>
                  <a:pt x="1330" y="17948"/>
                  <a:pt x="895" y="17368"/>
                </a:cubicBezTo>
                <a:cubicBezTo>
                  <a:pt x="150" y="16324"/>
                  <a:pt x="575" y="14514"/>
                  <a:pt x="2130" y="12235"/>
                </a:cubicBezTo>
                <a:cubicBezTo>
                  <a:pt x="3685" y="9935"/>
                  <a:pt x="6198" y="7486"/>
                  <a:pt x="9180" y="5292"/>
                </a:cubicBezTo>
                <a:cubicBezTo>
                  <a:pt x="13610" y="2034"/>
                  <a:pt x="18125" y="117"/>
                  <a:pt x="20893" y="117"/>
                </a:cubicBezTo>
                <a:close/>
                <a:moveTo>
                  <a:pt x="20889" y="1"/>
                </a:moveTo>
                <a:cubicBezTo>
                  <a:pt x="18081" y="1"/>
                  <a:pt x="13550" y="1899"/>
                  <a:pt x="9095" y="5165"/>
                </a:cubicBezTo>
                <a:cubicBezTo>
                  <a:pt x="6092" y="7379"/>
                  <a:pt x="3578" y="9850"/>
                  <a:pt x="2002" y="12150"/>
                </a:cubicBezTo>
                <a:cubicBezTo>
                  <a:pt x="426" y="14472"/>
                  <a:pt x="0" y="16367"/>
                  <a:pt x="788" y="17453"/>
                </a:cubicBezTo>
                <a:cubicBezTo>
                  <a:pt x="1236" y="18071"/>
                  <a:pt x="2066" y="18369"/>
                  <a:pt x="3195" y="18369"/>
                </a:cubicBezTo>
                <a:cubicBezTo>
                  <a:pt x="4047" y="18369"/>
                  <a:pt x="5048" y="18199"/>
                  <a:pt x="6198" y="17858"/>
                </a:cubicBezTo>
                <a:cubicBezTo>
                  <a:pt x="8860" y="17049"/>
                  <a:pt x="11991" y="15387"/>
                  <a:pt x="14994" y="13194"/>
                </a:cubicBezTo>
                <a:cubicBezTo>
                  <a:pt x="21192" y="8636"/>
                  <a:pt x="24919" y="3141"/>
                  <a:pt x="23300" y="926"/>
                </a:cubicBezTo>
                <a:cubicBezTo>
                  <a:pt x="22841" y="298"/>
                  <a:pt x="22000" y="1"/>
                  <a:pt x="2088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3" name="Google Shape;553;p19"/>
          <p:cNvSpPr/>
          <p:nvPr/>
        </p:nvSpPr>
        <p:spPr>
          <a:xfrm flipH="1">
            <a:off x="4178330" y="451057"/>
            <a:ext cx="445948" cy="445824"/>
          </a:xfrm>
          <a:custGeom>
            <a:avLst/>
            <a:gdLst/>
            <a:ahLst/>
            <a:cxnLst/>
            <a:rect l="l" t="t" r="r" b="b"/>
            <a:pathLst>
              <a:path w="3601" h="3600" extrusionOk="0">
                <a:moveTo>
                  <a:pt x="1811" y="0"/>
                </a:moveTo>
                <a:cubicBezTo>
                  <a:pt x="1790" y="128"/>
                  <a:pt x="1790" y="277"/>
                  <a:pt x="1768" y="405"/>
                </a:cubicBezTo>
                <a:cubicBezTo>
                  <a:pt x="1726" y="1129"/>
                  <a:pt x="1130" y="1725"/>
                  <a:pt x="405" y="1768"/>
                </a:cubicBezTo>
                <a:cubicBezTo>
                  <a:pt x="278" y="1789"/>
                  <a:pt x="129" y="1789"/>
                  <a:pt x="1" y="1810"/>
                </a:cubicBezTo>
                <a:cubicBezTo>
                  <a:pt x="129" y="1810"/>
                  <a:pt x="278" y="1832"/>
                  <a:pt x="405" y="1832"/>
                </a:cubicBezTo>
                <a:cubicBezTo>
                  <a:pt x="1130" y="1896"/>
                  <a:pt x="1726" y="2471"/>
                  <a:pt x="1768" y="3216"/>
                </a:cubicBezTo>
                <a:cubicBezTo>
                  <a:pt x="1790" y="3344"/>
                  <a:pt x="1790" y="3472"/>
                  <a:pt x="1811" y="3599"/>
                </a:cubicBezTo>
                <a:cubicBezTo>
                  <a:pt x="1811" y="3472"/>
                  <a:pt x="1832" y="3344"/>
                  <a:pt x="1832" y="3216"/>
                </a:cubicBezTo>
                <a:cubicBezTo>
                  <a:pt x="1896" y="2471"/>
                  <a:pt x="2471" y="1896"/>
                  <a:pt x="3217" y="1832"/>
                </a:cubicBezTo>
                <a:cubicBezTo>
                  <a:pt x="3344" y="1832"/>
                  <a:pt x="3472" y="1810"/>
                  <a:pt x="3600" y="1810"/>
                </a:cubicBezTo>
                <a:cubicBezTo>
                  <a:pt x="3472" y="1789"/>
                  <a:pt x="3344" y="1789"/>
                  <a:pt x="3217" y="1768"/>
                </a:cubicBezTo>
                <a:cubicBezTo>
                  <a:pt x="2471" y="1725"/>
                  <a:pt x="1896" y="1129"/>
                  <a:pt x="1832" y="405"/>
                </a:cubicBezTo>
                <a:cubicBezTo>
                  <a:pt x="1832" y="277"/>
                  <a:pt x="1811" y="128"/>
                  <a:pt x="181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4" name="Google Shape;554;p19"/>
          <p:cNvSpPr/>
          <p:nvPr/>
        </p:nvSpPr>
        <p:spPr>
          <a:xfrm flipH="1">
            <a:off x="5979848" y="432604"/>
            <a:ext cx="445824" cy="445824"/>
          </a:xfrm>
          <a:custGeom>
            <a:avLst/>
            <a:gdLst/>
            <a:ahLst/>
            <a:cxnLst/>
            <a:rect l="l" t="t" r="r" b="b"/>
            <a:pathLst>
              <a:path w="3600" h="3600" extrusionOk="0">
                <a:moveTo>
                  <a:pt x="1811" y="0"/>
                </a:moveTo>
                <a:cubicBezTo>
                  <a:pt x="1789" y="128"/>
                  <a:pt x="1789" y="277"/>
                  <a:pt x="1768" y="405"/>
                </a:cubicBezTo>
                <a:cubicBezTo>
                  <a:pt x="1726" y="1129"/>
                  <a:pt x="1129" y="1725"/>
                  <a:pt x="405" y="1768"/>
                </a:cubicBezTo>
                <a:cubicBezTo>
                  <a:pt x="277" y="1789"/>
                  <a:pt x="128" y="1789"/>
                  <a:pt x="0" y="1810"/>
                </a:cubicBezTo>
                <a:cubicBezTo>
                  <a:pt x="128" y="1810"/>
                  <a:pt x="277" y="1832"/>
                  <a:pt x="405" y="1832"/>
                </a:cubicBezTo>
                <a:cubicBezTo>
                  <a:pt x="1129" y="1895"/>
                  <a:pt x="1726" y="2471"/>
                  <a:pt x="1768" y="3216"/>
                </a:cubicBezTo>
                <a:cubicBezTo>
                  <a:pt x="1789" y="3344"/>
                  <a:pt x="1789" y="3472"/>
                  <a:pt x="1811" y="3599"/>
                </a:cubicBezTo>
                <a:cubicBezTo>
                  <a:pt x="1811" y="3472"/>
                  <a:pt x="1832" y="3344"/>
                  <a:pt x="1832" y="3216"/>
                </a:cubicBezTo>
                <a:cubicBezTo>
                  <a:pt x="1896" y="2471"/>
                  <a:pt x="2471" y="1895"/>
                  <a:pt x="3216" y="1832"/>
                </a:cubicBezTo>
                <a:cubicBezTo>
                  <a:pt x="3344" y="1832"/>
                  <a:pt x="3472" y="1810"/>
                  <a:pt x="3600" y="1810"/>
                </a:cubicBezTo>
                <a:cubicBezTo>
                  <a:pt x="3472" y="1789"/>
                  <a:pt x="3344" y="1789"/>
                  <a:pt x="3216" y="1768"/>
                </a:cubicBezTo>
                <a:cubicBezTo>
                  <a:pt x="2471" y="1725"/>
                  <a:pt x="1896" y="1129"/>
                  <a:pt x="1832" y="405"/>
                </a:cubicBezTo>
                <a:cubicBezTo>
                  <a:pt x="1832" y="277"/>
                  <a:pt x="1811" y="128"/>
                  <a:pt x="181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55" name="Google Shape;555;p19"/>
          <p:cNvGrpSpPr/>
          <p:nvPr/>
        </p:nvGrpSpPr>
        <p:grpSpPr>
          <a:xfrm>
            <a:off x="3647900" y="6097775"/>
            <a:ext cx="249200" cy="249600"/>
            <a:chOff x="4196025" y="4510806"/>
            <a:chExt cx="186900" cy="187200"/>
          </a:xfrm>
        </p:grpSpPr>
        <p:cxnSp>
          <p:nvCxnSpPr>
            <p:cNvPr id="556" name="Google Shape;556;p19"/>
            <p:cNvCxnSpPr/>
            <p:nvPr/>
          </p:nvCxnSpPr>
          <p:spPr>
            <a:xfrm>
              <a:off x="4289477" y="4510806"/>
              <a:ext cx="0" cy="187200"/>
            </a:xfrm>
            <a:prstGeom prst="straightConnector1">
              <a:avLst/>
            </a:prstGeom>
            <a:noFill/>
            <a:ln w="19050" cap="flat" cmpd="sng">
              <a:solidFill>
                <a:schemeClr val="lt1"/>
              </a:solidFill>
              <a:prstDash val="solid"/>
              <a:round/>
              <a:headEnd type="none" w="med" len="med"/>
              <a:tailEnd type="none" w="med" len="med"/>
            </a:ln>
          </p:spPr>
        </p:cxnSp>
        <p:cxnSp>
          <p:nvCxnSpPr>
            <p:cNvPr id="557" name="Google Shape;557;p19"/>
            <p:cNvCxnSpPr/>
            <p:nvPr/>
          </p:nvCxnSpPr>
          <p:spPr>
            <a:xfrm rot="10800000">
              <a:off x="4196025" y="4604254"/>
              <a:ext cx="186900" cy="0"/>
            </a:xfrm>
            <a:prstGeom prst="straightConnector1">
              <a:avLst/>
            </a:prstGeom>
            <a:noFill/>
            <a:ln w="19050" cap="flat" cmpd="sng">
              <a:solidFill>
                <a:schemeClr val="lt1"/>
              </a:solidFill>
              <a:prstDash val="solid"/>
              <a:round/>
              <a:headEnd type="none" w="med" len="med"/>
              <a:tailEnd type="none" w="med" len="med"/>
            </a:ln>
          </p:spPr>
        </p:cxnSp>
        <p:cxnSp>
          <p:nvCxnSpPr>
            <p:cNvPr id="558" name="Google Shape;558;p19"/>
            <p:cNvCxnSpPr/>
            <p:nvPr/>
          </p:nvCxnSpPr>
          <p:spPr>
            <a:xfrm>
              <a:off x="4289473" y="4510580"/>
              <a:ext cx="0" cy="187100"/>
            </a:xfrm>
            <a:prstGeom prst="straightConnector1">
              <a:avLst/>
            </a:prstGeom>
            <a:noFill/>
            <a:ln w="19050" cap="flat" cmpd="sng">
              <a:solidFill>
                <a:schemeClr val="lt1"/>
              </a:solidFill>
              <a:prstDash val="solid"/>
              <a:round/>
              <a:headEnd type="none" w="med" len="med"/>
              <a:tailEnd type="none" w="med" len="med"/>
            </a:ln>
          </p:spPr>
        </p:cxnSp>
        <p:cxnSp>
          <p:nvCxnSpPr>
            <p:cNvPr id="559" name="Google Shape;559;p19"/>
            <p:cNvCxnSpPr/>
            <p:nvPr/>
          </p:nvCxnSpPr>
          <p:spPr>
            <a:xfrm>
              <a:off x="4289468" y="4510580"/>
              <a:ext cx="0" cy="187100"/>
            </a:xfrm>
            <a:prstGeom prst="straightConnector1">
              <a:avLst/>
            </a:prstGeom>
            <a:noFill/>
            <a:ln w="19050" cap="flat" cmpd="sng">
              <a:solidFill>
                <a:schemeClr val="lt1"/>
              </a:solidFill>
              <a:prstDash val="solid"/>
              <a:round/>
              <a:headEnd type="none" w="med" len="med"/>
              <a:tailEnd type="none" w="med" len="med"/>
            </a:ln>
          </p:spPr>
        </p:cxnSp>
      </p:grpSp>
      <p:grpSp>
        <p:nvGrpSpPr>
          <p:cNvPr id="560" name="Google Shape;560;p19"/>
          <p:cNvGrpSpPr/>
          <p:nvPr/>
        </p:nvGrpSpPr>
        <p:grpSpPr>
          <a:xfrm>
            <a:off x="9783217" y="6040361"/>
            <a:ext cx="364000" cy="364400"/>
            <a:chOff x="-1511137" y="2411946"/>
            <a:chExt cx="273000" cy="273300"/>
          </a:xfrm>
        </p:grpSpPr>
        <p:cxnSp>
          <p:nvCxnSpPr>
            <p:cNvPr id="561" name="Google Shape;561;p19"/>
            <p:cNvCxnSpPr/>
            <p:nvPr/>
          </p:nvCxnSpPr>
          <p:spPr>
            <a:xfrm>
              <a:off x="-1374654" y="2411946"/>
              <a:ext cx="0" cy="273300"/>
            </a:xfrm>
            <a:prstGeom prst="straightConnector1">
              <a:avLst/>
            </a:prstGeom>
            <a:noFill/>
            <a:ln w="19050" cap="flat" cmpd="sng">
              <a:solidFill>
                <a:schemeClr val="lt1"/>
              </a:solidFill>
              <a:prstDash val="solid"/>
              <a:round/>
              <a:headEnd type="none" w="med" len="med"/>
              <a:tailEnd type="none" w="med" len="med"/>
            </a:ln>
          </p:spPr>
        </p:cxnSp>
        <p:cxnSp>
          <p:nvCxnSpPr>
            <p:cNvPr id="562" name="Google Shape;562;p19"/>
            <p:cNvCxnSpPr/>
            <p:nvPr/>
          </p:nvCxnSpPr>
          <p:spPr>
            <a:xfrm rot="10800000">
              <a:off x="-1511137" y="2548462"/>
              <a:ext cx="273000" cy="0"/>
            </a:xfrm>
            <a:prstGeom prst="straightConnector1">
              <a:avLst/>
            </a:prstGeom>
            <a:noFill/>
            <a:ln w="19050" cap="flat" cmpd="sng">
              <a:solidFill>
                <a:schemeClr val="lt1"/>
              </a:solidFill>
              <a:prstDash val="solid"/>
              <a:round/>
              <a:headEnd type="none" w="med" len="med"/>
              <a:tailEnd type="none" w="med" len="med"/>
            </a:ln>
          </p:spPr>
        </p:cxnSp>
        <p:cxnSp>
          <p:nvCxnSpPr>
            <p:cNvPr id="563" name="Google Shape;563;p19"/>
            <p:cNvCxnSpPr/>
            <p:nvPr/>
          </p:nvCxnSpPr>
          <p:spPr>
            <a:xfrm>
              <a:off x="-1374623" y="2411631"/>
              <a:ext cx="0" cy="273226"/>
            </a:xfrm>
            <a:prstGeom prst="straightConnector1">
              <a:avLst/>
            </a:prstGeom>
            <a:noFill/>
            <a:ln w="19050" cap="flat" cmpd="sng">
              <a:solidFill>
                <a:schemeClr val="lt1"/>
              </a:solidFill>
              <a:prstDash val="solid"/>
              <a:round/>
              <a:headEnd type="none" w="med" len="med"/>
              <a:tailEnd type="none" w="med" len="med"/>
            </a:ln>
          </p:spPr>
        </p:cxnSp>
        <p:cxnSp>
          <p:nvCxnSpPr>
            <p:cNvPr id="564" name="Google Shape;564;p19"/>
            <p:cNvCxnSpPr/>
            <p:nvPr/>
          </p:nvCxnSpPr>
          <p:spPr>
            <a:xfrm>
              <a:off x="-1374703" y="2411631"/>
              <a:ext cx="0" cy="273226"/>
            </a:xfrm>
            <a:prstGeom prst="straightConnector1">
              <a:avLst/>
            </a:prstGeom>
            <a:noFill/>
            <a:ln w="19050" cap="flat" cmpd="sng">
              <a:solidFill>
                <a:schemeClr val="lt1"/>
              </a:solidFill>
              <a:prstDash val="solid"/>
              <a:round/>
              <a:headEnd type="none" w="med" len="med"/>
              <a:tailEnd type="none" w="med" len="med"/>
            </a:ln>
          </p:spPr>
        </p:cxnSp>
      </p:grpSp>
      <p:grpSp>
        <p:nvGrpSpPr>
          <p:cNvPr id="565" name="Google Shape;565;p19"/>
          <p:cNvGrpSpPr/>
          <p:nvPr/>
        </p:nvGrpSpPr>
        <p:grpSpPr>
          <a:xfrm>
            <a:off x="646517" y="1615728"/>
            <a:ext cx="364000" cy="364400"/>
            <a:chOff x="-1511137" y="2411946"/>
            <a:chExt cx="273000" cy="273300"/>
          </a:xfrm>
        </p:grpSpPr>
        <p:cxnSp>
          <p:nvCxnSpPr>
            <p:cNvPr id="566" name="Google Shape;566;p19"/>
            <p:cNvCxnSpPr/>
            <p:nvPr/>
          </p:nvCxnSpPr>
          <p:spPr>
            <a:xfrm>
              <a:off x="-1374654" y="2411946"/>
              <a:ext cx="0" cy="273300"/>
            </a:xfrm>
            <a:prstGeom prst="straightConnector1">
              <a:avLst/>
            </a:prstGeom>
            <a:noFill/>
            <a:ln w="19050" cap="flat" cmpd="sng">
              <a:solidFill>
                <a:schemeClr val="lt1"/>
              </a:solidFill>
              <a:prstDash val="solid"/>
              <a:round/>
              <a:headEnd type="none" w="med" len="med"/>
              <a:tailEnd type="none" w="med" len="med"/>
            </a:ln>
          </p:spPr>
        </p:cxnSp>
        <p:cxnSp>
          <p:nvCxnSpPr>
            <p:cNvPr id="567" name="Google Shape;567;p19"/>
            <p:cNvCxnSpPr/>
            <p:nvPr/>
          </p:nvCxnSpPr>
          <p:spPr>
            <a:xfrm rot="10800000">
              <a:off x="-1511137" y="2548462"/>
              <a:ext cx="273000" cy="0"/>
            </a:xfrm>
            <a:prstGeom prst="straightConnector1">
              <a:avLst/>
            </a:prstGeom>
            <a:noFill/>
            <a:ln w="19050" cap="flat" cmpd="sng">
              <a:solidFill>
                <a:schemeClr val="lt1"/>
              </a:solidFill>
              <a:prstDash val="solid"/>
              <a:round/>
              <a:headEnd type="none" w="med" len="med"/>
              <a:tailEnd type="none" w="med" len="med"/>
            </a:ln>
          </p:spPr>
        </p:cxnSp>
        <p:cxnSp>
          <p:nvCxnSpPr>
            <p:cNvPr id="568" name="Google Shape;568;p19"/>
            <p:cNvCxnSpPr/>
            <p:nvPr/>
          </p:nvCxnSpPr>
          <p:spPr>
            <a:xfrm>
              <a:off x="-1374623" y="2411631"/>
              <a:ext cx="0" cy="273226"/>
            </a:xfrm>
            <a:prstGeom prst="straightConnector1">
              <a:avLst/>
            </a:prstGeom>
            <a:noFill/>
            <a:ln w="19050" cap="flat" cmpd="sng">
              <a:solidFill>
                <a:schemeClr val="lt1"/>
              </a:solidFill>
              <a:prstDash val="solid"/>
              <a:round/>
              <a:headEnd type="none" w="med" len="med"/>
              <a:tailEnd type="none" w="med" len="med"/>
            </a:ln>
          </p:spPr>
        </p:cxnSp>
        <p:cxnSp>
          <p:nvCxnSpPr>
            <p:cNvPr id="569" name="Google Shape;569;p19"/>
            <p:cNvCxnSpPr/>
            <p:nvPr/>
          </p:nvCxnSpPr>
          <p:spPr>
            <a:xfrm>
              <a:off x="-1374703" y="2411631"/>
              <a:ext cx="0" cy="273226"/>
            </a:xfrm>
            <a:prstGeom prst="straightConnector1">
              <a:avLst/>
            </a:prstGeom>
            <a:noFill/>
            <a:ln w="19050" cap="flat" cmpd="sng">
              <a:solidFill>
                <a:schemeClr val="lt1"/>
              </a:solidFill>
              <a:prstDash val="solid"/>
              <a:round/>
              <a:headEnd type="none" w="med" len="med"/>
              <a:tailEnd type="none" w="med" len="med"/>
            </a:ln>
          </p:spPr>
        </p:cxnSp>
      </p:grpSp>
      <p:sp>
        <p:nvSpPr>
          <p:cNvPr id="570" name="Google Shape;570;p19"/>
          <p:cNvSpPr/>
          <p:nvPr/>
        </p:nvSpPr>
        <p:spPr>
          <a:xfrm>
            <a:off x="1010533" y="4306167"/>
            <a:ext cx="174400" cy="174400"/>
          </a:xfrm>
          <a:prstGeom prst="ellipse">
            <a:avLst/>
          </a:prstGeom>
          <a:no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1" name="Google Shape;571;p19"/>
          <p:cNvSpPr/>
          <p:nvPr/>
        </p:nvSpPr>
        <p:spPr>
          <a:xfrm>
            <a:off x="2014333" y="1268500"/>
            <a:ext cx="84400" cy="844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7107689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Title and text 1">
  <p:cSld name="Title and text 1">
    <p:bg>
      <p:bgPr>
        <a:solidFill>
          <a:schemeClr val="accent2"/>
        </a:solidFill>
        <a:effectLst/>
      </p:bgPr>
    </p:bg>
    <p:spTree>
      <p:nvGrpSpPr>
        <p:cNvPr id="1" name="Shape 572"/>
        <p:cNvGrpSpPr/>
        <p:nvPr/>
      </p:nvGrpSpPr>
      <p:grpSpPr>
        <a:xfrm>
          <a:off x="0" y="0"/>
          <a:ext cx="0" cy="0"/>
          <a:chOff x="0" y="0"/>
          <a:chExt cx="0" cy="0"/>
        </a:xfrm>
      </p:grpSpPr>
      <p:sp>
        <p:nvSpPr>
          <p:cNvPr id="573" name="Google Shape;573;p20"/>
          <p:cNvSpPr txBox="1">
            <a:spLocks noGrp="1"/>
          </p:cNvSpPr>
          <p:nvPr>
            <p:ph type="title"/>
          </p:nvPr>
        </p:nvSpPr>
        <p:spPr>
          <a:xfrm>
            <a:off x="950967" y="1305833"/>
            <a:ext cx="5784800" cy="2163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100"/>
              <a:buNone/>
              <a:defRPr sz="4133"/>
            </a:lvl1pPr>
            <a:lvl2pPr lvl="1" algn="l" rtl="0">
              <a:spcBef>
                <a:spcPts val="0"/>
              </a:spcBef>
              <a:spcAft>
                <a:spcPts val="0"/>
              </a:spcAft>
              <a:buSzPts val="3100"/>
              <a:buNone/>
              <a:defRPr sz="4133"/>
            </a:lvl2pPr>
            <a:lvl3pPr lvl="2" algn="l" rtl="0">
              <a:spcBef>
                <a:spcPts val="0"/>
              </a:spcBef>
              <a:spcAft>
                <a:spcPts val="0"/>
              </a:spcAft>
              <a:buSzPts val="3100"/>
              <a:buNone/>
              <a:defRPr sz="4133"/>
            </a:lvl3pPr>
            <a:lvl4pPr lvl="3" algn="l" rtl="0">
              <a:spcBef>
                <a:spcPts val="0"/>
              </a:spcBef>
              <a:spcAft>
                <a:spcPts val="0"/>
              </a:spcAft>
              <a:buSzPts val="3100"/>
              <a:buNone/>
              <a:defRPr sz="4133"/>
            </a:lvl4pPr>
            <a:lvl5pPr lvl="4" algn="l" rtl="0">
              <a:spcBef>
                <a:spcPts val="0"/>
              </a:spcBef>
              <a:spcAft>
                <a:spcPts val="0"/>
              </a:spcAft>
              <a:buSzPts val="3100"/>
              <a:buNone/>
              <a:defRPr sz="4133"/>
            </a:lvl5pPr>
            <a:lvl6pPr lvl="5" algn="l" rtl="0">
              <a:spcBef>
                <a:spcPts val="0"/>
              </a:spcBef>
              <a:spcAft>
                <a:spcPts val="0"/>
              </a:spcAft>
              <a:buSzPts val="3100"/>
              <a:buNone/>
              <a:defRPr sz="4133"/>
            </a:lvl6pPr>
            <a:lvl7pPr lvl="6" algn="l" rtl="0">
              <a:spcBef>
                <a:spcPts val="0"/>
              </a:spcBef>
              <a:spcAft>
                <a:spcPts val="0"/>
              </a:spcAft>
              <a:buSzPts val="3100"/>
              <a:buNone/>
              <a:defRPr sz="4133"/>
            </a:lvl7pPr>
            <a:lvl8pPr lvl="7" algn="l" rtl="0">
              <a:spcBef>
                <a:spcPts val="0"/>
              </a:spcBef>
              <a:spcAft>
                <a:spcPts val="0"/>
              </a:spcAft>
              <a:buSzPts val="3100"/>
              <a:buNone/>
              <a:defRPr sz="4133"/>
            </a:lvl8pPr>
            <a:lvl9pPr lvl="8" algn="l" rtl="0">
              <a:spcBef>
                <a:spcPts val="0"/>
              </a:spcBef>
              <a:spcAft>
                <a:spcPts val="0"/>
              </a:spcAft>
              <a:buSzPts val="3100"/>
              <a:buNone/>
              <a:defRPr sz="4133"/>
            </a:lvl9pPr>
          </a:lstStyle>
          <a:p>
            <a:endParaRPr/>
          </a:p>
        </p:txBody>
      </p:sp>
      <p:sp>
        <p:nvSpPr>
          <p:cNvPr id="574" name="Google Shape;574;p20"/>
          <p:cNvSpPr txBox="1">
            <a:spLocks noGrp="1"/>
          </p:cNvSpPr>
          <p:nvPr>
            <p:ph type="subTitle" idx="1"/>
          </p:nvPr>
        </p:nvSpPr>
        <p:spPr>
          <a:xfrm>
            <a:off x="950967" y="3939367"/>
            <a:ext cx="4783600" cy="152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700"/>
              <a:buNone/>
              <a:defRPr sz="2267"/>
            </a:lvl1pPr>
            <a:lvl2pPr lvl="1" rtl="0">
              <a:lnSpc>
                <a:spcPct val="100000"/>
              </a:lnSpc>
              <a:spcBef>
                <a:spcPts val="0"/>
              </a:spcBef>
              <a:spcAft>
                <a:spcPts val="0"/>
              </a:spcAft>
              <a:buSzPts val="1700"/>
              <a:buNone/>
              <a:defRPr sz="2267"/>
            </a:lvl2pPr>
            <a:lvl3pPr lvl="2" rtl="0">
              <a:lnSpc>
                <a:spcPct val="100000"/>
              </a:lnSpc>
              <a:spcBef>
                <a:spcPts val="0"/>
              </a:spcBef>
              <a:spcAft>
                <a:spcPts val="0"/>
              </a:spcAft>
              <a:buSzPts val="1700"/>
              <a:buNone/>
              <a:defRPr sz="2267"/>
            </a:lvl3pPr>
            <a:lvl4pPr lvl="3" rtl="0">
              <a:lnSpc>
                <a:spcPct val="100000"/>
              </a:lnSpc>
              <a:spcBef>
                <a:spcPts val="0"/>
              </a:spcBef>
              <a:spcAft>
                <a:spcPts val="0"/>
              </a:spcAft>
              <a:buSzPts val="1700"/>
              <a:buNone/>
              <a:defRPr sz="2267"/>
            </a:lvl4pPr>
            <a:lvl5pPr lvl="4" rtl="0">
              <a:lnSpc>
                <a:spcPct val="100000"/>
              </a:lnSpc>
              <a:spcBef>
                <a:spcPts val="0"/>
              </a:spcBef>
              <a:spcAft>
                <a:spcPts val="0"/>
              </a:spcAft>
              <a:buSzPts val="1700"/>
              <a:buNone/>
              <a:defRPr sz="2267"/>
            </a:lvl5pPr>
            <a:lvl6pPr lvl="5" rtl="0">
              <a:lnSpc>
                <a:spcPct val="100000"/>
              </a:lnSpc>
              <a:spcBef>
                <a:spcPts val="0"/>
              </a:spcBef>
              <a:spcAft>
                <a:spcPts val="0"/>
              </a:spcAft>
              <a:buSzPts val="1700"/>
              <a:buNone/>
              <a:defRPr sz="2267"/>
            </a:lvl6pPr>
            <a:lvl7pPr lvl="6" rtl="0">
              <a:lnSpc>
                <a:spcPct val="100000"/>
              </a:lnSpc>
              <a:spcBef>
                <a:spcPts val="0"/>
              </a:spcBef>
              <a:spcAft>
                <a:spcPts val="0"/>
              </a:spcAft>
              <a:buSzPts val="1700"/>
              <a:buNone/>
              <a:defRPr sz="2267"/>
            </a:lvl7pPr>
            <a:lvl8pPr lvl="7" rtl="0">
              <a:lnSpc>
                <a:spcPct val="100000"/>
              </a:lnSpc>
              <a:spcBef>
                <a:spcPts val="0"/>
              </a:spcBef>
              <a:spcAft>
                <a:spcPts val="0"/>
              </a:spcAft>
              <a:buSzPts val="1700"/>
              <a:buNone/>
              <a:defRPr sz="2267"/>
            </a:lvl8pPr>
            <a:lvl9pPr lvl="8" rtl="0">
              <a:lnSpc>
                <a:spcPct val="100000"/>
              </a:lnSpc>
              <a:spcBef>
                <a:spcPts val="0"/>
              </a:spcBef>
              <a:spcAft>
                <a:spcPts val="0"/>
              </a:spcAft>
              <a:buSzPts val="1700"/>
              <a:buNone/>
              <a:defRPr sz="2267"/>
            </a:lvl9pPr>
          </a:lstStyle>
          <a:p>
            <a:endParaRPr/>
          </a:p>
        </p:txBody>
      </p:sp>
      <p:sp>
        <p:nvSpPr>
          <p:cNvPr id="575" name="Google Shape;575;p20"/>
          <p:cNvSpPr/>
          <p:nvPr/>
        </p:nvSpPr>
        <p:spPr>
          <a:xfrm>
            <a:off x="-702333" y="-785167"/>
            <a:ext cx="1911600" cy="19116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6" name="Google Shape;576;p20"/>
          <p:cNvSpPr/>
          <p:nvPr/>
        </p:nvSpPr>
        <p:spPr>
          <a:xfrm rot="5400000">
            <a:off x="498367" y="4949767"/>
            <a:ext cx="2681200" cy="4915200"/>
          </a:xfrm>
          <a:prstGeom prst="round2SameRect">
            <a:avLst>
              <a:gd name="adj1" fmla="val 50000"/>
              <a:gd name="adj2" fmla="val 0"/>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7" name="Google Shape;577;p20"/>
          <p:cNvSpPr/>
          <p:nvPr/>
        </p:nvSpPr>
        <p:spPr>
          <a:xfrm>
            <a:off x="3503793" y="6110891"/>
            <a:ext cx="445948" cy="445824"/>
          </a:xfrm>
          <a:custGeom>
            <a:avLst/>
            <a:gdLst/>
            <a:ahLst/>
            <a:cxnLst/>
            <a:rect l="l" t="t" r="r" b="b"/>
            <a:pathLst>
              <a:path w="3601" h="3600" extrusionOk="0">
                <a:moveTo>
                  <a:pt x="1811" y="0"/>
                </a:moveTo>
                <a:cubicBezTo>
                  <a:pt x="1790" y="128"/>
                  <a:pt x="1790" y="277"/>
                  <a:pt x="1768" y="405"/>
                </a:cubicBezTo>
                <a:cubicBezTo>
                  <a:pt x="1726" y="1129"/>
                  <a:pt x="1130" y="1725"/>
                  <a:pt x="405" y="1768"/>
                </a:cubicBezTo>
                <a:cubicBezTo>
                  <a:pt x="278" y="1789"/>
                  <a:pt x="129" y="1789"/>
                  <a:pt x="1" y="1810"/>
                </a:cubicBezTo>
                <a:cubicBezTo>
                  <a:pt x="129" y="1810"/>
                  <a:pt x="278" y="1832"/>
                  <a:pt x="405" y="1832"/>
                </a:cubicBezTo>
                <a:cubicBezTo>
                  <a:pt x="1130" y="1896"/>
                  <a:pt x="1726" y="2471"/>
                  <a:pt x="1768" y="3216"/>
                </a:cubicBezTo>
                <a:cubicBezTo>
                  <a:pt x="1790" y="3344"/>
                  <a:pt x="1790" y="3472"/>
                  <a:pt x="1811" y="3599"/>
                </a:cubicBezTo>
                <a:cubicBezTo>
                  <a:pt x="1811" y="3472"/>
                  <a:pt x="1832" y="3344"/>
                  <a:pt x="1832" y="3216"/>
                </a:cubicBezTo>
                <a:cubicBezTo>
                  <a:pt x="1896" y="2471"/>
                  <a:pt x="2471" y="1896"/>
                  <a:pt x="3217" y="1832"/>
                </a:cubicBezTo>
                <a:cubicBezTo>
                  <a:pt x="3344" y="1832"/>
                  <a:pt x="3472" y="1810"/>
                  <a:pt x="3600" y="1810"/>
                </a:cubicBezTo>
                <a:cubicBezTo>
                  <a:pt x="3472" y="1789"/>
                  <a:pt x="3344" y="1789"/>
                  <a:pt x="3217" y="1768"/>
                </a:cubicBezTo>
                <a:cubicBezTo>
                  <a:pt x="2471" y="1725"/>
                  <a:pt x="1896" y="1129"/>
                  <a:pt x="1832" y="405"/>
                </a:cubicBezTo>
                <a:cubicBezTo>
                  <a:pt x="1832" y="277"/>
                  <a:pt x="1811" y="128"/>
                  <a:pt x="181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78" name="Google Shape;578;p20"/>
          <p:cNvGrpSpPr/>
          <p:nvPr/>
        </p:nvGrpSpPr>
        <p:grpSpPr>
          <a:xfrm>
            <a:off x="9890766" y="4959359"/>
            <a:ext cx="2962668" cy="2965608"/>
            <a:chOff x="7418074" y="3719519"/>
            <a:chExt cx="2222001" cy="2224206"/>
          </a:xfrm>
        </p:grpSpPr>
        <p:sp>
          <p:nvSpPr>
            <p:cNvPr id="579" name="Google Shape;579;p20"/>
            <p:cNvSpPr/>
            <p:nvPr/>
          </p:nvSpPr>
          <p:spPr>
            <a:xfrm flipH="1">
              <a:off x="7617083" y="3920675"/>
              <a:ext cx="1823994" cy="1824052"/>
            </a:xfrm>
            <a:custGeom>
              <a:avLst/>
              <a:gdLst/>
              <a:ahLst/>
              <a:cxnLst/>
              <a:rect l="l" t="t" r="r" b="b"/>
              <a:pathLst>
                <a:path w="17763" h="17764" extrusionOk="0">
                  <a:moveTo>
                    <a:pt x="22" y="1"/>
                  </a:moveTo>
                  <a:lnTo>
                    <a:pt x="0" y="22"/>
                  </a:lnTo>
                  <a:lnTo>
                    <a:pt x="17741" y="17763"/>
                  </a:lnTo>
                  <a:lnTo>
                    <a:pt x="17763" y="17720"/>
                  </a:lnTo>
                  <a:lnTo>
                    <a:pt x="22"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20"/>
            <p:cNvSpPr/>
            <p:nvPr/>
          </p:nvSpPr>
          <p:spPr>
            <a:xfrm flipH="1">
              <a:off x="7466132" y="4161261"/>
              <a:ext cx="2128044" cy="1342882"/>
            </a:xfrm>
            <a:custGeom>
              <a:avLst/>
              <a:gdLst/>
              <a:ahLst/>
              <a:cxnLst/>
              <a:rect l="l" t="t" r="r" b="b"/>
              <a:pathLst>
                <a:path w="20724" h="13078" extrusionOk="0">
                  <a:moveTo>
                    <a:pt x="22" y="1"/>
                  </a:moveTo>
                  <a:lnTo>
                    <a:pt x="1" y="43"/>
                  </a:lnTo>
                  <a:lnTo>
                    <a:pt x="20702" y="13077"/>
                  </a:lnTo>
                  <a:lnTo>
                    <a:pt x="20723" y="13035"/>
                  </a:lnTo>
                  <a:lnTo>
                    <a:pt x="22"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20"/>
            <p:cNvSpPr/>
            <p:nvPr/>
          </p:nvSpPr>
          <p:spPr>
            <a:xfrm flipH="1">
              <a:off x="7418074" y="4467462"/>
              <a:ext cx="2222001" cy="728327"/>
            </a:xfrm>
            <a:custGeom>
              <a:avLst/>
              <a:gdLst/>
              <a:ahLst/>
              <a:cxnLst/>
              <a:rect l="l" t="t" r="r" b="b"/>
              <a:pathLst>
                <a:path w="21639" h="7093" extrusionOk="0">
                  <a:moveTo>
                    <a:pt x="0" y="0"/>
                  </a:moveTo>
                  <a:lnTo>
                    <a:pt x="0" y="43"/>
                  </a:lnTo>
                  <a:lnTo>
                    <a:pt x="21639" y="7092"/>
                  </a:lnTo>
                  <a:lnTo>
                    <a:pt x="21639" y="7071"/>
                  </a:lnTo>
                  <a:lnTo>
                    <a:pt x="0"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20"/>
            <p:cNvSpPr/>
            <p:nvPr/>
          </p:nvSpPr>
          <p:spPr>
            <a:xfrm flipH="1">
              <a:off x="7479276" y="4810731"/>
              <a:ext cx="2099600" cy="43845"/>
            </a:xfrm>
            <a:custGeom>
              <a:avLst/>
              <a:gdLst/>
              <a:ahLst/>
              <a:cxnLst/>
              <a:rect l="l" t="t" r="r" b="b"/>
              <a:pathLst>
                <a:path w="20447" h="427" extrusionOk="0">
                  <a:moveTo>
                    <a:pt x="1" y="1"/>
                  </a:moveTo>
                  <a:lnTo>
                    <a:pt x="1" y="44"/>
                  </a:lnTo>
                  <a:lnTo>
                    <a:pt x="20446" y="427"/>
                  </a:lnTo>
                  <a:lnTo>
                    <a:pt x="20446" y="384"/>
                  </a:lnTo>
                  <a:lnTo>
                    <a:pt x="1"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20"/>
            <p:cNvSpPr/>
            <p:nvPr/>
          </p:nvSpPr>
          <p:spPr>
            <a:xfrm flipH="1">
              <a:off x="7641111" y="4506789"/>
              <a:ext cx="1775937" cy="651829"/>
            </a:xfrm>
            <a:custGeom>
              <a:avLst/>
              <a:gdLst/>
              <a:ahLst/>
              <a:cxnLst/>
              <a:rect l="l" t="t" r="r" b="b"/>
              <a:pathLst>
                <a:path w="17295" h="6348" extrusionOk="0">
                  <a:moveTo>
                    <a:pt x="17273" y="1"/>
                  </a:moveTo>
                  <a:lnTo>
                    <a:pt x="1" y="6305"/>
                  </a:lnTo>
                  <a:lnTo>
                    <a:pt x="22" y="6347"/>
                  </a:lnTo>
                  <a:lnTo>
                    <a:pt x="17294" y="43"/>
                  </a:lnTo>
                  <a:lnTo>
                    <a:pt x="17273"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20"/>
            <p:cNvSpPr/>
            <p:nvPr/>
          </p:nvSpPr>
          <p:spPr>
            <a:xfrm flipH="1">
              <a:off x="7890437" y="4194120"/>
              <a:ext cx="1277299" cy="1277165"/>
            </a:xfrm>
            <a:custGeom>
              <a:avLst/>
              <a:gdLst/>
              <a:ahLst/>
              <a:cxnLst/>
              <a:rect l="l" t="t" r="r" b="b"/>
              <a:pathLst>
                <a:path w="12439" h="12438" extrusionOk="0">
                  <a:moveTo>
                    <a:pt x="12396" y="0"/>
                  </a:moveTo>
                  <a:lnTo>
                    <a:pt x="1" y="12395"/>
                  </a:lnTo>
                  <a:lnTo>
                    <a:pt x="43" y="12438"/>
                  </a:lnTo>
                  <a:lnTo>
                    <a:pt x="12438" y="21"/>
                  </a:lnTo>
                  <a:lnTo>
                    <a:pt x="12396"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20"/>
            <p:cNvSpPr/>
            <p:nvPr/>
          </p:nvSpPr>
          <p:spPr>
            <a:xfrm flipH="1">
              <a:off x="8203223" y="3944806"/>
              <a:ext cx="651742" cy="1775791"/>
            </a:xfrm>
            <a:custGeom>
              <a:avLst/>
              <a:gdLst/>
              <a:ahLst/>
              <a:cxnLst/>
              <a:rect l="l" t="t" r="r" b="b"/>
              <a:pathLst>
                <a:path w="6347" h="17294" extrusionOk="0">
                  <a:moveTo>
                    <a:pt x="6304" y="0"/>
                  </a:moveTo>
                  <a:lnTo>
                    <a:pt x="0" y="17272"/>
                  </a:lnTo>
                  <a:lnTo>
                    <a:pt x="43" y="17294"/>
                  </a:lnTo>
                  <a:lnTo>
                    <a:pt x="6347" y="21"/>
                  </a:lnTo>
                  <a:lnTo>
                    <a:pt x="6304"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20"/>
            <p:cNvSpPr/>
            <p:nvPr/>
          </p:nvSpPr>
          <p:spPr>
            <a:xfrm flipH="1">
              <a:off x="8507178" y="3782977"/>
              <a:ext cx="43846" cy="2099446"/>
            </a:xfrm>
            <a:custGeom>
              <a:avLst/>
              <a:gdLst/>
              <a:ahLst/>
              <a:cxnLst/>
              <a:rect l="l" t="t" r="r" b="b"/>
              <a:pathLst>
                <a:path w="427" h="20446" extrusionOk="0">
                  <a:moveTo>
                    <a:pt x="0" y="0"/>
                  </a:moveTo>
                  <a:lnTo>
                    <a:pt x="384" y="20446"/>
                  </a:lnTo>
                  <a:lnTo>
                    <a:pt x="426" y="20446"/>
                  </a:lnTo>
                  <a:lnTo>
                    <a:pt x="43"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20"/>
            <p:cNvSpPr/>
            <p:nvPr/>
          </p:nvSpPr>
          <p:spPr>
            <a:xfrm flipH="1">
              <a:off x="8163791" y="3719519"/>
              <a:ext cx="730604" cy="2224206"/>
            </a:xfrm>
            <a:custGeom>
              <a:avLst/>
              <a:gdLst/>
              <a:ahLst/>
              <a:cxnLst/>
              <a:rect l="l" t="t" r="r" b="b"/>
              <a:pathLst>
                <a:path w="7115" h="21661" extrusionOk="0">
                  <a:moveTo>
                    <a:pt x="43" y="0"/>
                  </a:moveTo>
                  <a:lnTo>
                    <a:pt x="1" y="22"/>
                  </a:lnTo>
                  <a:lnTo>
                    <a:pt x="7072" y="21660"/>
                  </a:lnTo>
                  <a:lnTo>
                    <a:pt x="7114" y="21660"/>
                  </a:lnTo>
                  <a:lnTo>
                    <a:pt x="43"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20"/>
            <p:cNvSpPr/>
            <p:nvPr/>
          </p:nvSpPr>
          <p:spPr>
            <a:xfrm flipH="1">
              <a:off x="7857679" y="3767678"/>
              <a:ext cx="1342812" cy="2127889"/>
            </a:xfrm>
            <a:custGeom>
              <a:avLst/>
              <a:gdLst/>
              <a:ahLst/>
              <a:cxnLst/>
              <a:rect l="l" t="t" r="r" b="b"/>
              <a:pathLst>
                <a:path w="13077" h="20723" extrusionOk="0">
                  <a:moveTo>
                    <a:pt x="43" y="0"/>
                  </a:moveTo>
                  <a:lnTo>
                    <a:pt x="0" y="21"/>
                  </a:lnTo>
                  <a:lnTo>
                    <a:pt x="13034" y="20723"/>
                  </a:lnTo>
                  <a:lnTo>
                    <a:pt x="13077" y="20701"/>
                  </a:lnTo>
                  <a:lnTo>
                    <a:pt x="43"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9" name="Google Shape;589;p20"/>
          <p:cNvGrpSpPr/>
          <p:nvPr/>
        </p:nvGrpSpPr>
        <p:grpSpPr>
          <a:xfrm>
            <a:off x="11524400" y="1969695"/>
            <a:ext cx="364000" cy="364400"/>
            <a:chOff x="3268250" y="2113396"/>
            <a:chExt cx="273000" cy="273300"/>
          </a:xfrm>
        </p:grpSpPr>
        <p:cxnSp>
          <p:nvCxnSpPr>
            <p:cNvPr id="590" name="Google Shape;590;p20"/>
            <p:cNvCxnSpPr/>
            <p:nvPr/>
          </p:nvCxnSpPr>
          <p:spPr>
            <a:xfrm>
              <a:off x="3404734" y="2113396"/>
              <a:ext cx="0" cy="273300"/>
            </a:xfrm>
            <a:prstGeom prst="straightConnector1">
              <a:avLst/>
            </a:prstGeom>
            <a:noFill/>
            <a:ln w="19050" cap="flat" cmpd="sng">
              <a:solidFill>
                <a:schemeClr val="lt1"/>
              </a:solidFill>
              <a:prstDash val="solid"/>
              <a:round/>
              <a:headEnd type="none" w="med" len="med"/>
              <a:tailEnd type="none" w="med" len="med"/>
            </a:ln>
          </p:spPr>
        </p:cxnSp>
        <p:cxnSp>
          <p:nvCxnSpPr>
            <p:cNvPr id="591" name="Google Shape;591;p20"/>
            <p:cNvCxnSpPr/>
            <p:nvPr/>
          </p:nvCxnSpPr>
          <p:spPr>
            <a:xfrm rot="10800000">
              <a:off x="3268250" y="2249912"/>
              <a:ext cx="273000" cy="0"/>
            </a:xfrm>
            <a:prstGeom prst="straightConnector1">
              <a:avLst/>
            </a:prstGeom>
            <a:noFill/>
            <a:ln w="19050" cap="flat" cmpd="sng">
              <a:solidFill>
                <a:schemeClr val="lt1"/>
              </a:solidFill>
              <a:prstDash val="solid"/>
              <a:round/>
              <a:headEnd type="none" w="med" len="med"/>
              <a:tailEnd type="none" w="med" len="med"/>
            </a:ln>
          </p:spPr>
        </p:cxnSp>
        <p:cxnSp>
          <p:nvCxnSpPr>
            <p:cNvPr id="592" name="Google Shape;592;p20"/>
            <p:cNvCxnSpPr/>
            <p:nvPr/>
          </p:nvCxnSpPr>
          <p:spPr>
            <a:xfrm>
              <a:off x="3404765" y="2113081"/>
              <a:ext cx="0" cy="273226"/>
            </a:xfrm>
            <a:prstGeom prst="straightConnector1">
              <a:avLst/>
            </a:prstGeom>
            <a:noFill/>
            <a:ln w="19050" cap="flat" cmpd="sng">
              <a:solidFill>
                <a:schemeClr val="lt1"/>
              </a:solidFill>
              <a:prstDash val="solid"/>
              <a:round/>
              <a:headEnd type="none" w="med" len="med"/>
              <a:tailEnd type="none" w="med" len="med"/>
            </a:ln>
          </p:spPr>
        </p:cxnSp>
        <p:cxnSp>
          <p:nvCxnSpPr>
            <p:cNvPr id="593" name="Google Shape;593;p20"/>
            <p:cNvCxnSpPr/>
            <p:nvPr/>
          </p:nvCxnSpPr>
          <p:spPr>
            <a:xfrm>
              <a:off x="3404684" y="2113081"/>
              <a:ext cx="0" cy="273226"/>
            </a:xfrm>
            <a:prstGeom prst="straightConnector1">
              <a:avLst/>
            </a:prstGeom>
            <a:noFill/>
            <a:ln w="19050" cap="flat" cmpd="sng">
              <a:solidFill>
                <a:schemeClr val="lt1"/>
              </a:solidFill>
              <a:prstDash val="solid"/>
              <a:round/>
              <a:headEnd type="none" w="med" len="med"/>
              <a:tailEnd type="none" w="med" len="med"/>
            </a:ln>
          </p:spPr>
        </p:cxnSp>
      </p:grpSp>
      <p:sp>
        <p:nvSpPr>
          <p:cNvPr id="594" name="Google Shape;594;p20"/>
          <p:cNvSpPr/>
          <p:nvPr/>
        </p:nvSpPr>
        <p:spPr>
          <a:xfrm>
            <a:off x="8138800" y="6216633"/>
            <a:ext cx="121600" cy="121600"/>
          </a:xfrm>
          <a:prstGeom prst="ellipse">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5" name="Google Shape;595;p20"/>
          <p:cNvSpPr/>
          <p:nvPr/>
        </p:nvSpPr>
        <p:spPr>
          <a:xfrm>
            <a:off x="10245033" y="1096067"/>
            <a:ext cx="121600" cy="121600"/>
          </a:xfrm>
          <a:prstGeom prst="ellipse">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6" name="Google Shape;596;p20"/>
          <p:cNvSpPr/>
          <p:nvPr/>
        </p:nvSpPr>
        <p:spPr>
          <a:xfrm>
            <a:off x="356133" y="4036767"/>
            <a:ext cx="84400" cy="84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7" name="Google Shape;597;p20"/>
          <p:cNvSpPr/>
          <p:nvPr/>
        </p:nvSpPr>
        <p:spPr>
          <a:xfrm>
            <a:off x="8828033" y="677133"/>
            <a:ext cx="84400" cy="84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8" name="Google Shape;598;p20"/>
          <p:cNvSpPr/>
          <p:nvPr/>
        </p:nvSpPr>
        <p:spPr>
          <a:xfrm>
            <a:off x="6899367" y="5683967"/>
            <a:ext cx="84400" cy="84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9" name="Google Shape;599;p20"/>
          <p:cNvSpPr/>
          <p:nvPr/>
        </p:nvSpPr>
        <p:spPr>
          <a:xfrm>
            <a:off x="3865333" y="662700"/>
            <a:ext cx="84400" cy="84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3465164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600"/>
        <p:cNvGrpSpPr/>
        <p:nvPr/>
      </p:nvGrpSpPr>
      <p:grpSpPr>
        <a:xfrm>
          <a:off x="0" y="0"/>
          <a:ext cx="0" cy="0"/>
          <a:chOff x="0" y="0"/>
          <a:chExt cx="0" cy="0"/>
        </a:xfrm>
      </p:grpSpPr>
      <p:sp>
        <p:nvSpPr>
          <p:cNvPr id="601" name="Google Shape;601;p21"/>
          <p:cNvSpPr txBox="1">
            <a:spLocks noGrp="1"/>
          </p:cNvSpPr>
          <p:nvPr>
            <p:ph type="title"/>
          </p:nvPr>
        </p:nvSpPr>
        <p:spPr>
          <a:xfrm>
            <a:off x="950967" y="1374200"/>
            <a:ext cx="5145200" cy="6376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sp>
        <p:nvSpPr>
          <p:cNvPr id="602" name="Google Shape;602;p21"/>
          <p:cNvSpPr txBox="1">
            <a:spLocks noGrp="1"/>
          </p:cNvSpPr>
          <p:nvPr>
            <p:ph type="body" idx="1"/>
          </p:nvPr>
        </p:nvSpPr>
        <p:spPr>
          <a:xfrm>
            <a:off x="1326767" y="2254167"/>
            <a:ext cx="4393600" cy="2981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603" name="Google Shape;603;p21"/>
          <p:cNvSpPr/>
          <p:nvPr/>
        </p:nvSpPr>
        <p:spPr>
          <a:xfrm flipH="1">
            <a:off x="-1640000" y="3847500"/>
            <a:ext cx="2681200" cy="4915200"/>
          </a:xfrm>
          <a:prstGeom prst="round2SameRect">
            <a:avLst>
              <a:gd name="adj1" fmla="val 50000"/>
              <a:gd name="adj2" fmla="val 0"/>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4" name="Google Shape;604;p21"/>
          <p:cNvSpPr/>
          <p:nvPr/>
        </p:nvSpPr>
        <p:spPr>
          <a:xfrm flipH="1">
            <a:off x="805127" y="5808057"/>
            <a:ext cx="445948" cy="445824"/>
          </a:xfrm>
          <a:custGeom>
            <a:avLst/>
            <a:gdLst/>
            <a:ahLst/>
            <a:cxnLst/>
            <a:rect l="l" t="t" r="r" b="b"/>
            <a:pathLst>
              <a:path w="3601" h="3600" extrusionOk="0">
                <a:moveTo>
                  <a:pt x="1811" y="0"/>
                </a:moveTo>
                <a:cubicBezTo>
                  <a:pt x="1790" y="128"/>
                  <a:pt x="1790" y="277"/>
                  <a:pt x="1768" y="405"/>
                </a:cubicBezTo>
                <a:cubicBezTo>
                  <a:pt x="1726" y="1129"/>
                  <a:pt x="1130" y="1725"/>
                  <a:pt x="405" y="1768"/>
                </a:cubicBezTo>
                <a:cubicBezTo>
                  <a:pt x="278" y="1789"/>
                  <a:pt x="129" y="1789"/>
                  <a:pt x="1" y="1810"/>
                </a:cubicBezTo>
                <a:cubicBezTo>
                  <a:pt x="129" y="1810"/>
                  <a:pt x="278" y="1832"/>
                  <a:pt x="405" y="1832"/>
                </a:cubicBezTo>
                <a:cubicBezTo>
                  <a:pt x="1130" y="1896"/>
                  <a:pt x="1726" y="2471"/>
                  <a:pt x="1768" y="3216"/>
                </a:cubicBezTo>
                <a:cubicBezTo>
                  <a:pt x="1790" y="3344"/>
                  <a:pt x="1790" y="3472"/>
                  <a:pt x="1811" y="3599"/>
                </a:cubicBezTo>
                <a:cubicBezTo>
                  <a:pt x="1811" y="3472"/>
                  <a:pt x="1832" y="3344"/>
                  <a:pt x="1832" y="3216"/>
                </a:cubicBezTo>
                <a:cubicBezTo>
                  <a:pt x="1896" y="2471"/>
                  <a:pt x="2471" y="1896"/>
                  <a:pt x="3217" y="1832"/>
                </a:cubicBezTo>
                <a:cubicBezTo>
                  <a:pt x="3344" y="1832"/>
                  <a:pt x="3472" y="1810"/>
                  <a:pt x="3600" y="1810"/>
                </a:cubicBezTo>
                <a:cubicBezTo>
                  <a:pt x="3472" y="1789"/>
                  <a:pt x="3344" y="1789"/>
                  <a:pt x="3217" y="1768"/>
                </a:cubicBezTo>
                <a:cubicBezTo>
                  <a:pt x="2471" y="1725"/>
                  <a:pt x="1896" y="1129"/>
                  <a:pt x="1832" y="405"/>
                </a:cubicBezTo>
                <a:cubicBezTo>
                  <a:pt x="1832" y="277"/>
                  <a:pt x="1811" y="128"/>
                  <a:pt x="181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5" name="Google Shape;605;p21"/>
          <p:cNvSpPr/>
          <p:nvPr/>
        </p:nvSpPr>
        <p:spPr>
          <a:xfrm>
            <a:off x="11006000" y="5742833"/>
            <a:ext cx="1780000" cy="17800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6" name="Google Shape;606;p21"/>
          <p:cNvSpPr/>
          <p:nvPr/>
        </p:nvSpPr>
        <p:spPr>
          <a:xfrm>
            <a:off x="11352896" y="348583"/>
            <a:ext cx="1557393" cy="654739"/>
          </a:xfrm>
          <a:custGeom>
            <a:avLst/>
            <a:gdLst/>
            <a:ahLst/>
            <a:cxnLst/>
            <a:rect l="l" t="t" r="r" b="b"/>
            <a:pathLst>
              <a:path w="6539" h="2749" extrusionOk="0">
                <a:moveTo>
                  <a:pt x="3259" y="107"/>
                </a:moveTo>
                <a:cubicBezTo>
                  <a:pt x="5027" y="107"/>
                  <a:pt x="6454" y="682"/>
                  <a:pt x="6454" y="1385"/>
                </a:cubicBezTo>
                <a:cubicBezTo>
                  <a:pt x="6454" y="2088"/>
                  <a:pt x="5027" y="2642"/>
                  <a:pt x="3259" y="2642"/>
                </a:cubicBezTo>
                <a:cubicBezTo>
                  <a:pt x="1513" y="2642"/>
                  <a:pt x="86" y="2088"/>
                  <a:pt x="86" y="1385"/>
                </a:cubicBezTo>
                <a:cubicBezTo>
                  <a:pt x="86" y="682"/>
                  <a:pt x="1513" y="107"/>
                  <a:pt x="3259" y="107"/>
                </a:cubicBezTo>
                <a:close/>
                <a:moveTo>
                  <a:pt x="3259" y="1"/>
                </a:moveTo>
                <a:cubicBezTo>
                  <a:pt x="1428" y="1"/>
                  <a:pt x="1" y="618"/>
                  <a:pt x="1" y="1385"/>
                </a:cubicBezTo>
                <a:cubicBezTo>
                  <a:pt x="1" y="2152"/>
                  <a:pt x="1428" y="2748"/>
                  <a:pt x="3259" y="2748"/>
                </a:cubicBezTo>
                <a:cubicBezTo>
                  <a:pt x="5112" y="2748"/>
                  <a:pt x="6539" y="2152"/>
                  <a:pt x="6539" y="1385"/>
                </a:cubicBezTo>
                <a:cubicBezTo>
                  <a:pt x="6539" y="618"/>
                  <a:pt x="5112" y="1"/>
                  <a:pt x="325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7" name="Google Shape;607;p21"/>
          <p:cNvSpPr/>
          <p:nvPr/>
        </p:nvSpPr>
        <p:spPr>
          <a:xfrm>
            <a:off x="11352896" y="676707"/>
            <a:ext cx="1557393" cy="654500"/>
          </a:xfrm>
          <a:custGeom>
            <a:avLst/>
            <a:gdLst/>
            <a:ahLst/>
            <a:cxnLst/>
            <a:rect l="l" t="t" r="r" b="b"/>
            <a:pathLst>
              <a:path w="6539" h="2748" extrusionOk="0">
                <a:moveTo>
                  <a:pt x="3259" y="86"/>
                </a:moveTo>
                <a:cubicBezTo>
                  <a:pt x="5027" y="86"/>
                  <a:pt x="6454" y="661"/>
                  <a:pt x="6454" y="1364"/>
                </a:cubicBezTo>
                <a:cubicBezTo>
                  <a:pt x="6454" y="2066"/>
                  <a:pt x="5027" y="2641"/>
                  <a:pt x="3259" y="2641"/>
                </a:cubicBezTo>
                <a:cubicBezTo>
                  <a:pt x="1513" y="2641"/>
                  <a:pt x="86" y="2066"/>
                  <a:pt x="86" y="1364"/>
                </a:cubicBezTo>
                <a:cubicBezTo>
                  <a:pt x="86" y="661"/>
                  <a:pt x="1513" y="86"/>
                  <a:pt x="3259" y="86"/>
                </a:cubicBezTo>
                <a:close/>
                <a:moveTo>
                  <a:pt x="3259" y="1"/>
                </a:moveTo>
                <a:cubicBezTo>
                  <a:pt x="1428" y="1"/>
                  <a:pt x="1" y="597"/>
                  <a:pt x="1" y="1364"/>
                </a:cubicBezTo>
                <a:cubicBezTo>
                  <a:pt x="1" y="2130"/>
                  <a:pt x="1428" y="2748"/>
                  <a:pt x="3259" y="2748"/>
                </a:cubicBezTo>
                <a:cubicBezTo>
                  <a:pt x="5112" y="2748"/>
                  <a:pt x="6539" y="2130"/>
                  <a:pt x="6539" y="1364"/>
                </a:cubicBezTo>
                <a:cubicBezTo>
                  <a:pt x="6539" y="597"/>
                  <a:pt x="5112" y="1"/>
                  <a:pt x="325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8" name="Google Shape;608;p21"/>
          <p:cNvSpPr/>
          <p:nvPr/>
        </p:nvSpPr>
        <p:spPr>
          <a:xfrm>
            <a:off x="11352896" y="1004592"/>
            <a:ext cx="1557393" cy="654739"/>
          </a:xfrm>
          <a:custGeom>
            <a:avLst/>
            <a:gdLst/>
            <a:ahLst/>
            <a:cxnLst/>
            <a:rect l="l" t="t" r="r" b="b"/>
            <a:pathLst>
              <a:path w="6539" h="2749" extrusionOk="0">
                <a:moveTo>
                  <a:pt x="3259" y="107"/>
                </a:moveTo>
                <a:cubicBezTo>
                  <a:pt x="5027" y="107"/>
                  <a:pt x="6454" y="661"/>
                  <a:pt x="6454" y="1364"/>
                </a:cubicBezTo>
                <a:cubicBezTo>
                  <a:pt x="6454" y="2067"/>
                  <a:pt x="5027" y="2642"/>
                  <a:pt x="3259" y="2642"/>
                </a:cubicBezTo>
                <a:cubicBezTo>
                  <a:pt x="1513" y="2642"/>
                  <a:pt x="86" y="2067"/>
                  <a:pt x="86" y="1364"/>
                </a:cubicBezTo>
                <a:cubicBezTo>
                  <a:pt x="86" y="661"/>
                  <a:pt x="1513" y="107"/>
                  <a:pt x="3259" y="107"/>
                </a:cubicBezTo>
                <a:close/>
                <a:moveTo>
                  <a:pt x="3259" y="1"/>
                </a:moveTo>
                <a:cubicBezTo>
                  <a:pt x="1428" y="1"/>
                  <a:pt x="1" y="597"/>
                  <a:pt x="1" y="1364"/>
                </a:cubicBezTo>
                <a:cubicBezTo>
                  <a:pt x="1" y="2131"/>
                  <a:pt x="1428" y="2748"/>
                  <a:pt x="3259" y="2748"/>
                </a:cubicBezTo>
                <a:cubicBezTo>
                  <a:pt x="5112" y="2748"/>
                  <a:pt x="6539" y="2131"/>
                  <a:pt x="6539" y="1364"/>
                </a:cubicBezTo>
                <a:cubicBezTo>
                  <a:pt x="6539" y="597"/>
                  <a:pt x="5112" y="1"/>
                  <a:pt x="325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9" name="Google Shape;609;p21"/>
          <p:cNvSpPr/>
          <p:nvPr/>
        </p:nvSpPr>
        <p:spPr>
          <a:xfrm>
            <a:off x="8539600" y="6045367"/>
            <a:ext cx="174400" cy="174400"/>
          </a:xfrm>
          <a:prstGeom prst="ellipse">
            <a:avLst/>
          </a:prstGeom>
          <a:no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0" name="Google Shape;610;p21"/>
          <p:cNvSpPr/>
          <p:nvPr/>
        </p:nvSpPr>
        <p:spPr>
          <a:xfrm>
            <a:off x="11724733" y="2948900"/>
            <a:ext cx="84400" cy="84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1" name="Google Shape;611;p21"/>
          <p:cNvSpPr/>
          <p:nvPr/>
        </p:nvSpPr>
        <p:spPr>
          <a:xfrm>
            <a:off x="3032433" y="6262900"/>
            <a:ext cx="84400" cy="844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2" name="Google Shape;612;p21"/>
          <p:cNvSpPr/>
          <p:nvPr/>
        </p:nvSpPr>
        <p:spPr>
          <a:xfrm>
            <a:off x="447451" y="2931700"/>
            <a:ext cx="84400" cy="84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3" name="Google Shape;613;p21"/>
          <p:cNvSpPr/>
          <p:nvPr/>
        </p:nvSpPr>
        <p:spPr>
          <a:xfrm>
            <a:off x="6948933" y="739733"/>
            <a:ext cx="84400" cy="84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14" name="Google Shape;614;p21"/>
          <p:cNvGrpSpPr/>
          <p:nvPr/>
        </p:nvGrpSpPr>
        <p:grpSpPr>
          <a:xfrm>
            <a:off x="646517" y="599728"/>
            <a:ext cx="364000" cy="364400"/>
            <a:chOff x="-1511137" y="1649946"/>
            <a:chExt cx="273000" cy="273300"/>
          </a:xfrm>
        </p:grpSpPr>
        <p:cxnSp>
          <p:nvCxnSpPr>
            <p:cNvPr id="615" name="Google Shape;615;p21"/>
            <p:cNvCxnSpPr/>
            <p:nvPr/>
          </p:nvCxnSpPr>
          <p:spPr>
            <a:xfrm>
              <a:off x="-1374654" y="1649946"/>
              <a:ext cx="0" cy="273300"/>
            </a:xfrm>
            <a:prstGeom prst="straightConnector1">
              <a:avLst/>
            </a:prstGeom>
            <a:noFill/>
            <a:ln w="19050" cap="flat" cmpd="sng">
              <a:solidFill>
                <a:schemeClr val="accent1"/>
              </a:solidFill>
              <a:prstDash val="solid"/>
              <a:round/>
              <a:headEnd type="none" w="med" len="med"/>
              <a:tailEnd type="none" w="med" len="med"/>
            </a:ln>
          </p:spPr>
        </p:cxnSp>
        <p:cxnSp>
          <p:nvCxnSpPr>
            <p:cNvPr id="616" name="Google Shape;616;p21"/>
            <p:cNvCxnSpPr/>
            <p:nvPr/>
          </p:nvCxnSpPr>
          <p:spPr>
            <a:xfrm rot="10800000">
              <a:off x="-1511137" y="1786462"/>
              <a:ext cx="273000" cy="0"/>
            </a:xfrm>
            <a:prstGeom prst="straightConnector1">
              <a:avLst/>
            </a:prstGeom>
            <a:noFill/>
            <a:ln w="19050" cap="flat" cmpd="sng">
              <a:solidFill>
                <a:schemeClr val="accent1"/>
              </a:solidFill>
              <a:prstDash val="solid"/>
              <a:round/>
              <a:headEnd type="none" w="med" len="med"/>
              <a:tailEnd type="none" w="med" len="med"/>
            </a:ln>
          </p:spPr>
        </p:cxnSp>
        <p:cxnSp>
          <p:nvCxnSpPr>
            <p:cNvPr id="617" name="Google Shape;617;p21"/>
            <p:cNvCxnSpPr/>
            <p:nvPr/>
          </p:nvCxnSpPr>
          <p:spPr>
            <a:xfrm>
              <a:off x="-1374623" y="1649631"/>
              <a:ext cx="0" cy="273226"/>
            </a:xfrm>
            <a:prstGeom prst="straightConnector1">
              <a:avLst/>
            </a:prstGeom>
            <a:noFill/>
            <a:ln w="19050" cap="flat" cmpd="sng">
              <a:solidFill>
                <a:schemeClr val="accent1"/>
              </a:solidFill>
              <a:prstDash val="solid"/>
              <a:round/>
              <a:headEnd type="none" w="med" len="med"/>
              <a:tailEnd type="none" w="med" len="med"/>
            </a:ln>
          </p:spPr>
        </p:cxnSp>
        <p:cxnSp>
          <p:nvCxnSpPr>
            <p:cNvPr id="618" name="Google Shape;618;p21"/>
            <p:cNvCxnSpPr/>
            <p:nvPr/>
          </p:nvCxnSpPr>
          <p:spPr>
            <a:xfrm>
              <a:off x="-1374703" y="1649631"/>
              <a:ext cx="0" cy="273226"/>
            </a:xfrm>
            <a:prstGeom prst="straightConnector1">
              <a:avLst/>
            </a:prstGeom>
            <a:noFill/>
            <a:ln w="19050" cap="flat" cmpd="sng">
              <a:solidFill>
                <a:schemeClr val="accent1"/>
              </a:solidFill>
              <a:prstDash val="solid"/>
              <a:round/>
              <a:headEnd type="none" w="med" len="med"/>
              <a:tailEnd type="none" w="med" len="med"/>
            </a:ln>
          </p:spPr>
        </p:cxnSp>
      </p:grpSp>
      <p:grpSp>
        <p:nvGrpSpPr>
          <p:cNvPr id="619" name="Google Shape;619;p21"/>
          <p:cNvGrpSpPr/>
          <p:nvPr/>
        </p:nvGrpSpPr>
        <p:grpSpPr>
          <a:xfrm>
            <a:off x="5304384" y="5848761"/>
            <a:ext cx="364000" cy="364400"/>
            <a:chOff x="1829863" y="5434321"/>
            <a:chExt cx="273000" cy="273300"/>
          </a:xfrm>
        </p:grpSpPr>
        <p:cxnSp>
          <p:nvCxnSpPr>
            <p:cNvPr id="620" name="Google Shape;620;p21"/>
            <p:cNvCxnSpPr/>
            <p:nvPr/>
          </p:nvCxnSpPr>
          <p:spPr>
            <a:xfrm>
              <a:off x="1966346" y="5434321"/>
              <a:ext cx="0" cy="273300"/>
            </a:xfrm>
            <a:prstGeom prst="straightConnector1">
              <a:avLst/>
            </a:prstGeom>
            <a:noFill/>
            <a:ln w="19050" cap="flat" cmpd="sng">
              <a:solidFill>
                <a:schemeClr val="lt1"/>
              </a:solidFill>
              <a:prstDash val="solid"/>
              <a:round/>
              <a:headEnd type="none" w="med" len="med"/>
              <a:tailEnd type="none" w="med" len="med"/>
            </a:ln>
          </p:spPr>
        </p:cxnSp>
        <p:cxnSp>
          <p:nvCxnSpPr>
            <p:cNvPr id="621" name="Google Shape;621;p21"/>
            <p:cNvCxnSpPr/>
            <p:nvPr/>
          </p:nvCxnSpPr>
          <p:spPr>
            <a:xfrm rot="10800000">
              <a:off x="1829863" y="5570837"/>
              <a:ext cx="273000" cy="0"/>
            </a:xfrm>
            <a:prstGeom prst="straightConnector1">
              <a:avLst/>
            </a:prstGeom>
            <a:noFill/>
            <a:ln w="19050" cap="flat" cmpd="sng">
              <a:solidFill>
                <a:schemeClr val="lt1"/>
              </a:solidFill>
              <a:prstDash val="solid"/>
              <a:round/>
              <a:headEnd type="none" w="med" len="med"/>
              <a:tailEnd type="none" w="med" len="med"/>
            </a:ln>
          </p:spPr>
        </p:cxnSp>
        <p:cxnSp>
          <p:nvCxnSpPr>
            <p:cNvPr id="622" name="Google Shape;622;p21"/>
            <p:cNvCxnSpPr/>
            <p:nvPr/>
          </p:nvCxnSpPr>
          <p:spPr>
            <a:xfrm>
              <a:off x="1966377" y="5434006"/>
              <a:ext cx="0" cy="273226"/>
            </a:xfrm>
            <a:prstGeom prst="straightConnector1">
              <a:avLst/>
            </a:prstGeom>
            <a:noFill/>
            <a:ln w="19050" cap="flat" cmpd="sng">
              <a:solidFill>
                <a:schemeClr val="lt1"/>
              </a:solidFill>
              <a:prstDash val="solid"/>
              <a:round/>
              <a:headEnd type="none" w="med" len="med"/>
              <a:tailEnd type="none" w="med" len="med"/>
            </a:ln>
          </p:spPr>
        </p:cxnSp>
        <p:cxnSp>
          <p:nvCxnSpPr>
            <p:cNvPr id="623" name="Google Shape;623;p21"/>
            <p:cNvCxnSpPr/>
            <p:nvPr/>
          </p:nvCxnSpPr>
          <p:spPr>
            <a:xfrm>
              <a:off x="1966297" y="5434006"/>
              <a:ext cx="0" cy="273226"/>
            </a:xfrm>
            <a:prstGeom prst="straightConnector1">
              <a:avLst/>
            </a:prstGeom>
            <a:noFill/>
            <a:ln w="19050" cap="flat" cmpd="sng">
              <a:solidFill>
                <a:schemeClr val="lt1"/>
              </a:solidFill>
              <a:prstDash val="solid"/>
              <a:round/>
              <a:headEnd type="none" w="med" len="med"/>
              <a:tailEnd type="none" w="med" len="med"/>
            </a:ln>
          </p:spPr>
        </p:cxnSp>
      </p:grpSp>
      <p:grpSp>
        <p:nvGrpSpPr>
          <p:cNvPr id="624" name="Google Shape;624;p21"/>
          <p:cNvGrpSpPr/>
          <p:nvPr/>
        </p:nvGrpSpPr>
        <p:grpSpPr>
          <a:xfrm>
            <a:off x="11139433" y="4354208"/>
            <a:ext cx="249200" cy="249600"/>
            <a:chOff x="8261150" y="4043731"/>
            <a:chExt cx="186900" cy="187200"/>
          </a:xfrm>
        </p:grpSpPr>
        <p:cxnSp>
          <p:nvCxnSpPr>
            <p:cNvPr id="625" name="Google Shape;625;p21"/>
            <p:cNvCxnSpPr/>
            <p:nvPr/>
          </p:nvCxnSpPr>
          <p:spPr>
            <a:xfrm>
              <a:off x="8354602" y="4043731"/>
              <a:ext cx="0" cy="187200"/>
            </a:xfrm>
            <a:prstGeom prst="straightConnector1">
              <a:avLst/>
            </a:prstGeom>
            <a:noFill/>
            <a:ln w="19050" cap="flat" cmpd="sng">
              <a:solidFill>
                <a:schemeClr val="accent1"/>
              </a:solidFill>
              <a:prstDash val="solid"/>
              <a:round/>
              <a:headEnd type="none" w="med" len="med"/>
              <a:tailEnd type="none" w="med" len="med"/>
            </a:ln>
          </p:spPr>
        </p:cxnSp>
        <p:cxnSp>
          <p:nvCxnSpPr>
            <p:cNvPr id="626" name="Google Shape;626;p21"/>
            <p:cNvCxnSpPr/>
            <p:nvPr/>
          </p:nvCxnSpPr>
          <p:spPr>
            <a:xfrm rot="10800000">
              <a:off x="8261150" y="4137179"/>
              <a:ext cx="186900" cy="0"/>
            </a:xfrm>
            <a:prstGeom prst="straightConnector1">
              <a:avLst/>
            </a:prstGeom>
            <a:noFill/>
            <a:ln w="19050" cap="flat" cmpd="sng">
              <a:solidFill>
                <a:schemeClr val="accent1"/>
              </a:solidFill>
              <a:prstDash val="solid"/>
              <a:round/>
              <a:headEnd type="none" w="med" len="med"/>
              <a:tailEnd type="none" w="med" len="med"/>
            </a:ln>
          </p:spPr>
        </p:cxnSp>
        <p:cxnSp>
          <p:nvCxnSpPr>
            <p:cNvPr id="627" name="Google Shape;627;p21"/>
            <p:cNvCxnSpPr/>
            <p:nvPr/>
          </p:nvCxnSpPr>
          <p:spPr>
            <a:xfrm>
              <a:off x="8354598" y="4043505"/>
              <a:ext cx="0" cy="187100"/>
            </a:xfrm>
            <a:prstGeom prst="straightConnector1">
              <a:avLst/>
            </a:prstGeom>
            <a:noFill/>
            <a:ln w="19050" cap="flat" cmpd="sng">
              <a:solidFill>
                <a:schemeClr val="accent1"/>
              </a:solidFill>
              <a:prstDash val="solid"/>
              <a:round/>
              <a:headEnd type="none" w="med" len="med"/>
              <a:tailEnd type="none" w="med" len="med"/>
            </a:ln>
          </p:spPr>
        </p:cxnSp>
        <p:cxnSp>
          <p:nvCxnSpPr>
            <p:cNvPr id="628" name="Google Shape;628;p21"/>
            <p:cNvCxnSpPr/>
            <p:nvPr/>
          </p:nvCxnSpPr>
          <p:spPr>
            <a:xfrm>
              <a:off x="8354593" y="4043505"/>
              <a:ext cx="0" cy="187100"/>
            </a:xfrm>
            <a:prstGeom prst="straightConnector1">
              <a:avLst/>
            </a:prstGeom>
            <a:noFill/>
            <a:ln w="19050" cap="flat" cmpd="sng">
              <a:solidFill>
                <a:schemeClr val="accent1"/>
              </a:solidFill>
              <a:prstDash val="solid"/>
              <a:round/>
              <a:headEnd type="none" w="med" len="med"/>
              <a:tailEnd type="none" w="med" len="med"/>
            </a:ln>
          </p:spPr>
        </p:cxnSp>
      </p:grpSp>
    </p:spTree>
    <p:extLst>
      <p:ext uri="{BB962C8B-B14F-4D97-AF65-F5344CB8AC3E}">
        <p14:creationId xmlns:p14="http://schemas.microsoft.com/office/powerpoint/2010/main" val="355964165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chemeClr val="dk2"/>
        </a:solidFill>
        <a:effectLst/>
      </p:bgPr>
    </p:bg>
    <p:spTree>
      <p:nvGrpSpPr>
        <p:cNvPr id="1" name="Shape 629"/>
        <p:cNvGrpSpPr/>
        <p:nvPr/>
      </p:nvGrpSpPr>
      <p:grpSpPr>
        <a:xfrm>
          <a:off x="0" y="0"/>
          <a:ext cx="0" cy="0"/>
          <a:chOff x="0" y="0"/>
          <a:chExt cx="0" cy="0"/>
        </a:xfrm>
      </p:grpSpPr>
      <p:sp>
        <p:nvSpPr>
          <p:cNvPr id="630" name="Google Shape;630;p22"/>
          <p:cNvSpPr txBox="1">
            <a:spLocks noGrp="1"/>
          </p:cNvSpPr>
          <p:nvPr>
            <p:ph type="title"/>
          </p:nvPr>
        </p:nvSpPr>
        <p:spPr>
          <a:xfrm>
            <a:off x="5295433" y="2082533"/>
            <a:ext cx="5945600" cy="6376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sp>
        <p:nvSpPr>
          <p:cNvPr id="631" name="Google Shape;631;p22"/>
          <p:cNvSpPr txBox="1">
            <a:spLocks noGrp="1"/>
          </p:cNvSpPr>
          <p:nvPr>
            <p:ph type="subTitle" idx="1"/>
          </p:nvPr>
        </p:nvSpPr>
        <p:spPr>
          <a:xfrm>
            <a:off x="5295433" y="3071067"/>
            <a:ext cx="5945600" cy="170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700"/>
              <a:buNone/>
              <a:defRPr sz="2267"/>
            </a:lvl1pPr>
            <a:lvl2pPr lvl="1" algn="ctr" rtl="0">
              <a:lnSpc>
                <a:spcPct val="100000"/>
              </a:lnSpc>
              <a:spcBef>
                <a:spcPts val="0"/>
              </a:spcBef>
              <a:spcAft>
                <a:spcPts val="0"/>
              </a:spcAft>
              <a:buSzPts val="1700"/>
              <a:buNone/>
              <a:defRPr sz="2267"/>
            </a:lvl2pPr>
            <a:lvl3pPr lvl="2" algn="ctr" rtl="0">
              <a:lnSpc>
                <a:spcPct val="100000"/>
              </a:lnSpc>
              <a:spcBef>
                <a:spcPts val="0"/>
              </a:spcBef>
              <a:spcAft>
                <a:spcPts val="0"/>
              </a:spcAft>
              <a:buSzPts val="1700"/>
              <a:buNone/>
              <a:defRPr sz="2267"/>
            </a:lvl3pPr>
            <a:lvl4pPr lvl="3" algn="ctr" rtl="0">
              <a:lnSpc>
                <a:spcPct val="100000"/>
              </a:lnSpc>
              <a:spcBef>
                <a:spcPts val="0"/>
              </a:spcBef>
              <a:spcAft>
                <a:spcPts val="0"/>
              </a:spcAft>
              <a:buSzPts val="1700"/>
              <a:buNone/>
              <a:defRPr sz="2267"/>
            </a:lvl4pPr>
            <a:lvl5pPr lvl="4" algn="ctr" rtl="0">
              <a:lnSpc>
                <a:spcPct val="100000"/>
              </a:lnSpc>
              <a:spcBef>
                <a:spcPts val="0"/>
              </a:spcBef>
              <a:spcAft>
                <a:spcPts val="0"/>
              </a:spcAft>
              <a:buSzPts val="1700"/>
              <a:buNone/>
              <a:defRPr sz="2267"/>
            </a:lvl5pPr>
            <a:lvl6pPr lvl="5" algn="ctr" rtl="0">
              <a:lnSpc>
                <a:spcPct val="100000"/>
              </a:lnSpc>
              <a:spcBef>
                <a:spcPts val="0"/>
              </a:spcBef>
              <a:spcAft>
                <a:spcPts val="0"/>
              </a:spcAft>
              <a:buSzPts val="1700"/>
              <a:buNone/>
              <a:defRPr sz="2267"/>
            </a:lvl6pPr>
            <a:lvl7pPr lvl="6" algn="ctr" rtl="0">
              <a:lnSpc>
                <a:spcPct val="100000"/>
              </a:lnSpc>
              <a:spcBef>
                <a:spcPts val="0"/>
              </a:spcBef>
              <a:spcAft>
                <a:spcPts val="0"/>
              </a:spcAft>
              <a:buSzPts val="1700"/>
              <a:buNone/>
              <a:defRPr sz="2267"/>
            </a:lvl7pPr>
            <a:lvl8pPr lvl="7" algn="ctr" rtl="0">
              <a:lnSpc>
                <a:spcPct val="100000"/>
              </a:lnSpc>
              <a:spcBef>
                <a:spcPts val="0"/>
              </a:spcBef>
              <a:spcAft>
                <a:spcPts val="0"/>
              </a:spcAft>
              <a:buSzPts val="1700"/>
              <a:buNone/>
              <a:defRPr sz="2267"/>
            </a:lvl8pPr>
            <a:lvl9pPr lvl="8" algn="ctr" rtl="0">
              <a:lnSpc>
                <a:spcPct val="100000"/>
              </a:lnSpc>
              <a:spcBef>
                <a:spcPts val="0"/>
              </a:spcBef>
              <a:spcAft>
                <a:spcPts val="0"/>
              </a:spcAft>
              <a:buSzPts val="1700"/>
              <a:buNone/>
              <a:defRPr sz="2267"/>
            </a:lvl9pPr>
          </a:lstStyle>
          <a:p>
            <a:endParaRPr/>
          </a:p>
        </p:txBody>
      </p:sp>
      <p:sp>
        <p:nvSpPr>
          <p:cNvPr id="632" name="Google Shape;632;p22"/>
          <p:cNvSpPr/>
          <p:nvPr/>
        </p:nvSpPr>
        <p:spPr>
          <a:xfrm>
            <a:off x="11241000" y="-785167"/>
            <a:ext cx="1911600" cy="19116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2"/>
          <p:cNvSpPr/>
          <p:nvPr/>
        </p:nvSpPr>
        <p:spPr>
          <a:xfrm>
            <a:off x="10320834" y="5539134"/>
            <a:ext cx="3085969" cy="2274941"/>
          </a:xfrm>
          <a:custGeom>
            <a:avLst/>
            <a:gdLst/>
            <a:ahLst/>
            <a:cxnLst/>
            <a:rect l="l" t="t" r="r" b="b"/>
            <a:pathLst>
              <a:path w="24919" h="18370" extrusionOk="0">
                <a:moveTo>
                  <a:pt x="20893" y="117"/>
                </a:moveTo>
                <a:cubicBezTo>
                  <a:pt x="21937" y="117"/>
                  <a:pt x="22746" y="415"/>
                  <a:pt x="23194" y="1012"/>
                </a:cubicBezTo>
                <a:cubicBezTo>
                  <a:pt x="24770" y="3163"/>
                  <a:pt x="21064" y="8572"/>
                  <a:pt x="14909" y="13087"/>
                </a:cubicBezTo>
                <a:cubicBezTo>
                  <a:pt x="11927" y="15281"/>
                  <a:pt x="8818" y="16921"/>
                  <a:pt x="6155" y="17730"/>
                </a:cubicBezTo>
                <a:cubicBezTo>
                  <a:pt x="5014" y="18071"/>
                  <a:pt x="4019" y="18240"/>
                  <a:pt x="3196" y="18240"/>
                </a:cubicBezTo>
                <a:cubicBezTo>
                  <a:pt x="2115" y="18240"/>
                  <a:pt x="1330" y="17948"/>
                  <a:pt x="895" y="17368"/>
                </a:cubicBezTo>
                <a:cubicBezTo>
                  <a:pt x="150" y="16324"/>
                  <a:pt x="575" y="14514"/>
                  <a:pt x="2130" y="12235"/>
                </a:cubicBezTo>
                <a:cubicBezTo>
                  <a:pt x="3685" y="9935"/>
                  <a:pt x="6198" y="7486"/>
                  <a:pt x="9180" y="5292"/>
                </a:cubicBezTo>
                <a:cubicBezTo>
                  <a:pt x="13610" y="2034"/>
                  <a:pt x="18125" y="117"/>
                  <a:pt x="20893" y="117"/>
                </a:cubicBezTo>
                <a:close/>
                <a:moveTo>
                  <a:pt x="20889" y="1"/>
                </a:moveTo>
                <a:cubicBezTo>
                  <a:pt x="18081" y="1"/>
                  <a:pt x="13550" y="1899"/>
                  <a:pt x="9095" y="5165"/>
                </a:cubicBezTo>
                <a:cubicBezTo>
                  <a:pt x="6092" y="7379"/>
                  <a:pt x="3578" y="9850"/>
                  <a:pt x="2002" y="12150"/>
                </a:cubicBezTo>
                <a:cubicBezTo>
                  <a:pt x="426" y="14472"/>
                  <a:pt x="0" y="16367"/>
                  <a:pt x="788" y="17453"/>
                </a:cubicBezTo>
                <a:cubicBezTo>
                  <a:pt x="1236" y="18071"/>
                  <a:pt x="2066" y="18369"/>
                  <a:pt x="3195" y="18369"/>
                </a:cubicBezTo>
                <a:cubicBezTo>
                  <a:pt x="4047" y="18369"/>
                  <a:pt x="5048" y="18199"/>
                  <a:pt x="6198" y="17858"/>
                </a:cubicBezTo>
                <a:cubicBezTo>
                  <a:pt x="8860" y="17049"/>
                  <a:pt x="11991" y="15387"/>
                  <a:pt x="14994" y="13194"/>
                </a:cubicBezTo>
                <a:cubicBezTo>
                  <a:pt x="21192" y="8636"/>
                  <a:pt x="24919" y="3141"/>
                  <a:pt x="23300" y="926"/>
                </a:cubicBezTo>
                <a:cubicBezTo>
                  <a:pt x="22841" y="298"/>
                  <a:pt x="22000" y="1"/>
                  <a:pt x="20889"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2"/>
          <p:cNvSpPr/>
          <p:nvPr/>
        </p:nvSpPr>
        <p:spPr>
          <a:xfrm>
            <a:off x="11200047" y="5938271"/>
            <a:ext cx="445824" cy="445824"/>
          </a:xfrm>
          <a:custGeom>
            <a:avLst/>
            <a:gdLst/>
            <a:ahLst/>
            <a:cxnLst/>
            <a:rect l="l" t="t" r="r" b="b"/>
            <a:pathLst>
              <a:path w="3600" h="3600" extrusionOk="0">
                <a:moveTo>
                  <a:pt x="1811" y="0"/>
                </a:moveTo>
                <a:cubicBezTo>
                  <a:pt x="1789" y="128"/>
                  <a:pt x="1789" y="277"/>
                  <a:pt x="1768" y="405"/>
                </a:cubicBezTo>
                <a:cubicBezTo>
                  <a:pt x="1726" y="1129"/>
                  <a:pt x="1129" y="1725"/>
                  <a:pt x="405" y="1768"/>
                </a:cubicBezTo>
                <a:cubicBezTo>
                  <a:pt x="277" y="1789"/>
                  <a:pt x="128" y="1789"/>
                  <a:pt x="0" y="1810"/>
                </a:cubicBezTo>
                <a:cubicBezTo>
                  <a:pt x="128" y="1810"/>
                  <a:pt x="277" y="1832"/>
                  <a:pt x="405" y="1832"/>
                </a:cubicBezTo>
                <a:cubicBezTo>
                  <a:pt x="1129" y="1895"/>
                  <a:pt x="1726" y="2471"/>
                  <a:pt x="1768" y="3216"/>
                </a:cubicBezTo>
                <a:cubicBezTo>
                  <a:pt x="1789" y="3344"/>
                  <a:pt x="1789" y="3472"/>
                  <a:pt x="1811" y="3599"/>
                </a:cubicBezTo>
                <a:cubicBezTo>
                  <a:pt x="1811" y="3472"/>
                  <a:pt x="1832" y="3344"/>
                  <a:pt x="1832" y="3216"/>
                </a:cubicBezTo>
                <a:cubicBezTo>
                  <a:pt x="1896" y="2471"/>
                  <a:pt x="2471" y="1895"/>
                  <a:pt x="3216" y="1832"/>
                </a:cubicBezTo>
                <a:cubicBezTo>
                  <a:pt x="3344" y="1832"/>
                  <a:pt x="3472" y="1810"/>
                  <a:pt x="3600" y="1810"/>
                </a:cubicBezTo>
                <a:cubicBezTo>
                  <a:pt x="3472" y="1789"/>
                  <a:pt x="3344" y="1789"/>
                  <a:pt x="3216" y="1768"/>
                </a:cubicBezTo>
                <a:cubicBezTo>
                  <a:pt x="2471" y="1725"/>
                  <a:pt x="1896" y="1129"/>
                  <a:pt x="1832" y="405"/>
                </a:cubicBezTo>
                <a:cubicBezTo>
                  <a:pt x="1832" y="277"/>
                  <a:pt x="1811" y="128"/>
                  <a:pt x="181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2"/>
          <p:cNvSpPr/>
          <p:nvPr/>
        </p:nvSpPr>
        <p:spPr>
          <a:xfrm>
            <a:off x="10562584" y="593983"/>
            <a:ext cx="174400" cy="174400"/>
          </a:xfrm>
          <a:prstGeom prst="ellipse">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2"/>
          <p:cNvSpPr/>
          <p:nvPr/>
        </p:nvSpPr>
        <p:spPr>
          <a:xfrm>
            <a:off x="8585884" y="6045383"/>
            <a:ext cx="174400" cy="174400"/>
          </a:xfrm>
          <a:prstGeom prst="ellipse">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2"/>
          <p:cNvSpPr/>
          <p:nvPr/>
        </p:nvSpPr>
        <p:spPr>
          <a:xfrm>
            <a:off x="4574451" y="1126449"/>
            <a:ext cx="174400" cy="174400"/>
          </a:xfrm>
          <a:prstGeom prst="ellipse">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2"/>
          <p:cNvSpPr/>
          <p:nvPr/>
        </p:nvSpPr>
        <p:spPr>
          <a:xfrm>
            <a:off x="3240033" y="5858733"/>
            <a:ext cx="84400" cy="844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2"/>
          <p:cNvSpPr/>
          <p:nvPr/>
        </p:nvSpPr>
        <p:spPr>
          <a:xfrm>
            <a:off x="348000" y="3170533"/>
            <a:ext cx="84400" cy="84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2"/>
          <p:cNvSpPr/>
          <p:nvPr/>
        </p:nvSpPr>
        <p:spPr>
          <a:xfrm>
            <a:off x="3240033" y="1396383"/>
            <a:ext cx="84400" cy="84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2"/>
          <p:cNvSpPr/>
          <p:nvPr/>
        </p:nvSpPr>
        <p:spPr>
          <a:xfrm>
            <a:off x="6782167" y="638983"/>
            <a:ext cx="84400" cy="844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42" name="Google Shape;642;p22"/>
          <p:cNvGrpSpPr/>
          <p:nvPr/>
        </p:nvGrpSpPr>
        <p:grpSpPr>
          <a:xfrm>
            <a:off x="-460334" y="4848925"/>
            <a:ext cx="2962668" cy="2965608"/>
            <a:chOff x="-345251" y="3636694"/>
            <a:chExt cx="2222001" cy="2224206"/>
          </a:xfrm>
        </p:grpSpPr>
        <p:sp>
          <p:nvSpPr>
            <p:cNvPr id="643" name="Google Shape;643;p22"/>
            <p:cNvSpPr/>
            <p:nvPr/>
          </p:nvSpPr>
          <p:spPr>
            <a:xfrm>
              <a:off x="-146252" y="3837850"/>
              <a:ext cx="1823994" cy="1824052"/>
            </a:xfrm>
            <a:custGeom>
              <a:avLst/>
              <a:gdLst/>
              <a:ahLst/>
              <a:cxnLst/>
              <a:rect l="l" t="t" r="r" b="b"/>
              <a:pathLst>
                <a:path w="17763" h="17764" extrusionOk="0">
                  <a:moveTo>
                    <a:pt x="22" y="1"/>
                  </a:moveTo>
                  <a:lnTo>
                    <a:pt x="0" y="22"/>
                  </a:lnTo>
                  <a:lnTo>
                    <a:pt x="17741" y="17763"/>
                  </a:lnTo>
                  <a:lnTo>
                    <a:pt x="17763" y="17720"/>
                  </a:lnTo>
                  <a:lnTo>
                    <a:pt x="22" y="1"/>
                  </a:ln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22"/>
            <p:cNvSpPr/>
            <p:nvPr/>
          </p:nvSpPr>
          <p:spPr>
            <a:xfrm>
              <a:off x="-299352" y="4078436"/>
              <a:ext cx="2128044" cy="1342882"/>
            </a:xfrm>
            <a:custGeom>
              <a:avLst/>
              <a:gdLst/>
              <a:ahLst/>
              <a:cxnLst/>
              <a:rect l="l" t="t" r="r" b="b"/>
              <a:pathLst>
                <a:path w="20724" h="13078" extrusionOk="0">
                  <a:moveTo>
                    <a:pt x="22" y="1"/>
                  </a:moveTo>
                  <a:lnTo>
                    <a:pt x="1" y="43"/>
                  </a:lnTo>
                  <a:lnTo>
                    <a:pt x="20702" y="13077"/>
                  </a:lnTo>
                  <a:lnTo>
                    <a:pt x="20723" y="13035"/>
                  </a:lnTo>
                  <a:lnTo>
                    <a:pt x="22" y="1"/>
                  </a:ln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22"/>
            <p:cNvSpPr/>
            <p:nvPr/>
          </p:nvSpPr>
          <p:spPr>
            <a:xfrm>
              <a:off x="-345251" y="4384637"/>
              <a:ext cx="2222001" cy="728327"/>
            </a:xfrm>
            <a:custGeom>
              <a:avLst/>
              <a:gdLst/>
              <a:ahLst/>
              <a:cxnLst/>
              <a:rect l="l" t="t" r="r" b="b"/>
              <a:pathLst>
                <a:path w="21639" h="7093" extrusionOk="0">
                  <a:moveTo>
                    <a:pt x="0" y="0"/>
                  </a:moveTo>
                  <a:lnTo>
                    <a:pt x="0" y="43"/>
                  </a:lnTo>
                  <a:lnTo>
                    <a:pt x="21639" y="7092"/>
                  </a:lnTo>
                  <a:lnTo>
                    <a:pt x="21639" y="7071"/>
                  </a:lnTo>
                  <a:lnTo>
                    <a:pt x="0" y="0"/>
                  </a:ln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22"/>
            <p:cNvSpPr/>
            <p:nvPr/>
          </p:nvSpPr>
          <p:spPr>
            <a:xfrm>
              <a:off x="-284052" y="4727906"/>
              <a:ext cx="2099600" cy="43845"/>
            </a:xfrm>
            <a:custGeom>
              <a:avLst/>
              <a:gdLst/>
              <a:ahLst/>
              <a:cxnLst/>
              <a:rect l="l" t="t" r="r" b="b"/>
              <a:pathLst>
                <a:path w="20447" h="427" extrusionOk="0">
                  <a:moveTo>
                    <a:pt x="1" y="1"/>
                  </a:moveTo>
                  <a:lnTo>
                    <a:pt x="1" y="44"/>
                  </a:lnTo>
                  <a:lnTo>
                    <a:pt x="20446" y="427"/>
                  </a:lnTo>
                  <a:lnTo>
                    <a:pt x="20446" y="384"/>
                  </a:lnTo>
                  <a:lnTo>
                    <a:pt x="1" y="1"/>
                  </a:ln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22"/>
            <p:cNvSpPr/>
            <p:nvPr/>
          </p:nvSpPr>
          <p:spPr>
            <a:xfrm>
              <a:off x="-122224" y="4423964"/>
              <a:ext cx="1775937" cy="651829"/>
            </a:xfrm>
            <a:custGeom>
              <a:avLst/>
              <a:gdLst/>
              <a:ahLst/>
              <a:cxnLst/>
              <a:rect l="l" t="t" r="r" b="b"/>
              <a:pathLst>
                <a:path w="17295" h="6348" extrusionOk="0">
                  <a:moveTo>
                    <a:pt x="17273" y="1"/>
                  </a:moveTo>
                  <a:lnTo>
                    <a:pt x="1" y="6305"/>
                  </a:lnTo>
                  <a:lnTo>
                    <a:pt x="22" y="6347"/>
                  </a:lnTo>
                  <a:lnTo>
                    <a:pt x="17294" y="43"/>
                  </a:lnTo>
                  <a:lnTo>
                    <a:pt x="17273" y="1"/>
                  </a:ln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22"/>
            <p:cNvSpPr/>
            <p:nvPr/>
          </p:nvSpPr>
          <p:spPr>
            <a:xfrm>
              <a:off x="127089" y="4111295"/>
              <a:ext cx="1277299" cy="1277165"/>
            </a:xfrm>
            <a:custGeom>
              <a:avLst/>
              <a:gdLst/>
              <a:ahLst/>
              <a:cxnLst/>
              <a:rect l="l" t="t" r="r" b="b"/>
              <a:pathLst>
                <a:path w="12439" h="12438" extrusionOk="0">
                  <a:moveTo>
                    <a:pt x="12396" y="0"/>
                  </a:moveTo>
                  <a:lnTo>
                    <a:pt x="1" y="12395"/>
                  </a:lnTo>
                  <a:lnTo>
                    <a:pt x="43" y="12438"/>
                  </a:lnTo>
                  <a:lnTo>
                    <a:pt x="12438" y="21"/>
                  </a:lnTo>
                  <a:lnTo>
                    <a:pt x="12396" y="0"/>
                  </a:ln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22"/>
            <p:cNvSpPr/>
            <p:nvPr/>
          </p:nvSpPr>
          <p:spPr>
            <a:xfrm>
              <a:off x="439860" y="3861981"/>
              <a:ext cx="651742" cy="1775791"/>
            </a:xfrm>
            <a:custGeom>
              <a:avLst/>
              <a:gdLst/>
              <a:ahLst/>
              <a:cxnLst/>
              <a:rect l="l" t="t" r="r" b="b"/>
              <a:pathLst>
                <a:path w="6347" h="17294" extrusionOk="0">
                  <a:moveTo>
                    <a:pt x="6304" y="0"/>
                  </a:moveTo>
                  <a:lnTo>
                    <a:pt x="0" y="17272"/>
                  </a:lnTo>
                  <a:lnTo>
                    <a:pt x="43" y="17294"/>
                  </a:lnTo>
                  <a:lnTo>
                    <a:pt x="6347" y="21"/>
                  </a:lnTo>
                  <a:lnTo>
                    <a:pt x="6304" y="0"/>
                  </a:ln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22"/>
            <p:cNvSpPr/>
            <p:nvPr/>
          </p:nvSpPr>
          <p:spPr>
            <a:xfrm>
              <a:off x="743800" y="3700152"/>
              <a:ext cx="43846" cy="2099446"/>
            </a:xfrm>
            <a:custGeom>
              <a:avLst/>
              <a:gdLst/>
              <a:ahLst/>
              <a:cxnLst/>
              <a:rect l="l" t="t" r="r" b="b"/>
              <a:pathLst>
                <a:path w="427" h="20446" extrusionOk="0">
                  <a:moveTo>
                    <a:pt x="0" y="0"/>
                  </a:moveTo>
                  <a:lnTo>
                    <a:pt x="384" y="20446"/>
                  </a:lnTo>
                  <a:lnTo>
                    <a:pt x="426" y="20446"/>
                  </a:lnTo>
                  <a:lnTo>
                    <a:pt x="43" y="0"/>
                  </a:ln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22"/>
            <p:cNvSpPr/>
            <p:nvPr/>
          </p:nvSpPr>
          <p:spPr>
            <a:xfrm>
              <a:off x="400430" y="3636694"/>
              <a:ext cx="730604" cy="2224206"/>
            </a:xfrm>
            <a:custGeom>
              <a:avLst/>
              <a:gdLst/>
              <a:ahLst/>
              <a:cxnLst/>
              <a:rect l="l" t="t" r="r" b="b"/>
              <a:pathLst>
                <a:path w="7115" h="21661" extrusionOk="0">
                  <a:moveTo>
                    <a:pt x="43" y="0"/>
                  </a:moveTo>
                  <a:lnTo>
                    <a:pt x="1" y="22"/>
                  </a:lnTo>
                  <a:lnTo>
                    <a:pt x="7072" y="21660"/>
                  </a:lnTo>
                  <a:lnTo>
                    <a:pt x="7114" y="21660"/>
                  </a:lnTo>
                  <a:lnTo>
                    <a:pt x="43" y="0"/>
                  </a:ln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22"/>
            <p:cNvSpPr/>
            <p:nvPr/>
          </p:nvSpPr>
          <p:spPr>
            <a:xfrm>
              <a:off x="94333" y="3684853"/>
              <a:ext cx="1342812" cy="2127889"/>
            </a:xfrm>
            <a:custGeom>
              <a:avLst/>
              <a:gdLst/>
              <a:ahLst/>
              <a:cxnLst/>
              <a:rect l="l" t="t" r="r" b="b"/>
              <a:pathLst>
                <a:path w="13077" h="20723" extrusionOk="0">
                  <a:moveTo>
                    <a:pt x="43" y="0"/>
                  </a:moveTo>
                  <a:lnTo>
                    <a:pt x="0" y="21"/>
                  </a:lnTo>
                  <a:lnTo>
                    <a:pt x="13034" y="20723"/>
                  </a:lnTo>
                  <a:lnTo>
                    <a:pt x="13077" y="20701"/>
                  </a:lnTo>
                  <a:lnTo>
                    <a:pt x="43" y="0"/>
                  </a:ln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3" name="Google Shape;653;p22"/>
          <p:cNvGrpSpPr/>
          <p:nvPr/>
        </p:nvGrpSpPr>
        <p:grpSpPr>
          <a:xfrm>
            <a:off x="2163733" y="747741"/>
            <a:ext cx="249200" cy="249600"/>
            <a:chOff x="1529375" y="1338881"/>
            <a:chExt cx="186900" cy="187200"/>
          </a:xfrm>
        </p:grpSpPr>
        <p:cxnSp>
          <p:nvCxnSpPr>
            <p:cNvPr id="654" name="Google Shape;654;p22"/>
            <p:cNvCxnSpPr/>
            <p:nvPr/>
          </p:nvCxnSpPr>
          <p:spPr>
            <a:xfrm>
              <a:off x="1622827" y="1338881"/>
              <a:ext cx="0" cy="187200"/>
            </a:xfrm>
            <a:prstGeom prst="straightConnector1">
              <a:avLst/>
            </a:prstGeom>
            <a:noFill/>
            <a:ln w="19050" cap="flat" cmpd="sng">
              <a:solidFill>
                <a:schemeClr val="dk1"/>
              </a:solidFill>
              <a:prstDash val="solid"/>
              <a:round/>
              <a:headEnd type="none" w="med" len="med"/>
              <a:tailEnd type="none" w="med" len="med"/>
            </a:ln>
          </p:spPr>
        </p:cxnSp>
        <p:cxnSp>
          <p:nvCxnSpPr>
            <p:cNvPr id="655" name="Google Shape;655;p22"/>
            <p:cNvCxnSpPr/>
            <p:nvPr/>
          </p:nvCxnSpPr>
          <p:spPr>
            <a:xfrm rot="10800000">
              <a:off x="1529375" y="1432329"/>
              <a:ext cx="186900" cy="0"/>
            </a:xfrm>
            <a:prstGeom prst="straightConnector1">
              <a:avLst/>
            </a:prstGeom>
            <a:noFill/>
            <a:ln w="19050" cap="flat" cmpd="sng">
              <a:solidFill>
                <a:schemeClr val="dk1"/>
              </a:solidFill>
              <a:prstDash val="solid"/>
              <a:round/>
              <a:headEnd type="none" w="med" len="med"/>
              <a:tailEnd type="none" w="med" len="med"/>
            </a:ln>
          </p:spPr>
        </p:cxnSp>
        <p:cxnSp>
          <p:nvCxnSpPr>
            <p:cNvPr id="656" name="Google Shape;656;p22"/>
            <p:cNvCxnSpPr/>
            <p:nvPr/>
          </p:nvCxnSpPr>
          <p:spPr>
            <a:xfrm>
              <a:off x="1622823" y="1338655"/>
              <a:ext cx="0" cy="187100"/>
            </a:xfrm>
            <a:prstGeom prst="straightConnector1">
              <a:avLst/>
            </a:prstGeom>
            <a:noFill/>
            <a:ln w="19050" cap="flat" cmpd="sng">
              <a:solidFill>
                <a:schemeClr val="dk1"/>
              </a:solidFill>
              <a:prstDash val="solid"/>
              <a:round/>
              <a:headEnd type="none" w="med" len="med"/>
              <a:tailEnd type="none" w="med" len="med"/>
            </a:ln>
          </p:spPr>
        </p:cxnSp>
        <p:cxnSp>
          <p:nvCxnSpPr>
            <p:cNvPr id="657" name="Google Shape;657;p22"/>
            <p:cNvCxnSpPr/>
            <p:nvPr/>
          </p:nvCxnSpPr>
          <p:spPr>
            <a:xfrm>
              <a:off x="1622818" y="1338655"/>
              <a:ext cx="0" cy="187100"/>
            </a:xfrm>
            <a:prstGeom prst="straightConnector1">
              <a:avLst/>
            </a:prstGeom>
            <a:noFill/>
            <a:ln w="19050" cap="flat" cmpd="sng">
              <a:solidFill>
                <a:schemeClr val="dk1"/>
              </a:solidFill>
              <a:prstDash val="solid"/>
              <a:round/>
              <a:headEnd type="none" w="med" len="med"/>
              <a:tailEnd type="none" w="med" len="med"/>
            </a:ln>
          </p:spPr>
        </p:cxnSp>
      </p:grpSp>
      <p:grpSp>
        <p:nvGrpSpPr>
          <p:cNvPr id="658" name="Google Shape;658;p22"/>
          <p:cNvGrpSpPr/>
          <p:nvPr/>
        </p:nvGrpSpPr>
        <p:grpSpPr>
          <a:xfrm>
            <a:off x="6462033" y="5938275"/>
            <a:ext cx="249200" cy="249600"/>
            <a:chOff x="1529375" y="1338881"/>
            <a:chExt cx="186900" cy="187200"/>
          </a:xfrm>
        </p:grpSpPr>
        <p:cxnSp>
          <p:nvCxnSpPr>
            <p:cNvPr id="659" name="Google Shape;659;p22"/>
            <p:cNvCxnSpPr/>
            <p:nvPr/>
          </p:nvCxnSpPr>
          <p:spPr>
            <a:xfrm>
              <a:off x="1622827" y="1338881"/>
              <a:ext cx="0" cy="187200"/>
            </a:xfrm>
            <a:prstGeom prst="straightConnector1">
              <a:avLst/>
            </a:prstGeom>
            <a:noFill/>
            <a:ln w="19050" cap="flat" cmpd="sng">
              <a:solidFill>
                <a:schemeClr val="dk1"/>
              </a:solidFill>
              <a:prstDash val="solid"/>
              <a:round/>
              <a:headEnd type="none" w="med" len="med"/>
              <a:tailEnd type="none" w="med" len="med"/>
            </a:ln>
          </p:spPr>
        </p:cxnSp>
        <p:cxnSp>
          <p:nvCxnSpPr>
            <p:cNvPr id="660" name="Google Shape;660;p22"/>
            <p:cNvCxnSpPr/>
            <p:nvPr/>
          </p:nvCxnSpPr>
          <p:spPr>
            <a:xfrm rot="10800000">
              <a:off x="1529375" y="1432329"/>
              <a:ext cx="186900" cy="0"/>
            </a:xfrm>
            <a:prstGeom prst="straightConnector1">
              <a:avLst/>
            </a:prstGeom>
            <a:noFill/>
            <a:ln w="19050" cap="flat" cmpd="sng">
              <a:solidFill>
                <a:schemeClr val="dk1"/>
              </a:solidFill>
              <a:prstDash val="solid"/>
              <a:round/>
              <a:headEnd type="none" w="med" len="med"/>
              <a:tailEnd type="none" w="med" len="med"/>
            </a:ln>
          </p:spPr>
        </p:cxnSp>
        <p:cxnSp>
          <p:nvCxnSpPr>
            <p:cNvPr id="661" name="Google Shape;661;p22"/>
            <p:cNvCxnSpPr/>
            <p:nvPr/>
          </p:nvCxnSpPr>
          <p:spPr>
            <a:xfrm>
              <a:off x="1622823" y="1338655"/>
              <a:ext cx="0" cy="187100"/>
            </a:xfrm>
            <a:prstGeom prst="straightConnector1">
              <a:avLst/>
            </a:prstGeom>
            <a:noFill/>
            <a:ln w="19050" cap="flat" cmpd="sng">
              <a:solidFill>
                <a:schemeClr val="dk1"/>
              </a:solidFill>
              <a:prstDash val="solid"/>
              <a:round/>
              <a:headEnd type="none" w="med" len="med"/>
              <a:tailEnd type="none" w="med" len="med"/>
            </a:ln>
          </p:spPr>
        </p:cxnSp>
        <p:cxnSp>
          <p:nvCxnSpPr>
            <p:cNvPr id="662" name="Google Shape;662;p22"/>
            <p:cNvCxnSpPr/>
            <p:nvPr/>
          </p:nvCxnSpPr>
          <p:spPr>
            <a:xfrm>
              <a:off x="1622818" y="1338655"/>
              <a:ext cx="0" cy="187100"/>
            </a:xfrm>
            <a:prstGeom prst="straightConnector1">
              <a:avLst/>
            </a:prstGeom>
            <a:noFill/>
            <a:ln w="19050"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70938688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663"/>
        <p:cNvGrpSpPr/>
        <p:nvPr/>
      </p:nvGrpSpPr>
      <p:grpSpPr>
        <a:xfrm>
          <a:off x="0" y="0"/>
          <a:ext cx="0" cy="0"/>
          <a:chOff x="0" y="0"/>
          <a:chExt cx="0" cy="0"/>
        </a:xfrm>
      </p:grpSpPr>
      <p:sp>
        <p:nvSpPr>
          <p:cNvPr id="664" name="Google Shape;664;p23"/>
          <p:cNvSpPr txBox="1">
            <a:spLocks noGrp="1"/>
          </p:cNvSpPr>
          <p:nvPr>
            <p:ph type="title"/>
          </p:nvPr>
        </p:nvSpPr>
        <p:spPr>
          <a:xfrm>
            <a:off x="951033" y="2082533"/>
            <a:ext cx="5945600" cy="6376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sp>
        <p:nvSpPr>
          <p:cNvPr id="665" name="Google Shape;665;p23"/>
          <p:cNvSpPr txBox="1">
            <a:spLocks noGrp="1"/>
          </p:cNvSpPr>
          <p:nvPr>
            <p:ph type="subTitle" idx="1"/>
          </p:nvPr>
        </p:nvSpPr>
        <p:spPr>
          <a:xfrm>
            <a:off x="951033" y="3071067"/>
            <a:ext cx="5945600" cy="170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700"/>
              <a:buNone/>
              <a:defRPr sz="2267"/>
            </a:lvl1pPr>
            <a:lvl2pPr lvl="1" algn="ctr" rtl="0">
              <a:lnSpc>
                <a:spcPct val="100000"/>
              </a:lnSpc>
              <a:spcBef>
                <a:spcPts val="0"/>
              </a:spcBef>
              <a:spcAft>
                <a:spcPts val="0"/>
              </a:spcAft>
              <a:buSzPts val="1700"/>
              <a:buNone/>
              <a:defRPr sz="2267"/>
            </a:lvl2pPr>
            <a:lvl3pPr lvl="2" algn="ctr" rtl="0">
              <a:lnSpc>
                <a:spcPct val="100000"/>
              </a:lnSpc>
              <a:spcBef>
                <a:spcPts val="0"/>
              </a:spcBef>
              <a:spcAft>
                <a:spcPts val="0"/>
              </a:spcAft>
              <a:buSzPts val="1700"/>
              <a:buNone/>
              <a:defRPr sz="2267"/>
            </a:lvl3pPr>
            <a:lvl4pPr lvl="3" algn="ctr" rtl="0">
              <a:lnSpc>
                <a:spcPct val="100000"/>
              </a:lnSpc>
              <a:spcBef>
                <a:spcPts val="0"/>
              </a:spcBef>
              <a:spcAft>
                <a:spcPts val="0"/>
              </a:spcAft>
              <a:buSzPts val="1700"/>
              <a:buNone/>
              <a:defRPr sz="2267"/>
            </a:lvl4pPr>
            <a:lvl5pPr lvl="4" algn="ctr" rtl="0">
              <a:lnSpc>
                <a:spcPct val="100000"/>
              </a:lnSpc>
              <a:spcBef>
                <a:spcPts val="0"/>
              </a:spcBef>
              <a:spcAft>
                <a:spcPts val="0"/>
              </a:spcAft>
              <a:buSzPts val="1700"/>
              <a:buNone/>
              <a:defRPr sz="2267"/>
            </a:lvl5pPr>
            <a:lvl6pPr lvl="5" algn="ctr" rtl="0">
              <a:lnSpc>
                <a:spcPct val="100000"/>
              </a:lnSpc>
              <a:spcBef>
                <a:spcPts val="0"/>
              </a:spcBef>
              <a:spcAft>
                <a:spcPts val="0"/>
              </a:spcAft>
              <a:buSzPts val="1700"/>
              <a:buNone/>
              <a:defRPr sz="2267"/>
            </a:lvl6pPr>
            <a:lvl7pPr lvl="6" algn="ctr" rtl="0">
              <a:lnSpc>
                <a:spcPct val="100000"/>
              </a:lnSpc>
              <a:spcBef>
                <a:spcPts val="0"/>
              </a:spcBef>
              <a:spcAft>
                <a:spcPts val="0"/>
              </a:spcAft>
              <a:buSzPts val="1700"/>
              <a:buNone/>
              <a:defRPr sz="2267"/>
            </a:lvl7pPr>
            <a:lvl8pPr lvl="7" algn="ctr" rtl="0">
              <a:lnSpc>
                <a:spcPct val="100000"/>
              </a:lnSpc>
              <a:spcBef>
                <a:spcPts val="0"/>
              </a:spcBef>
              <a:spcAft>
                <a:spcPts val="0"/>
              </a:spcAft>
              <a:buSzPts val="1700"/>
              <a:buNone/>
              <a:defRPr sz="2267"/>
            </a:lvl8pPr>
            <a:lvl9pPr lvl="8" algn="ctr" rtl="0">
              <a:lnSpc>
                <a:spcPct val="100000"/>
              </a:lnSpc>
              <a:spcBef>
                <a:spcPts val="0"/>
              </a:spcBef>
              <a:spcAft>
                <a:spcPts val="0"/>
              </a:spcAft>
              <a:buSzPts val="1700"/>
              <a:buNone/>
              <a:defRPr sz="2267"/>
            </a:lvl9pPr>
          </a:lstStyle>
          <a:p>
            <a:endParaRPr/>
          </a:p>
        </p:txBody>
      </p:sp>
      <p:sp>
        <p:nvSpPr>
          <p:cNvPr id="666" name="Google Shape;666;p23"/>
          <p:cNvSpPr/>
          <p:nvPr/>
        </p:nvSpPr>
        <p:spPr>
          <a:xfrm rot="-5400000">
            <a:off x="9642280" y="-2583423"/>
            <a:ext cx="2681200" cy="4915200"/>
          </a:xfrm>
          <a:prstGeom prst="round2SameRect">
            <a:avLst>
              <a:gd name="adj1" fmla="val 50000"/>
              <a:gd name="adj2" fmla="val 0"/>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7" name="Google Shape;667;p23"/>
          <p:cNvSpPr/>
          <p:nvPr/>
        </p:nvSpPr>
        <p:spPr>
          <a:xfrm rot="-5400000">
            <a:off x="10834575" y="989865"/>
            <a:ext cx="445948" cy="445824"/>
          </a:xfrm>
          <a:custGeom>
            <a:avLst/>
            <a:gdLst/>
            <a:ahLst/>
            <a:cxnLst/>
            <a:rect l="l" t="t" r="r" b="b"/>
            <a:pathLst>
              <a:path w="3601" h="3600" extrusionOk="0">
                <a:moveTo>
                  <a:pt x="1811" y="0"/>
                </a:moveTo>
                <a:cubicBezTo>
                  <a:pt x="1790" y="128"/>
                  <a:pt x="1790" y="277"/>
                  <a:pt x="1768" y="405"/>
                </a:cubicBezTo>
                <a:cubicBezTo>
                  <a:pt x="1726" y="1129"/>
                  <a:pt x="1130" y="1725"/>
                  <a:pt x="405" y="1768"/>
                </a:cubicBezTo>
                <a:cubicBezTo>
                  <a:pt x="278" y="1789"/>
                  <a:pt x="129" y="1789"/>
                  <a:pt x="1" y="1810"/>
                </a:cubicBezTo>
                <a:cubicBezTo>
                  <a:pt x="129" y="1810"/>
                  <a:pt x="278" y="1832"/>
                  <a:pt x="405" y="1832"/>
                </a:cubicBezTo>
                <a:cubicBezTo>
                  <a:pt x="1130" y="1896"/>
                  <a:pt x="1726" y="2471"/>
                  <a:pt x="1768" y="3216"/>
                </a:cubicBezTo>
                <a:cubicBezTo>
                  <a:pt x="1790" y="3344"/>
                  <a:pt x="1790" y="3472"/>
                  <a:pt x="1811" y="3599"/>
                </a:cubicBezTo>
                <a:cubicBezTo>
                  <a:pt x="1811" y="3472"/>
                  <a:pt x="1832" y="3344"/>
                  <a:pt x="1832" y="3216"/>
                </a:cubicBezTo>
                <a:cubicBezTo>
                  <a:pt x="1896" y="2471"/>
                  <a:pt x="2471" y="1896"/>
                  <a:pt x="3217" y="1832"/>
                </a:cubicBezTo>
                <a:cubicBezTo>
                  <a:pt x="3344" y="1832"/>
                  <a:pt x="3472" y="1810"/>
                  <a:pt x="3600" y="1810"/>
                </a:cubicBezTo>
                <a:cubicBezTo>
                  <a:pt x="3472" y="1789"/>
                  <a:pt x="3344" y="1789"/>
                  <a:pt x="3217" y="1768"/>
                </a:cubicBezTo>
                <a:cubicBezTo>
                  <a:pt x="2471" y="1725"/>
                  <a:pt x="1896" y="1129"/>
                  <a:pt x="1832" y="405"/>
                </a:cubicBezTo>
                <a:cubicBezTo>
                  <a:pt x="1832" y="277"/>
                  <a:pt x="1811" y="128"/>
                  <a:pt x="181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8" name="Google Shape;668;p23"/>
          <p:cNvSpPr/>
          <p:nvPr/>
        </p:nvSpPr>
        <p:spPr>
          <a:xfrm>
            <a:off x="10908033" y="5875167"/>
            <a:ext cx="1911600" cy="19116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9" name="Google Shape;669;p23"/>
          <p:cNvSpPr/>
          <p:nvPr/>
        </p:nvSpPr>
        <p:spPr>
          <a:xfrm rot="5400000">
            <a:off x="585247" y="4583135"/>
            <a:ext cx="2681200" cy="4915200"/>
          </a:xfrm>
          <a:prstGeom prst="round2SameRect">
            <a:avLst>
              <a:gd name="adj1" fmla="val 50000"/>
              <a:gd name="adj2" fmla="val 0"/>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3"/>
          <p:cNvSpPr/>
          <p:nvPr/>
        </p:nvSpPr>
        <p:spPr>
          <a:xfrm rot="5400000">
            <a:off x="3862005" y="6015923"/>
            <a:ext cx="445948" cy="445824"/>
          </a:xfrm>
          <a:custGeom>
            <a:avLst/>
            <a:gdLst/>
            <a:ahLst/>
            <a:cxnLst/>
            <a:rect l="l" t="t" r="r" b="b"/>
            <a:pathLst>
              <a:path w="3601" h="3600" extrusionOk="0">
                <a:moveTo>
                  <a:pt x="1811" y="0"/>
                </a:moveTo>
                <a:cubicBezTo>
                  <a:pt x="1790" y="128"/>
                  <a:pt x="1790" y="277"/>
                  <a:pt x="1768" y="405"/>
                </a:cubicBezTo>
                <a:cubicBezTo>
                  <a:pt x="1726" y="1129"/>
                  <a:pt x="1130" y="1725"/>
                  <a:pt x="405" y="1768"/>
                </a:cubicBezTo>
                <a:cubicBezTo>
                  <a:pt x="278" y="1789"/>
                  <a:pt x="129" y="1789"/>
                  <a:pt x="1" y="1810"/>
                </a:cubicBezTo>
                <a:cubicBezTo>
                  <a:pt x="129" y="1810"/>
                  <a:pt x="278" y="1832"/>
                  <a:pt x="405" y="1832"/>
                </a:cubicBezTo>
                <a:cubicBezTo>
                  <a:pt x="1130" y="1896"/>
                  <a:pt x="1726" y="2471"/>
                  <a:pt x="1768" y="3216"/>
                </a:cubicBezTo>
                <a:cubicBezTo>
                  <a:pt x="1790" y="3344"/>
                  <a:pt x="1790" y="3472"/>
                  <a:pt x="1811" y="3599"/>
                </a:cubicBezTo>
                <a:cubicBezTo>
                  <a:pt x="1811" y="3472"/>
                  <a:pt x="1832" y="3344"/>
                  <a:pt x="1832" y="3216"/>
                </a:cubicBezTo>
                <a:cubicBezTo>
                  <a:pt x="1896" y="2471"/>
                  <a:pt x="2471" y="1896"/>
                  <a:pt x="3217" y="1832"/>
                </a:cubicBezTo>
                <a:cubicBezTo>
                  <a:pt x="3344" y="1832"/>
                  <a:pt x="3472" y="1810"/>
                  <a:pt x="3600" y="1810"/>
                </a:cubicBezTo>
                <a:cubicBezTo>
                  <a:pt x="3472" y="1789"/>
                  <a:pt x="3344" y="1789"/>
                  <a:pt x="3217" y="1768"/>
                </a:cubicBezTo>
                <a:cubicBezTo>
                  <a:pt x="2471" y="1725"/>
                  <a:pt x="1896" y="1129"/>
                  <a:pt x="1832" y="405"/>
                </a:cubicBezTo>
                <a:cubicBezTo>
                  <a:pt x="1832" y="277"/>
                  <a:pt x="1811" y="128"/>
                  <a:pt x="181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3"/>
          <p:cNvSpPr/>
          <p:nvPr/>
        </p:nvSpPr>
        <p:spPr>
          <a:xfrm>
            <a:off x="5429900" y="5643000"/>
            <a:ext cx="174400" cy="174400"/>
          </a:xfrm>
          <a:prstGeom prst="ellipse">
            <a:avLst/>
          </a:prstGeom>
          <a:no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3"/>
          <p:cNvSpPr/>
          <p:nvPr/>
        </p:nvSpPr>
        <p:spPr>
          <a:xfrm>
            <a:off x="10110500" y="6151633"/>
            <a:ext cx="174400" cy="174400"/>
          </a:xfrm>
          <a:prstGeom prst="ellipse">
            <a:avLst/>
          </a:prstGeom>
          <a:no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3"/>
          <p:cNvSpPr/>
          <p:nvPr/>
        </p:nvSpPr>
        <p:spPr>
          <a:xfrm>
            <a:off x="7842651" y="5817400"/>
            <a:ext cx="84400" cy="84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4" name="Google Shape;674;p23"/>
          <p:cNvSpPr/>
          <p:nvPr/>
        </p:nvSpPr>
        <p:spPr>
          <a:xfrm>
            <a:off x="1566167" y="5290167"/>
            <a:ext cx="84400" cy="84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3"/>
          <p:cNvSpPr/>
          <p:nvPr/>
        </p:nvSpPr>
        <p:spPr>
          <a:xfrm>
            <a:off x="11376133" y="4775467"/>
            <a:ext cx="84400" cy="84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6" name="Google Shape;676;p23"/>
          <p:cNvGrpSpPr/>
          <p:nvPr/>
        </p:nvGrpSpPr>
        <p:grpSpPr>
          <a:xfrm>
            <a:off x="498424" y="719334"/>
            <a:ext cx="2219921" cy="575767"/>
            <a:chOff x="373817" y="539500"/>
            <a:chExt cx="1664941" cy="431825"/>
          </a:xfrm>
        </p:grpSpPr>
        <p:sp>
          <p:nvSpPr>
            <p:cNvPr id="677" name="Google Shape;677;p23"/>
            <p:cNvSpPr/>
            <p:nvPr/>
          </p:nvSpPr>
          <p:spPr>
            <a:xfrm rot="10800000">
              <a:off x="1606933" y="762428"/>
              <a:ext cx="71266" cy="223"/>
            </a:xfrm>
            <a:custGeom>
              <a:avLst/>
              <a:gdLst/>
              <a:ahLst/>
              <a:cxnLst/>
              <a:rect l="l" t="t" r="r" b="b"/>
              <a:pathLst>
                <a:path w="320" h="1" fill="none" extrusionOk="0">
                  <a:moveTo>
                    <a:pt x="0" y="0"/>
                  </a:moveTo>
                  <a:lnTo>
                    <a:pt x="320" y="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23"/>
            <p:cNvSpPr/>
            <p:nvPr/>
          </p:nvSpPr>
          <p:spPr>
            <a:xfrm rot="10800000">
              <a:off x="1630540" y="658202"/>
              <a:ext cx="61912" cy="33406"/>
            </a:xfrm>
            <a:custGeom>
              <a:avLst/>
              <a:gdLst/>
              <a:ahLst/>
              <a:cxnLst/>
              <a:rect l="l" t="t" r="r" b="b"/>
              <a:pathLst>
                <a:path w="278" h="150" fill="none" extrusionOk="0">
                  <a:moveTo>
                    <a:pt x="0" y="1"/>
                  </a:moveTo>
                  <a:lnTo>
                    <a:pt x="277" y="15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23"/>
            <p:cNvSpPr/>
            <p:nvPr/>
          </p:nvSpPr>
          <p:spPr>
            <a:xfrm rot="10800000">
              <a:off x="1697129" y="577583"/>
              <a:ext cx="42759" cy="61912"/>
            </a:xfrm>
            <a:custGeom>
              <a:avLst/>
              <a:gdLst/>
              <a:ahLst/>
              <a:cxnLst/>
              <a:rect l="l" t="t" r="r" b="b"/>
              <a:pathLst>
                <a:path w="192" h="278" fill="none" extrusionOk="0">
                  <a:moveTo>
                    <a:pt x="0" y="1"/>
                  </a:moveTo>
                  <a:lnTo>
                    <a:pt x="192" y="278"/>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3"/>
            <p:cNvSpPr/>
            <p:nvPr/>
          </p:nvSpPr>
          <p:spPr>
            <a:xfrm rot="10800000">
              <a:off x="1796678" y="539500"/>
              <a:ext cx="9576" cy="71488"/>
            </a:xfrm>
            <a:custGeom>
              <a:avLst/>
              <a:gdLst/>
              <a:ahLst/>
              <a:cxnLst/>
              <a:rect l="l" t="t" r="r" b="b"/>
              <a:pathLst>
                <a:path w="43" h="321" fill="none" extrusionOk="0">
                  <a:moveTo>
                    <a:pt x="0" y="1"/>
                  </a:moveTo>
                  <a:lnTo>
                    <a:pt x="43" y="32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3"/>
            <p:cNvSpPr/>
            <p:nvPr/>
          </p:nvSpPr>
          <p:spPr>
            <a:xfrm rot="10800000">
              <a:off x="1877297" y="553753"/>
              <a:ext cx="28729" cy="66589"/>
            </a:xfrm>
            <a:custGeom>
              <a:avLst/>
              <a:gdLst/>
              <a:ahLst/>
              <a:cxnLst/>
              <a:rect l="l" t="t" r="r" b="b"/>
              <a:pathLst>
                <a:path w="129" h="299" fill="none" extrusionOk="0">
                  <a:moveTo>
                    <a:pt x="129" y="0"/>
                  </a:moveTo>
                  <a:lnTo>
                    <a:pt x="1" y="298"/>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3"/>
            <p:cNvSpPr/>
            <p:nvPr/>
          </p:nvSpPr>
          <p:spPr>
            <a:xfrm rot="10800000">
              <a:off x="1934087" y="610766"/>
              <a:ext cx="57235" cy="47659"/>
            </a:xfrm>
            <a:custGeom>
              <a:avLst/>
              <a:gdLst/>
              <a:ahLst/>
              <a:cxnLst/>
              <a:rect l="l" t="t" r="r" b="b"/>
              <a:pathLst>
                <a:path w="257" h="214" fill="none" extrusionOk="0">
                  <a:moveTo>
                    <a:pt x="256" y="1"/>
                  </a:moveTo>
                  <a:lnTo>
                    <a:pt x="0" y="214"/>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3"/>
            <p:cNvSpPr/>
            <p:nvPr/>
          </p:nvSpPr>
          <p:spPr>
            <a:xfrm rot="10800000">
              <a:off x="1967493" y="705638"/>
              <a:ext cx="71266" cy="19153"/>
            </a:xfrm>
            <a:custGeom>
              <a:avLst/>
              <a:gdLst/>
              <a:ahLst/>
              <a:cxnLst/>
              <a:rect l="l" t="t" r="r" b="b"/>
              <a:pathLst>
                <a:path w="320" h="86" fill="none" extrusionOk="0">
                  <a:moveTo>
                    <a:pt x="320" y="1"/>
                  </a:moveTo>
                  <a:lnTo>
                    <a:pt x="1" y="86"/>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3"/>
            <p:cNvSpPr/>
            <p:nvPr/>
          </p:nvSpPr>
          <p:spPr>
            <a:xfrm rot="10800000">
              <a:off x="1962593" y="790934"/>
              <a:ext cx="76165" cy="24052"/>
            </a:xfrm>
            <a:custGeom>
              <a:avLst/>
              <a:gdLst/>
              <a:ahLst/>
              <a:cxnLst/>
              <a:rect l="l" t="t" r="r" b="b"/>
              <a:pathLst>
                <a:path w="342" h="108" fill="none" extrusionOk="0">
                  <a:moveTo>
                    <a:pt x="1" y="1"/>
                  </a:moveTo>
                  <a:lnTo>
                    <a:pt x="341" y="107"/>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3"/>
            <p:cNvSpPr/>
            <p:nvPr/>
          </p:nvSpPr>
          <p:spPr>
            <a:xfrm rot="10800000">
              <a:off x="1929410" y="852623"/>
              <a:ext cx="57235" cy="52336"/>
            </a:xfrm>
            <a:custGeom>
              <a:avLst/>
              <a:gdLst/>
              <a:ahLst/>
              <a:cxnLst/>
              <a:rect l="l" t="t" r="r" b="b"/>
              <a:pathLst>
                <a:path w="257" h="235" fill="none" extrusionOk="0">
                  <a:moveTo>
                    <a:pt x="1" y="0"/>
                  </a:moveTo>
                  <a:lnTo>
                    <a:pt x="256" y="235"/>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3"/>
            <p:cNvSpPr/>
            <p:nvPr/>
          </p:nvSpPr>
          <p:spPr>
            <a:xfrm rot="10800000">
              <a:off x="1872620" y="895382"/>
              <a:ext cx="23829" cy="71266"/>
            </a:xfrm>
            <a:custGeom>
              <a:avLst/>
              <a:gdLst/>
              <a:ahLst/>
              <a:cxnLst/>
              <a:rect l="l" t="t" r="r" b="b"/>
              <a:pathLst>
                <a:path w="107" h="320" fill="none" extrusionOk="0">
                  <a:moveTo>
                    <a:pt x="0" y="0"/>
                  </a:moveTo>
                  <a:lnTo>
                    <a:pt x="107" y="32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3"/>
            <p:cNvSpPr/>
            <p:nvPr/>
          </p:nvSpPr>
          <p:spPr>
            <a:xfrm rot="10800000">
              <a:off x="1792001" y="900059"/>
              <a:ext cx="9576" cy="71266"/>
            </a:xfrm>
            <a:custGeom>
              <a:avLst/>
              <a:gdLst/>
              <a:ahLst/>
              <a:cxnLst/>
              <a:rect l="l" t="t" r="r" b="b"/>
              <a:pathLst>
                <a:path w="43" h="320" fill="none" extrusionOk="0">
                  <a:moveTo>
                    <a:pt x="43" y="0"/>
                  </a:moveTo>
                  <a:lnTo>
                    <a:pt x="0" y="32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3"/>
            <p:cNvSpPr/>
            <p:nvPr/>
          </p:nvSpPr>
          <p:spPr>
            <a:xfrm rot="10800000">
              <a:off x="1692229" y="876230"/>
              <a:ext cx="47659" cy="57235"/>
            </a:xfrm>
            <a:custGeom>
              <a:avLst/>
              <a:gdLst/>
              <a:ahLst/>
              <a:cxnLst/>
              <a:rect l="l" t="t" r="r" b="b"/>
              <a:pathLst>
                <a:path w="214" h="257" fill="none" extrusionOk="0">
                  <a:moveTo>
                    <a:pt x="213" y="0"/>
                  </a:moveTo>
                  <a:lnTo>
                    <a:pt x="0" y="256"/>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3"/>
            <p:cNvSpPr/>
            <p:nvPr/>
          </p:nvSpPr>
          <p:spPr>
            <a:xfrm rot="10800000">
              <a:off x="1625863" y="819440"/>
              <a:ext cx="66589" cy="28729"/>
            </a:xfrm>
            <a:custGeom>
              <a:avLst/>
              <a:gdLst/>
              <a:ahLst/>
              <a:cxnLst/>
              <a:rect l="l" t="t" r="r" b="b"/>
              <a:pathLst>
                <a:path w="299" h="129" fill="none" extrusionOk="0">
                  <a:moveTo>
                    <a:pt x="298" y="1"/>
                  </a:moveTo>
                  <a:lnTo>
                    <a:pt x="0" y="129"/>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3"/>
            <p:cNvSpPr/>
            <p:nvPr/>
          </p:nvSpPr>
          <p:spPr>
            <a:xfrm rot="10800000">
              <a:off x="373817" y="762428"/>
              <a:ext cx="71266" cy="223"/>
            </a:xfrm>
            <a:custGeom>
              <a:avLst/>
              <a:gdLst/>
              <a:ahLst/>
              <a:cxnLst/>
              <a:rect l="l" t="t" r="r" b="b"/>
              <a:pathLst>
                <a:path w="320" h="1" fill="none" extrusionOk="0">
                  <a:moveTo>
                    <a:pt x="1" y="0"/>
                  </a:moveTo>
                  <a:lnTo>
                    <a:pt x="320" y="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3"/>
            <p:cNvSpPr/>
            <p:nvPr/>
          </p:nvSpPr>
          <p:spPr>
            <a:xfrm rot="10800000">
              <a:off x="397424" y="658202"/>
              <a:ext cx="66589" cy="33406"/>
            </a:xfrm>
            <a:custGeom>
              <a:avLst/>
              <a:gdLst/>
              <a:ahLst/>
              <a:cxnLst/>
              <a:rect l="l" t="t" r="r" b="b"/>
              <a:pathLst>
                <a:path w="299" h="150" fill="none" extrusionOk="0">
                  <a:moveTo>
                    <a:pt x="0" y="1"/>
                  </a:moveTo>
                  <a:lnTo>
                    <a:pt x="298" y="15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3"/>
            <p:cNvSpPr/>
            <p:nvPr/>
          </p:nvSpPr>
          <p:spPr>
            <a:xfrm rot="10800000">
              <a:off x="468467" y="577583"/>
              <a:ext cx="38305" cy="61912"/>
            </a:xfrm>
            <a:custGeom>
              <a:avLst/>
              <a:gdLst/>
              <a:ahLst/>
              <a:cxnLst/>
              <a:rect l="l" t="t" r="r" b="b"/>
              <a:pathLst>
                <a:path w="172" h="278" fill="none" extrusionOk="0">
                  <a:moveTo>
                    <a:pt x="1" y="1"/>
                  </a:moveTo>
                  <a:lnTo>
                    <a:pt x="171" y="278"/>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3"/>
            <p:cNvSpPr/>
            <p:nvPr/>
          </p:nvSpPr>
          <p:spPr>
            <a:xfrm rot="10800000">
              <a:off x="568238" y="539500"/>
              <a:ext cx="4900" cy="71488"/>
            </a:xfrm>
            <a:custGeom>
              <a:avLst/>
              <a:gdLst/>
              <a:ahLst/>
              <a:cxnLst/>
              <a:rect l="l" t="t" r="r" b="b"/>
              <a:pathLst>
                <a:path w="22" h="321" fill="none" extrusionOk="0">
                  <a:moveTo>
                    <a:pt x="0" y="1"/>
                  </a:moveTo>
                  <a:lnTo>
                    <a:pt x="22" y="32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3"/>
            <p:cNvSpPr/>
            <p:nvPr/>
          </p:nvSpPr>
          <p:spPr>
            <a:xfrm rot="10800000">
              <a:off x="643958" y="553753"/>
              <a:ext cx="28729" cy="66589"/>
            </a:xfrm>
            <a:custGeom>
              <a:avLst/>
              <a:gdLst/>
              <a:ahLst/>
              <a:cxnLst/>
              <a:rect l="l" t="t" r="r" b="b"/>
              <a:pathLst>
                <a:path w="129" h="299" fill="none" extrusionOk="0">
                  <a:moveTo>
                    <a:pt x="128" y="0"/>
                  </a:moveTo>
                  <a:lnTo>
                    <a:pt x="0" y="298"/>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3"/>
            <p:cNvSpPr/>
            <p:nvPr/>
          </p:nvSpPr>
          <p:spPr>
            <a:xfrm rot="10800000">
              <a:off x="700970" y="610766"/>
              <a:ext cx="57235" cy="47659"/>
            </a:xfrm>
            <a:custGeom>
              <a:avLst/>
              <a:gdLst/>
              <a:ahLst/>
              <a:cxnLst/>
              <a:rect l="l" t="t" r="r" b="b"/>
              <a:pathLst>
                <a:path w="257" h="214" fill="none" extrusionOk="0">
                  <a:moveTo>
                    <a:pt x="256" y="1"/>
                  </a:moveTo>
                  <a:lnTo>
                    <a:pt x="1" y="214"/>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3"/>
            <p:cNvSpPr/>
            <p:nvPr/>
          </p:nvSpPr>
          <p:spPr>
            <a:xfrm rot="10800000">
              <a:off x="734153" y="705638"/>
              <a:ext cx="76165" cy="19153"/>
            </a:xfrm>
            <a:custGeom>
              <a:avLst/>
              <a:gdLst/>
              <a:ahLst/>
              <a:cxnLst/>
              <a:rect l="l" t="t" r="r" b="b"/>
              <a:pathLst>
                <a:path w="342" h="86" fill="none" extrusionOk="0">
                  <a:moveTo>
                    <a:pt x="341" y="1"/>
                  </a:moveTo>
                  <a:lnTo>
                    <a:pt x="1" y="86"/>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3"/>
            <p:cNvSpPr/>
            <p:nvPr/>
          </p:nvSpPr>
          <p:spPr>
            <a:xfrm rot="10800000">
              <a:off x="734153" y="790934"/>
              <a:ext cx="71488" cy="24052"/>
            </a:xfrm>
            <a:custGeom>
              <a:avLst/>
              <a:gdLst/>
              <a:ahLst/>
              <a:cxnLst/>
              <a:rect l="l" t="t" r="r" b="b"/>
              <a:pathLst>
                <a:path w="321" h="108" fill="none" extrusionOk="0">
                  <a:moveTo>
                    <a:pt x="1" y="1"/>
                  </a:moveTo>
                  <a:lnTo>
                    <a:pt x="320" y="107"/>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3"/>
            <p:cNvSpPr/>
            <p:nvPr/>
          </p:nvSpPr>
          <p:spPr>
            <a:xfrm rot="10800000">
              <a:off x="700970" y="852623"/>
              <a:ext cx="52336" cy="52336"/>
            </a:xfrm>
            <a:custGeom>
              <a:avLst/>
              <a:gdLst/>
              <a:ahLst/>
              <a:cxnLst/>
              <a:rect l="l" t="t" r="r" b="b"/>
              <a:pathLst>
                <a:path w="235" h="235" fill="none" extrusionOk="0">
                  <a:moveTo>
                    <a:pt x="0" y="0"/>
                  </a:moveTo>
                  <a:lnTo>
                    <a:pt x="234" y="235"/>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3"/>
            <p:cNvSpPr/>
            <p:nvPr/>
          </p:nvSpPr>
          <p:spPr>
            <a:xfrm rot="10800000">
              <a:off x="643958" y="895382"/>
              <a:ext cx="19375" cy="71266"/>
            </a:xfrm>
            <a:custGeom>
              <a:avLst/>
              <a:gdLst/>
              <a:ahLst/>
              <a:cxnLst/>
              <a:rect l="l" t="t" r="r" b="b"/>
              <a:pathLst>
                <a:path w="87" h="320" fill="none" extrusionOk="0">
                  <a:moveTo>
                    <a:pt x="1" y="0"/>
                  </a:moveTo>
                  <a:lnTo>
                    <a:pt x="86" y="32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3"/>
            <p:cNvSpPr/>
            <p:nvPr/>
          </p:nvSpPr>
          <p:spPr>
            <a:xfrm rot="10800000">
              <a:off x="558662" y="900059"/>
              <a:ext cx="14476" cy="71266"/>
            </a:xfrm>
            <a:custGeom>
              <a:avLst/>
              <a:gdLst/>
              <a:ahLst/>
              <a:cxnLst/>
              <a:rect l="l" t="t" r="r" b="b"/>
              <a:pathLst>
                <a:path w="65" h="320" fill="none" extrusionOk="0">
                  <a:moveTo>
                    <a:pt x="64" y="0"/>
                  </a:moveTo>
                  <a:lnTo>
                    <a:pt x="0" y="32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3"/>
            <p:cNvSpPr/>
            <p:nvPr/>
          </p:nvSpPr>
          <p:spPr>
            <a:xfrm rot="10800000">
              <a:off x="459113" y="876230"/>
              <a:ext cx="47659" cy="57235"/>
            </a:xfrm>
            <a:custGeom>
              <a:avLst/>
              <a:gdLst/>
              <a:ahLst/>
              <a:cxnLst/>
              <a:rect l="l" t="t" r="r" b="b"/>
              <a:pathLst>
                <a:path w="214" h="257" fill="none" extrusionOk="0">
                  <a:moveTo>
                    <a:pt x="214" y="0"/>
                  </a:moveTo>
                  <a:lnTo>
                    <a:pt x="1" y="256"/>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3"/>
            <p:cNvSpPr/>
            <p:nvPr/>
          </p:nvSpPr>
          <p:spPr>
            <a:xfrm rot="10800000">
              <a:off x="392747" y="819440"/>
              <a:ext cx="66589" cy="28729"/>
            </a:xfrm>
            <a:custGeom>
              <a:avLst/>
              <a:gdLst/>
              <a:ahLst/>
              <a:cxnLst/>
              <a:rect l="l" t="t" r="r" b="b"/>
              <a:pathLst>
                <a:path w="299" h="129" fill="none" extrusionOk="0">
                  <a:moveTo>
                    <a:pt x="299" y="1"/>
                  </a:moveTo>
                  <a:lnTo>
                    <a:pt x="1" y="129"/>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3"/>
            <p:cNvSpPr/>
            <p:nvPr/>
          </p:nvSpPr>
          <p:spPr>
            <a:xfrm rot="10800000">
              <a:off x="990264" y="762428"/>
              <a:ext cx="71488" cy="223"/>
            </a:xfrm>
            <a:custGeom>
              <a:avLst/>
              <a:gdLst/>
              <a:ahLst/>
              <a:cxnLst/>
              <a:rect l="l" t="t" r="r" b="b"/>
              <a:pathLst>
                <a:path w="321" h="1" fill="none" extrusionOk="0">
                  <a:moveTo>
                    <a:pt x="1" y="0"/>
                  </a:moveTo>
                  <a:lnTo>
                    <a:pt x="320" y="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3"/>
            <p:cNvSpPr/>
            <p:nvPr/>
          </p:nvSpPr>
          <p:spPr>
            <a:xfrm rot="10800000">
              <a:off x="1014093" y="658202"/>
              <a:ext cx="66589" cy="33406"/>
            </a:xfrm>
            <a:custGeom>
              <a:avLst/>
              <a:gdLst/>
              <a:ahLst/>
              <a:cxnLst/>
              <a:rect l="l" t="t" r="r" b="b"/>
              <a:pathLst>
                <a:path w="299" h="150" fill="none" extrusionOk="0">
                  <a:moveTo>
                    <a:pt x="1" y="1"/>
                  </a:moveTo>
                  <a:lnTo>
                    <a:pt x="299" y="15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3"/>
            <p:cNvSpPr/>
            <p:nvPr/>
          </p:nvSpPr>
          <p:spPr>
            <a:xfrm rot="10800000">
              <a:off x="1085136" y="577583"/>
              <a:ext cx="42982" cy="61912"/>
            </a:xfrm>
            <a:custGeom>
              <a:avLst/>
              <a:gdLst/>
              <a:ahLst/>
              <a:cxnLst/>
              <a:rect l="l" t="t" r="r" b="b"/>
              <a:pathLst>
                <a:path w="193" h="278" fill="none" extrusionOk="0">
                  <a:moveTo>
                    <a:pt x="1" y="1"/>
                  </a:moveTo>
                  <a:lnTo>
                    <a:pt x="192" y="278"/>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3"/>
            <p:cNvSpPr/>
            <p:nvPr/>
          </p:nvSpPr>
          <p:spPr>
            <a:xfrm rot="10800000">
              <a:off x="1184685" y="539500"/>
              <a:ext cx="9799" cy="71488"/>
            </a:xfrm>
            <a:custGeom>
              <a:avLst/>
              <a:gdLst/>
              <a:ahLst/>
              <a:cxnLst/>
              <a:rect l="l" t="t" r="r" b="b"/>
              <a:pathLst>
                <a:path w="44" h="321" fill="none" extrusionOk="0">
                  <a:moveTo>
                    <a:pt x="0" y="1"/>
                  </a:moveTo>
                  <a:lnTo>
                    <a:pt x="43" y="32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3"/>
            <p:cNvSpPr/>
            <p:nvPr/>
          </p:nvSpPr>
          <p:spPr>
            <a:xfrm rot="10800000">
              <a:off x="1260628" y="553753"/>
              <a:ext cx="28729" cy="66589"/>
            </a:xfrm>
            <a:custGeom>
              <a:avLst/>
              <a:gdLst/>
              <a:ahLst/>
              <a:cxnLst/>
              <a:rect l="l" t="t" r="r" b="b"/>
              <a:pathLst>
                <a:path w="129" h="299" fill="none" extrusionOk="0">
                  <a:moveTo>
                    <a:pt x="128" y="0"/>
                  </a:moveTo>
                  <a:lnTo>
                    <a:pt x="1" y="298"/>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3"/>
            <p:cNvSpPr/>
            <p:nvPr/>
          </p:nvSpPr>
          <p:spPr>
            <a:xfrm rot="10800000">
              <a:off x="1317640" y="610766"/>
              <a:ext cx="57012" cy="47659"/>
            </a:xfrm>
            <a:custGeom>
              <a:avLst/>
              <a:gdLst/>
              <a:ahLst/>
              <a:cxnLst/>
              <a:rect l="l" t="t" r="r" b="b"/>
              <a:pathLst>
                <a:path w="256" h="214" fill="none" extrusionOk="0">
                  <a:moveTo>
                    <a:pt x="256" y="1"/>
                  </a:moveTo>
                  <a:lnTo>
                    <a:pt x="0" y="214"/>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3"/>
            <p:cNvSpPr/>
            <p:nvPr/>
          </p:nvSpPr>
          <p:spPr>
            <a:xfrm rot="10800000">
              <a:off x="1350823" y="705638"/>
              <a:ext cx="76165" cy="19153"/>
            </a:xfrm>
            <a:custGeom>
              <a:avLst/>
              <a:gdLst/>
              <a:ahLst/>
              <a:cxnLst/>
              <a:rect l="l" t="t" r="r" b="b"/>
              <a:pathLst>
                <a:path w="342" h="86" fill="none" extrusionOk="0">
                  <a:moveTo>
                    <a:pt x="342" y="1"/>
                  </a:moveTo>
                  <a:lnTo>
                    <a:pt x="1" y="86"/>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3"/>
            <p:cNvSpPr/>
            <p:nvPr/>
          </p:nvSpPr>
          <p:spPr>
            <a:xfrm rot="10800000">
              <a:off x="1350823" y="790934"/>
              <a:ext cx="71266" cy="24052"/>
            </a:xfrm>
            <a:custGeom>
              <a:avLst/>
              <a:gdLst/>
              <a:ahLst/>
              <a:cxnLst/>
              <a:rect l="l" t="t" r="r" b="b"/>
              <a:pathLst>
                <a:path w="320" h="108" fill="none" extrusionOk="0">
                  <a:moveTo>
                    <a:pt x="0" y="1"/>
                  </a:moveTo>
                  <a:lnTo>
                    <a:pt x="320" y="107"/>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3"/>
            <p:cNvSpPr/>
            <p:nvPr/>
          </p:nvSpPr>
          <p:spPr>
            <a:xfrm rot="10800000">
              <a:off x="1317640" y="852623"/>
              <a:ext cx="52336" cy="52336"/>
            </a:xfrm>
            <a:custGeom>
              <a:avLst/>
              <a:gdLst/>
              <a:ahLst/>
              <a:cxnLst/>
              <a:rect l="l" t="t" r="r" b="b"/>
              <a:pathLst>
                <a:path w="235" h="235" fill="none" extrusionOk="0">
                  <a:moveTo>
                    <a:pt x="0" y="0"/>
                  </a:moveTo>
                  <a:lnTo>
                    <a:pt x="235" y="235"/>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3"/>
            <p:cNvSpPr/>
            <p:nvPr/>
          </p:nvSpPr>
          <p:spPr>
            <a:xfrm rot="10800000">
              <a:off x="1260628" y="895382"/>
              <a:ext cx="24052" cy="71266"/>
            </a:xfrm>
            <a:custGeom>
              <a:avLst/>
              <a:gdLst/>
              <a:ahLst/>
              <a:cxnLst/>
              <a:rect l="l" t="t" r="r" b="b"/>
              <a:pathLst>
                <a:path w="108" h="320" fill="none" extrusionOk="0">
                  <a:moveTo>
                    <a:pt x="1" y="0"/>
                  </a:moveTo>
                  <a:lnTo>
                    <a:pt x="107" y="32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3"/>
            <p:cNvSpPr/>
            <p:nvPr/>
          </p:nvSpPr>
          <p:spPr>
            <a:xfrm rot="10800000">
              <a:off x="1175332" y="900059"/>
              <a:ext cx="14476" cy="71266"/>
            </a:xfrm>
            <a:custGeom>
              <a:avLst/>
              <a:gdLst/>
              <a:ahLst/>
              <a:cxnLst/>
              <a:rect l="l" t="t" r="r" b="b"/>
              <a:pathLst>
                <a:path w="65" h="320" fill="none" extrusionOk="0">
                  <a:moveTo>
                    <a:pt x="65" y="0"/>
                  </a:moveTo>
                  <a:lnTo>
                    <a:pt x="1" y="32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3"/>
            <p:cNvSpPr/>
            <p:nvPr/>
          </p:nvSpPr>
          <p:spPr>
            <a:xfrm rot="10800000">
              <a:off x="1080459" y="876230"/>
              <a:ext cx="42982" cy="57235"/>
            </a:xfrm>
            <a:custGeom>
              <a:avLst/>
              <a:gdLst/>
              <a:ahLst/>
              <a:cxnLst/>
              <a:rect l="l" t="t" r="r" b="b"/>
              <a:pathLst>
                <a:path w="193" h="257" fill="none" extrusionOk="0">
                  <a:moveTo>
                    <a:pt x="193" y="0"/>
                  </a:moveTo>
                  <a:lnTo>
                    <a:pt x="1" y="256"/>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3"/>
            <p:cNvSpPr/>
            <p:nvPr/>
          </p:nvSpPr>
          <p:spPr>
            <a:xfrm rot="10800000">
              <a:off x="1014093" y="819440"/>
              <a:ext cx="66589" cy="28729"/>
            </a:xfrm>
            <a:custGeom>
              <a:avLst/>
              <a:gdLst/>
              <a:ahLst/>
              <a:cxnLst/>
              <a:rect l="l" t="t" r="r" b="b"/>
              <a:pathLst>
                <a:path w="299" h="129" fill="none" extrusionOk="0">
                  <a:moveTo>
                    <a:pt x="299" y="1"/>
                  </a:moveTo>
                  <a:lnTo>
                    <a:pt x="1" y="129"/>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6" name="Google Shape;716;p23"/>
          <p:cNvGrpSpPr/>
          <p:nvPr/>
        </p:nvGrpSpPr>
        <p:grpSpPr>
          <a:xfrm>
            <a:off x="10728884" y="3303328"/>
            <a:ext cx="364000" cy="364400"/>
            <a:chOff x="-2187937" y="2897158"/>
            <a:chExt cx="273000" cy="273300"/>
          </a:xfrm>
        </p:grpSpPr>
        <p:cxnSp>
          <p:nvCxnSpPr>
            <p:cNvPr id="717" name="Google Shape;717;p23"/>
            <p:cNvCxnSpPr/>
            <p:nvPr/>
          </p:nvCxnSpPr>
          <p:spPr>
            <a:xfrm>
              <a:off x="-2051454" y="2897158"/>
              <a:ext cx="0" cy="273300"/>
            </a:xfrm>
            <a:prstGeom prst="straightConnector1">
              <a:avLst/>
            </a:prstGeom>
            <a:noFill/>
            <a:ln w="19050" cap="flat" cmpd="sng">
              <a:solidFill>
                <a:schemeClr val="lt1"/>
              </a:solidFill>
              <a:prstDash val="solid"/>
              <a:round/>
              <a:headEnd type="none" w="med" len="med"/>
              <a:tailEnd type="none" w="med" len="med"/>
            </a:ln>
          </p:spPr>
        </p:cxnSp>
        <p:cxnSp>
          <p:nvCxnSpPr>
            <p:cNvPr id="718" name="Google Shape;718;p23"/>
            <p:cNvCxnSpPr/>
            <p:nvPr/>
          </p:nvCxnSpPr>
          <p:spPr>
            <a:xfrm rot="10800000">
              <a:off x="-2187937" y="3033674"/>
              <a:ext cx="273000" cy="0"/>
            </a:xfrm>
            <a:prstGeom prst="straightConnector1">
              <a:avLst/>
            </a:prstGeom>
            <a:noFill/>
            <a:ln w="19050" cap="flat" cmpd="sng">
              <a:solidFill>
                <a:schemeClr val="lt1"/>
              </a:solidFill>
              <a:prstDash val="solid"/>
              <a:round/>
              <a:headEnd type="none" w="med" len="med"/>
              <a:tailEnd type="none" w="med" len="med"/>
            </a:ln>
          </p:spPr>
        </p:cxnSp>
        <p:cxnSp>
          <p:nvCxnSpPr>
            <p:cNvPr id="719" name="Google Shape;719;p23"/>
            <p:cNvCxnSpPr/>
            <p:nvPr/>
          </p:nvCxnSpPr>
          <p:spPr>
            <a:xfrm>
              <a:off x="-2051423" y="2896844"/>
              <a:ext cx="0" cy="273226"/>
            </a:xfrm>
            <a:prstGeom prst="straightConnector1">
              <a:avLst/>
            </a:prstGeom>
            <a:noFill/>
            <a:ln w="19050" cap="flat" cmpd="sng">
              <a:solidFill>
                <a:schemeClr val="lt1"/>
              </a:solidFill>
              <a:prstDash val="solid"/>
              <a:round/>
              <a:headEnd type="none" w="med" len="med"/>
              <a:tailEnd type="none" w="med" len="med"/>
            </a:ln>
          </p:spPr>
        </p:cxnSp>
        <p:cxnSp>
          <p:nvCxnSpPr>
            <p:cNvPr id="720" name="Google Shape;720;p23"/>
            <p:cNvCxnSpPr/>
            <p:nvPr/>
          </p:nvCxnSpPr>
          <p:spPr>
            <a:xfrm>
              <a:off x="-2051503" y="2896844"/>
              <a:ext cx="0" cy="273226"/>
            </a:xfrm>
            <a:prstGeom prst="straightConnector1">
              <a:avLst/>
            </a:prstGeom>
            <a:noFill/>
            <a:ln w="19050" cap="flat" cmpd="sng">
              <a:solidFill>
                <a:schemeClr val="lt1"/>
              </a:solidFill>
              <a:prstDash val="solid"/>
              <a:round/>
              <a:headEnd type="none" w="med" len="med"/>
              <a:tailEnd type="none" w="med" len="med"/>
            </a:ln>
          </p:spPr>
        </p:cxnSp>
      </p:grpSp>
      <p:grpSp>
        <p:nvGrpSpPr>
          <p:cNvPr id="721" name="Google Shape;721;p23"/>
          <p:cNvGrpSpPr/>
          <p:nvPr/>
        </p:nvGrpSpPr>
        <p:grpSpPr>
          <a:xfrm>
            <a:off x="6896617" y="1071361"/>
            <a:ext cx="364000" cy="364400"/>
            <a:chOff x="-2520937" y="2709858"/>
            <a:chExt cx="273000" cy="273300"/>
          </a:xfrm>
        </p:grpSpPr>
        <p:cxnSp>
          <p:nvCxnSpPr>
            <p:cNvPr id="722" name="Google Shape;722;p23"/>
            <p:cNvCxnSpPr/>
            <p:nvPr/>
          </p:nvCxnSpPr>
          <p:spPr>
            <a:xfrm>
              <a:off x="-2384454" y="2709858"/>
              <a:ext cx="0" cy="273300"/>
            </a:xfrm>
            <a:prstGeom prst="straightConnector1">
              <a:avLst/>
            </a:prstGeom>
            <a:noFill/>
            <a:ln w="19050" cap="flat" cmpd="sng">
              <a:solidFill>
                <a:schemeClr val="lt1"/>
              </a:solidFill>
              <a:prstDash val="solid"/>
              <a:round/>
              <a:headEnd type="none" w="med" len="med"/>
              <a:tailEnd type="none" w="med" len="med"/>
            </a:ln>
          </p:spPr>
        </p:cxnSp>
        <p:cxnSp>
          <p:nvCxnSpPr>
            <p:cNvPr id="723" name="Google Shape;723;p23"/>
            <p:cNvCxnSpPr/>
            <p:nvPr/>
          </p:nvCxnSpPr>
          <p:spPr>
            <a:xfrm rot="10800000">
              <a:off x="-2520937" y="2846374"/>
              <a:ext cx="273000" cy="0"/>
            </a:xfrm>
            <a:prstGeom prst="straightConnector1">
              <a:avLst/>
            </a:prstGeom>
            <a:noFill/>
            <a:ln w="19050" cap="flat" cmpd="sng">
              <a:solidFill>
                <a:schemeClr val="lt1"/>
              </a:solidFill>
              <a:prstDash val="solid"/>
              <a:round/>
              <a:headEnd type="none" w="med" len="med"/>
              <a:tailEnd type="none" w="med" len="med"/>
            </a:ln>
          </p:spPr>
        </p:cxnSp>
        <p:cxnSp>
          <p:nvCxnSpPr>
            <p:cNvPr id="724" name="Google Shape;724;p23"/>
            <p:cNvCxnSpPr/>
            <p:nvPr/>
          </p:nvCxnSpPr>
          <p:spPr>
            <a:xfrm>
              <a:off x="-2384423" y="2709544"/>
              <a:ext cx="0" cy="273226"/>
            </a:xfrm>
            <a:prstGeom prst="straightConnector1">
              <a:avLst/>
            </a:prstGeom>
            <a:noFill/>
            <a:ln w="19050" cap="flat" cmpd="sng">
              <a:solidFill>
                <a:schemeClr val="lt1"/>
              </a:solidFill>
              <a:prstDash val="solid"/>
              <a:round/>
              <a:headEnd type="none" w="med" len="med"/>
              <a:tailEnd type="none" w="med" len="med"/>
            </a:ln>
          </p:spPr>
        </p:cxnSp>
        <p:cxnSp>
          <p:nvCxnSpPr>
            <p:cNvPr id="725" name="Google Shape;725;p23"/>
            <p:cNvCxnSpPr/>
            <p:nvPr/>
          </p:nvCxnSpPr>
          <p:spPr>
            <a:xfrm>
              <a:off x="-2384503" y="2709544"/>
              <a:ext cx="0" cy="273226"/>
            </a:xfrm>
            <a:prstGeom prst="straightConnector1">
              <a:avLst/>
            </a:prstGeom>
            <a:noFill/>
            <a:ln w="19050" cap="flat" cmpd="sng">
              <a:solidFill>
                <a:schemeClr val="lt1"/>
              </a:solidFill>
              <a:prstDash val="solid"/>
              <a:round/>
              <a:headEnd type="none" w="med" len="med"/>
              <a:tailEnd type="none" w="med" len="med"/>
            </a:ln>
          </p:spPr>
        </p:cxnSp>
      </p:grpSp>
    </p:spTree>
    <p:extLst>
      <p:ext uri="{BB962C8B-B14F-4D97-AF65-F5344CB8AC3E}">
        <p14:creationId xmlns:p14="http://schemas.microsoft.com/office/powerpoint/2010/main" val="42334279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bg>
      <p:bgPr>
        <a:solidFill>
          <a:schemeClr val="dk2"/>
        </a:solidFill>
        <a:effectLst/>
      </p:bgPr>
    </p:bg>
    <p:spTree>
      <p:nvGrpSpPr>
        <p:cNvPr id="1" name="Shape 726"/>
        <p:cNvGrpSpPr/>
        <p:nvPr/>
      </p:nvGrpSpPr>
      <p:grpSpPr>
        <a:xfrm>
          <a:off x="0" y="0"/>
          <a:ext cx="0" cy="0"/>
          <a:chOff x="0" y="0"/>
          <a:chExt cx="0" cy="0"/>
        </a:xfrm>
      </p:grpSpPr>
      <p:sp>
        <p:nvSpPr>
          <p:cNvPr id="727" name="Google Shape;727;p24"/>
          <p:cNvSpPr txBox="1">
            <a:spLocks noGrp="1"/>
          </p:cNvSpPr>
          <p:nvPr>
            <p:ph type="title"/>
          </p:nvPr>
        </p:nvSpPr>
        <p:spPr>
          <a:xfrm>
            <a:off x="950967" y="719367"/>
            <a:ext cx="10290000" cy="637600"/>
          </a:xfrm>
          <a:prstGeom prst="rect">
            <a:avLst/>
          </a:prstGeom>
        </p:spPr>
        <p:txBody>
          <a:bodyPr spcFirstLastPara="1" wrap="square" lIns="91425" tIns="91425" rIns="91425" bIns="91425" anchor="t" anchorCtr="0">
            <a:noAutofit/>
          </a:bodyPr>
          <a:lstStyle>
            <a:lvl1pPr lvl="0">
              <a:spcBef>
                <a:spcPts val="0"/>
              </a:spcBef>
              <a:spcAft>
                <a:spcPts val="0"/>
              </a:spcAft>
              <a:buSzPts val="3300"/>
              <a:buNone/>
              <a:defRPr/>
            </a:lvl1pPr>
            <a:lvl2pPr lvl="1">
              <a:spcBef>
                <a:spcPts val="0"/>
              </a:spcBef>
              <a:spcAft>
                <a:spcPts val="0"/>
              </a:spcAft>
              <a:buSzPts val="3300"/>
              <a:buNone/>
              <a:defRPr/>
            </a:lvl2pPr>
            <a:lvl3pPr lvl="2">
              <a:spcBef>
                <a:spcPts val="0"/>
              </a:spcBef>
              <a:spcAft>
                <a:spcPts val="0"/>
              </a:spcAft>
              <a:buSzPts val="3300"/>
              <a:buNone/>
              <a:defRPr/>
            </a:lvl3pPr>
            <a:lvl4pPr lvl="3">
              <a:spcBef>
                <a:spcPts val="0"/>
              </a:spcBef>
              <a:spcAft>
                <a:spcPts val="0"/>
              </a:spcAft>
              <a:buSzPts val="3300"/>
              <a:buNone/>
              <a:defRPr/>
            </a:lvl4pPr>
            <a:lvl5pPr lvl="4">
              <a:spcBef>
                <a:spcPts val="0"/>
              </a:spcBef>
              <a:spcAft>
                <a:spcPts val="0"/>
              </a:spcAft>
              <a:buSzPts val="3300"/>
              <a:buNone/>
              <a:defRPr/>
            </a:lvl5pPr>
            <a:lvl6pPr lvl="5">
              <a:spcBef>
                <a:spcPts val="0"/>
              </a:spcBef>
              <a:spcAft>
                <a:spcPts val="0"/>
              </a:spcAft>
              <a:buSzPts val="3300"/>
              <a:buNone/>
              <a:defRPr/>
            </a:lvl6pPr>
            <a:lvl7pPr lvl="6">
              <a:spcBef>
                <a:spcPts val="0"/>
              </a:spcBef>
              <a:spcAft>
                <a:spcPts val="0"/>
              </a:spcAft>
              <a:buSzPts val="3300"/>
              <a:buNone/>
              <a:defRPr/>
            </a:lvl7pPr>
            <a:lvl8pPr lvl="7">
              <a:spcBef>
                <a:spcPts val="0"/>
              </a:spcBef>
              <a:spcAft>
                <a:spcPts val="0"/>
              </a:spcAft>
              <a:buSzPts val="3300"/>
              <a:buNone/>
              <a:defRPr/>
            </a:lvl8pPr>
            <a:lvl9pPr lvl="8">
              <a:spcBef>
                <a:spcPts val="0"/>
              </a:spcBef>
              <a:spcAft>
                <a:spcPts val="0"/>
              </a:spcAft>
              <a:buSzPts val="3300"/>
              <a:buNone/>
              <a:defRPr/>
            </a:lvl9pPr>
          </a:lstStyle>
          <a:p>
            <a:endParaRPr/>
          </a:p>
        </p:txBody>
      </p:sp>
      <p:sp>
        <p:nvSpPr>
          <p:cNvPr id="728" name="Google Shape;728;p24"/>
          <p:cNvSpPr txBox="1">
            <a:spLocks noGrp="1"/>
          </p:cNvSpPr>
          <p:nvPr>
            <p:ph type="subTitle" idx="1"/>
          </p:nvPr>
        </p:nvSpPr>
        <p:spPr>
          <a:xfrm>
            <a:off x="2092633" y="4805541"/>
            <a:ext cx="3380400" cy="62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29" name="Google Shape;729;p24"/>
          <p:cNvSpPr txBox="1">
            <a:spLocks noGrp="1"/>
          </p:cNvSpPr>
          <p:nvPr>
            <p:ph type="subTitle" idx="2"/>
          </p:nvPr>
        </p:nvSpPr>
        <p:spPr>
          <a:xfrm>
            <a:off x="2092633" y="4324467"/>
            <a:ext cx="3380400" cy="40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1pPr>
            <a:lvl2pPr lvl="1"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2pPr>
            <a:lvl3pPr lvl="2"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3pPr>
            <a:lvl4pPr lvl="3"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4pPr>
            <a:lvl5pPr lvl="4"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5pPr>
            <a:lvl6pPr lvl="5"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6pPr>
            <a:lvl7pPr lvl="6"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7pPr>
            <a:lvl8pPr lvl="7"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8pPr>
            <a:lvl9pPr lvl="8"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9pPr>
          </a:lstStyle>
          <a:p>
            <a:endParaRPr/>
          </a:p>
        </p:txBody>
      </p:sp>
      <p:sp>
        <p:nvSpPr>
          <p:cNvPr id="730" name="Google Shape;730;p24"/>
          <p:cNvSpPr txBox="1">
            <a:spLocks noGrp="1"/>
          </p:cNvSpPr>
          <p:nvPr>
            <p:ph type="subTitle" idx="3"/>
          </p:nvPr>
        </p:nvSpPr>
        <p:spPr>
          <a:xfrm>
            <a:off x="6718967" y="4805541"/>
            <a:ext cx="3380400" cy="62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31" name="Google Shape;731;p24"/>
          <p:cNvSpPr txBox="1">
            <a:spLocks noGrp="1"/>
          </p:cNvSpPr>
          <p:nvPr>
            <p:ph type="subTitle" idx="4"/>
          </p:nvPr>
        </p:nvSpPr>
        <p:spPr>
          <a:xfrm>
            <a:off x="6718967" y="4324467"/>
            <a:ext cx="3380400" cy="40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1pPr>
            <a:lvl2pPr lvl="1"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2pPr>
            <a:lvl3pPr lvl="2"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3pPr>
            <a:lvl4pPr lvl="3"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4pPr>
            <a:lvl5pPr lvl="4"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5pPr>
            <a:lvl6pPr lvl="5"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6pPr>
            <a:lvl7pPr lvl="6"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7pPr>
            <a:lvl8pPr lvl="7"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8pPr>
            <a:lvl9pPr lvl="8"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9pPr>
          </a:lstStyle>
          <a:p>
            <a:endParaRPr/>
          </a:p>
        </p:txBody>
      </p:sp>
      <p:grpSp>
        <p:nvGrpSpPr>
          <p:cNvPr id="732" name="Google Shape;732;p24"/>
          <p:cNvGrpSpPr/>
          <p:nvPr/>
        </p:nvGrpSpPr>
        <p:grpSpPr>
          <a:xfrm>
            <a:off x="-460334" y="4649759"/>
            <a:ext cx="2962668" cy="2965608"/>
            <a:chOff x="-345251" y="3487319"/>
            <a:chExt cx="2222001" cy="2224206"/>
          </a:xfrm>
        </p:grpSpPr>
        <p:sp>
          <p:nvSpPr>
            <p:cNvPr id="733" name="Google Shape;733;p24"/>
            <p:cNvSpPr/>
            <p:nvPr/>
          </p:nvSpPr>
          <p:spPr>
            <a:xfrm>
              <a:off x="-146252" y="3688475"/>
              <a:ext cx="1823994" cy="1824052"/>
            </a:xfrm>
            <a:custGeom>
              <a:avLst/>
              <a:gdLst/>
              <a:ahLst/>
              <a:cxnLst/>
              <a:rect l="l" t="t" r="r" b="b"/>
              <a:pathLst>
                <a:path w="17763" h="17764" extrusionOk="0">
                  <a:moveTo>
                    <a:pt x="22" y="1"/>
                  </a:moveTo>
                  <a:lnTo>
                    <a:pt x="0" y="22"/>
                  </a:lnTo>
                  <a:lnTo>
                    <a:pt x="17741" y="17763"/>
                  </a:lnTo>
                  <a:lnTo>
                    <a:pt x="17763" y="17720"/>
                  </a:lnTo>
                  <a:lnTo>
                    <a:pt x="22"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4"/>
            <p:cNvSpPr/>
            <p:nvPr/>
          </p:nvSpPr>
          <p:spPr>
            <a:xfrm>
              <a:off x="-299352" y="3929061"/>
              <a:ext cx="2128044" cy="1342882"/>
            </a:xfrm>
            <a:custGeom>
              <a:avLst/>
              <a:gdLst/>
              <a:ahLst/>
              <a:cxnLst/>
              <a:rect l="l" t="t" r="r" b="b"/>
              <a:pathLst>
                <a:path w="20724" h="13078" extrusionOk="0">
                  <a:moveTo>
                    <a:pt x="22" y="1"/>
                  </a:moveTo>
                  <a:lnTo>
                    <a:pt x="1" y="43"/>
                  </a:lnTo>
                  <a:lnTo>
                    <a:pt x="20702" y="13077"/>
                  </a:lnTo>
                  <a:lnTo>
                    <a:pt x="20723" y="13035"/>
                  </a:lnTo>
                  <a:lnTo>
                    <a:pt x="22"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4"/>
            <p:cNvSpPr/>
            <p:nvPr/>
          </p:nvSpPr>
          <p:spPr>
            <a:xfrm>
              <a:off x="-345251" y="4235262"/>
              <a:ext cx="2222001" cy="728327"/>
            </a:xfrm>
            <a:custGeom>
              <a:avLst/>
              <a:gdLst/>
              <a:ahLst/>
              <a:cxnLst/>
              <a:rect l="l" t="t" r="r" b="b"/>
              <a:pathLst>
                <a:path w="21639" h="7093" extrusionOk="0">
                  <a:moveTo>
                    <a:pt x="0" y="0"/>
                  </a:moveTo>
                  <a:lnTo>
                    <a:pt x="0" y="43"/>
                  </a:lnTo>
                  <a:lnTo>
                    <a:pt x="21639" y="7092"/>
                  </a:lnTo>
                  <a:lnTo>
                    <a:pt x="21639" y="7071"/>
                  </a:lnTo>
                  <a:lnTo>
                    <a:pt x="0"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4"/>
            <p:cNvSpPr/>
            <p:nvPr/>
          </p:nvSpPr>
          <p:spPr>
            <a:xfrm>
              <a:off x="-284052" y="4578531"/>
              <a:ext cx="2099600" cy="43845"/>
            </a:xfrm>
            <a:custGeom>
              <a:avLst/>
              <a:gdLst/>
              <a:ahLst/>
              <a:cxnLst/>
              <a:rect l="l" t="t" r="r" b="b"/>
              <a:pathLst>
                <a:path w="20447" h="427" extrusionOk="0">
                  <a:moveTo>
                    <a:pt x="1" y="1"/>
                  </a:moveTo>
                  <a:lnTo>
                    <a:pt x="1" y="44"/>
                  </a:lnTo>
                  <a:lnTo>
                    <a:pt x="20446" y="427"/>
                  </a:lnTo>
                  <a:lnTo>
                    <a:pt x="20446" y="384"/>
                  </a:lnTo>
                  <a:lnTo>
                    <a:pt x="1"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4"/>
            <p:cNvSpPr/>
            <p:nvPr/>
          </p:nvSpPr>
          <p:spPr>
            <a:xfrm>
              <a:off x="-122224" y="4274589"/>
              <a:ext cx="1775937" cy="651829"/>
            </a:xfrm>
            <a:custGeom>
              <a:avLst/>
              <a:gdLst/>
              <a:ahLst/>
              <a:cxnLst/>
              <a:rect l="l" t="t" r="r" b="b"/>
              <a:pathLst>
                <a:path w="17295" h="6348" extrusionOk="0">
                  <a:moveTo>
                    <a:pt x="17273" y="1"/>
                  </a:moveTo>
                  <a:lnTo>
                    <a:pt x="1" y="6305"/>
                  </a:lnTo>
                  <a:lnTo>
                    <a:pt x="22" y="6347"/>
                  </a:lnTo>
                  <a:lnTo>
                    <a:pt x="17294" y="43"/>
                  </a:lnTo>
                  <a:lnTo>
                    <a:pt x="17273"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4"/>
            <p:cNvSpPr/>
            <p:nvPr/>
          </p:nvSpPr>
          <p:spPr>
            <a:xfrm>
              <a:off x="127089" y="3961920"/>
              <a:ext cx="1277299" cy="1277165"/>
            </a:xfrm>
            <a:custGeom>
              <a:avLst/>
              <a:gdLst/>
              <a:ahLst/>
              <a:cxnLst/>
              <a:rect l="l" t="t" r="r" b="b"/>
              <a:pathLst>
                <a:path w="12439" h="12438" extrusionOk="0">
                  <a:moveTo>
                    <a:pt x="12396" y="0"/>
                  </a:moveTo>
                  <a:lnTo>
                    <a:pt x="1" y="12395"/>
                  </a:lnTo>
                  <a:lnTo>
                    <a:pt x="43" y="12438"/>
                  </a:lnTo>
                  <a:lnTo>
                    <a:pt x="12438" y="21"/>
                  </a:lnTo>
                  <a:lnTo>
                    <a:pt x="12396"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4"/>
            <p:cNvSpPr/>
            <p:nvPr/>
          </p:nvSpPr>
          <p:spPr>
            <a:xfrm>
              <a:off x="439860" y="3712606"/>
              <a:ext cx="651742" cy="1775791"/>
            </a:xfrm>
            <a:custGeom>
              <a:avLst/>
              <a:gdLst/>
              <a:ahLst/>
              <a:cxnLst/>
              <a:rect l="l" t="t" r="r" b="b"/>
              <a:pathLst>
                <a:path w="6347" h="17294" extrusionOk="0">
                  <a:moveTo>
                    <a:pt x="6304" y="0"/>
                  </a:moveTo>
                  <a:lnTo>
                    <a:pt x="0" y="17272"/>
                  </a:lnTo>
                  <a:lnTo>
                    <a:pt x="43" y="17294"/>
                  </a:lnTo>
                  <a:lnTo>
                    <a:pt x="6347" y="21"/>
                  </a:lnTo>
                  <a:lnTo>
                    <a:pt x="6304"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4"/>
            <p:cNvSpPr/>
            <p:nvPr/>
          </p:nvSpPr>
          <p:spPr>
            <a:xfrm>
              <a:off x="743800" y="3550777"/>
              <a:ext cx="43846" cy="2099446"/>
            </a:xfrm>
            <a:custGeom>
              <a:avLst/>
              <a:gdLst/>
              <a:ahLst/>
              <a:cxnLst/>
              <a:rect l="l" t="t" r="r" b="b"/>
              <a:pathLst>
                <a:path w="427" h="20446" extrusionOk="0">
                  <a:moveTo>
                    <a:pt x="0" y="0"/>
                  </a:moveTo>
                  <a:lnTo>
                    <a:pt x="384" y="20446"/>
                  </a:lnTo>
                  <a:lnTo>
                    <a:pt x="426" y="20446"/>
                  </a:lnTo>
                  <a:lnTo>
                    <a:pt x="43"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4"/>
            <p:cNvSpPr/>
            <p:nvPr/>
          </p:nvSpPr>
          <p:spPr>
            <a:xfrm>
              <a:off x="400430" y="3487319"/>
              <a:ext cx="730604" cy="2224206"/>
            </a:xfrm>
            <a:custGeom>
              <a:avLst/>
              <a:gdLst/>
              <a:ahLst/>
              <a:cxnLst/>
              <a:rect l="l" t="t" r="r" b="b"/>
              <a:pathLst>
                <a:path w="7115" h="21661" extrusionOk="0">
                  <a:moveTo>
                    <a:pt x="43" y="0"/>
                  </a:moveTo>
                  <a:lnTo>
                    <a:pt x="1" y="22"/>
                  </a:lnTo>
                  <a:lnTo>
                    <a:pt x="7072" y="21660"/>
                  </a:lnTo>
                  <a:lnTo>
                    <a:pt x="7114" y="21660"/>
                  </a:lnTo>
                  <a:lnTo>
                    <a:pt x="43"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4"/>
            <p:cNvSpPr/>
            <p:nvPr/>
          </p:nvSpPr>
          <p:spPr>
            <a:xfrm>
              <a:off x="94333" y="3535478"/>
              <a:ext cx="1342812" cy="2127889"/>
            </a:xfrm>
            <a:custGeom>
              <a:avLst/>
              <a:gdLst/>
              <a:ahLst/>
              <a:cxnLst/>
              <a:rect l="l" t="t" r="r" b="b"/>
              <a:pathLst>
                <a:path w="13077" h="20723" extrusionOk="0">
                  <a:moveTo>
                    <a:pt x="43" y="0"/>
                  </a:moveTo>
                  <a:lnTo>
                    <a:pt x="0" y="21"/>
                  </a:lnTo>
                  <a:lnTo>
                    <a:pt x="13034" y="20723"/>
                  </a:lnTo>
                  <a:lnTo>
                    <a:pt x="13077" y="20701"/>
                  </a:lnTo>
                  <a:lnTo>
                    <a:pt x="43"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3" name="Google Shape;743;p24"/>
          <p:cNvSpPr/>
          <p:nvPr/>
        </p:nvSpPr>
        <p:spPr>
          <a:xfrm rot="10800000">
            <a:off x="11218067" y="-42176"/>
            <a:ext cx="2681200" cy="4915200"/>
          </a:xfrm>
          <a:prstGeom prst="round2SameRect">
            <a:avLst>
              <a:gd name="adj1" fmla="val 50000"/>
              <a:gd name="adj2" fmla="val 0"/>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4" name="Google Shape;744;p24"/>
          <p:cNvSpPr/>
          <p:nvPr/>
        </p:nvSpPr>
        <p:spPr>
          <a:xfrm rot="10800000">
            <a:off x="10997961" y="2731909"/>
            <a:ext cx="445948" cy="445824"/>
          </a:xfrm>
          <a:custGeom>
            <a:avLst/>
            <a:gdLst/>
            <a:ahLst/>
            <a:cxnLst/>
            <a:rect l="l" t="t" r="r" b="b"/>
            <a:pathLst>
              <a:path w="3601" h="3600" extrusionOk="0">
                <a:moveTo>
                  <a:pt x="1811" y="0"/>
                </a:moveTo>
                <a:cubicBezTo>
                  <a:pt x="1790" y="128"/>
                  <a:pt x="1790" y="277"/>
                  <a:pt x="1768" y="405"/>
                </a:cubicBezTo>
                <a:cubicBezTo>
                  <a:pt x="1726" y="1129"/>
                  <a:pt x="1130" y="1725"/>
                  <a:pt x="405" y="1768"/>
                </a:cubicBezTo>
                <a:cubicBezTo>
                  <a:pt x="278" y="1789"/>
                  <a:pt x="129" y="1789"/>
                  <a:pt x="1" y="1810"/>
                </a:cubicBezTo>
                <a:cubicBezTo>
                  <a:pt x="129" y="1810"/>
                  <a:pt x="278" y="1832"/>
                  <a:pt x="405" y="1832"/>
                </a:cubicBezTo>
                <a:cubicBezTo>
                  <a:pt x="1130" y="1896"/>
                  <a:pt x="1726" y="2471"/>
                  <a:pt x="1768" y="3216"/>
                </a:cubicBezTo>
                <a:cubicBezTo>
                  <a:pt x="1790" y="3344"/>
                  <a:pt x="1790" y="3472"/>
                  <a:pt x="1811" y="3599"/>
                </a:cubicBezTo>
                <a:cubicBezTo>
                  <a:pt x="1811" y="3472"/>
                  <a:pt x="1832" y="3344"/>
                  <a:pt x="1832" y="3216"/>
                </a:cubicBezTo>
                <a:cubicBezTo>
                  <a:pt x="1896" y="2471"/>
                  <a:pt x="2471" y="1896"/>
                  <a:pt x="3217" y="1832"/>
                </a:cubicBezTo>
                <a:cubicBezTo>
                  <a:pt x="3344" y="1832"/>
                  <a:pt x="3472" y="1810"/>
                  <a:pt x="3600" y="1810"/>
                </a:cubicBezTo>
                <a:cubicBezTo>
                  <a:pt x="3472" y="1789"/>
                  <a:pt x="3344" y="1789"/>
                  <a:pt x="3217" y="1768"/>
                </a:cubicBezTo>
                <a:cubicBezTo>
                  <a:pt x="2471" y="1725"/>
                  <a:pt x="1896" y="1129"/>
                  <a:pt x="1832" y="405"/>
                </a:cubicBezTo>
                <a:cubicBezTo>
                  <a:pt x="1832" y="277"/>
                  <a:pt x="1811" y="128"/>
                  <a:pt x="181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5" name="Google Shape;745;p24"/>
          <p:cNvSpPr/>
          <p:nvPr/>
        </p:nvSpPr>
        <p:spPr>
          <a:xfrm rot="10800000">
            <a:off x="10997961" y="1704543"/>
            <a:ext cx="445948" cy="445824"/>
          </a:xfrm>
          <a:custGeom>
            <a:avLst/>
            <a:gdLst/>
            <a:ahLst/>
            <a:cxnLst/>
            <a:rect l="l" t="t" r="r" b="b"/>
            <a:pathLst>
              <a:path w="3601" h="3600" extrusionOk="0">
                <a:moveTo>
                  <a:pt x="1811" y="0"/>
                </a:moveTo>
                <a:cubicBezTo>
                  <a:pt x="1790" y="128"/>
                  <a:pt x="1790" y="277"/>
                  <a:pt x="1768" y="405"/>
                </a:cubicBezTo>
                <a:cubicBezTo>
                  <a:pt x="1726" y="1129"/>
                  <a:pt x="1130" y="1725"/>
                  <a:pt x="405" y="1768"/>
                </a:cubicBezTo>
                <a:cubicBezTo>
                  <a:pt x="278" y="1789"/>
                  <a:pt x="129" y="1789"/>
                  <a:pt x="1" y="1810"/>
                </a:cubicBezTo>
                <a:cubicBezTo>
                  <a:pt x="129" y="1810"/>
                  <a:pt x="278" y="1832"/>
                  <a:pt x="405" y="1832"/>
                </a:cubicBezTo>
                <a:cubicBezTo>
                  <a:pt x="1130" y="1896"/>
                  <a:pt x="1726" y="2471"/>
                  <a:pt x="1768" y="3216"/>
                </a:cubicBezTo>
                <a:cubicBezTo>
                  <a:pt x="1790" y="3344"/>
                  <a:pt x="1790" y="3472"/>
                  <a:pt x="1811" y="3599"/>
                </a:cubicBezTo>
                <a:cubicBezTo>
                  <a:pt x="1811" y="3472"/>
                  <a:pt x="1832" y="3344"/>
                  <a:pt x="1832" y="3216"/>
                </a:cubicBezTo>
                <a:cubicBezTo>
                  <a:pt x="1896" y="2471"/>
                  <a:pt x="2471" y="1896"/>
                  <a:pt x="3217" y="1832"/>
                </a:cubicBezTo>
                <a:cubicBezTo>
                  <a:pt x="3344" y="1832"/>
                  <a:pt x="3472" y="1810"/>
                  <a:pt x="3600" y="1810"/>
                </a:cubicBezTo>
                <a:cubicBezTo>
                  <a:pt x="3472" y="1789"/>
                  <a:pt x="3344" y="1789"/>
                  <a:pt x="3217" y="1768"/>
                </a:cubicBezTo>
                <a:cubicBezTo>
                  <a:pt x="2471" y="1725"/>
                  <a:pt x="1896" y="1129"/>
                  <a:pt x="1832" y="405"/>
                </a:cubicBezTo>
                <a:cubicBezTo>
                  <a:pt x="1832" y="277"/>
                  <a:pt x="1811" y="128"/>
                  <a:pt x="181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6" name="Google Shape;746;p24"/>
          <p:cNvSpPr/>
          <p:nvPr/>
        </p:nvSpPr>
        <p:spPr>
          <a:xfrm>
            <a:off x="1446600" y="3226800"/>
            <a:ext cx="174400" cy="174400"/>
          </a:xfrm>
          <a:prstGeom prst="ellipse">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7" name="Google Shape;747;p24"/>
          <p:cNvSpPr/>
          <p:nvPr/>
        </p:nvSpPr>
        <p:spPr>
          <a:xfrm>
            <a:off x="3695633" y="5928833"/>
            <a:ext cx="174400" cy="174400"/>
          </a:xfrm>
          <a:prstGeom prst="ellipse">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8" name="Google Shape;748;p24"/>
          <p:cNvSpPr/>
          <p:nvPr/>
        </p:nvSpPr>
        <p:spPr>
          <a:xfrm>
            <a:off x="405400" y="3977400"/>
            <a:ext cx="84400" cy="844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9" name="Google Shape;749;p24"/>
          <p:cNvSpPr/>
          <p:nvPr/>
        </p:nvSpPr>
        <p:spPr>
          <a:xfrm>
            <a:off x="6509967" y="6226433"/>
            <a:ext cx="84400" cy="844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0" name="Google Shape;750;p24"/>
          <p:cNvSpPr/>
          <p:nvPr/>
        </p:nvSpPr>
        <p:spPr>
          <a:xfrm>
            <a:off x="684567" y="2373233"/>
            <a:ext cx="84400" cy="844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51" name="Google Shape;751;p24"/>
          <p:cNvGrpSpPr/>
          <p:nvPr/>
        </p:nvGrpSpPr>
        <p:grpSpPr>
          <a:xfrm>
            <a:off x="768951" y="855961"/>
            <a:ext cx="364000" cy="364400"/>
            <a:chOff x="13068538" y="3501971"/>
            <a:chExt cx="273000" cy="273300"/>
          </a:xfrm>
        </p:grpSpPr>
        <p:cxnSp>
          <p:nvCxnSpPr>
            <p:cNvPr id="752" name="Google Shape;752;p24"/>
            <p:cNvCxnSpPr/>
            <p:nvPr/>
          </p:nvCxnSpPr>
          <p:spPr>
            <a:xfrm>
              <a:off x="13205021" y="3501971"/>
              <a:ext cx="0" cy="273300"/>
            </a:xfrm>
            <a:prstGeom prst="straightConnector1">
              <a:avLst/>
            </a:prstGeom>
            <a:noFill/>
            <a:ln w="19050" cap="flat" cmpd="sng">
              <a:solidFill>
                <a:schemeClr val="lt1"/>
              </a:solidFill>
              <a:prstDash val="solid"/>
              <a:round/>
              <a:headEnd type="none" w="med" len="med"/>
              <a:tailEnd type="none" w="med" len="med"/>
            </a:ln>
          </p:spPr>
        </p:cxnSp>
        <p:cxnSp>
          <p:nvCxnSpPr>
            <p:cNvPr id="753" name="Google Shape;753;p24"/>
            <p:cNvCxnSpPr/>
            <p:nvPr/>
          </p:nvCxnSpPr>
          <p:spPr>
            <a:xfrm rot="10800000">
              <a:off x="13068538" y="3638487"/>
              <a:ext cx="273000" cy="0"/>
            </a:xfrm>
            <a:prstGeom prst="straightConnector1">
              <a:avLst/>
            </a:prstGeom>
            <a:noFill/>
            <a:ln w="19050" cap="flat" cmpd="sng">
              <a:solidFill>
                <a:schemeClr val="lt1"/>
              </a:solidFill>
              <a:prstDash val="solid"/>
              <a:round/>
              <a:headEnd type="none" w="med" len="med"/>
              <a:tailEnd type="none" w="med" len="med"/>
            </a:ln>
          </p:spPr>
        </p:cxnSp>
        <p:cxnSp>
          <p:nvCxnSpPr>
            <p:cNvPr id="754" name="Google Shape;754;p24"/>
            <p:cNvCxnSpPr/>
            <p:nvPr/>
          </p:nvCxnSpPr>
          <p:spPr>
            <a:xfrm>
              <a:off x="13205052" y="3501656"/>
              <a:ext cx="0" cy="273226"/>
            </a:xfrm>
            <a:prstGeom prst="straightConnector1">
              <a:avLst/>
            </a:prstGeom>
            <a:noFill/>
            <a:ln w="19050" cap="flat" cmpd="sng">
              <a:solidFill>
                <a:schemeClr val="lt1"/>
              </a:solidFill>
              <a:prstDash val="solid"/>
              <a:round/>
              <a:headEnd type="none" w="med" len="med"/>
              <a:tailEnd type="none" w="med" len="med"/>
            </a:ln>
          </p:spPr>
        </p:cxnSp>
        <p:cxnSp>
          <p:nvCxnSpPr>
            <p:cNvPr id="755" name="Google Shape;755;p24"/>
            <p:cNvCxnSpPr/>
            <p:nvPr/>
          </p:nvCxnSpPr>
          <p:spPr>
            <a:xfrm>
              <a:off x="13204972" y="3501656"/>
              <a:ext cx="0" cy="273226"/>
            </a:xfrm>
            <a:prstGeom prst="straightConnector1">
              <a:avLst/>
            </a:prstGeom>
            <a:noFill/>
            <a:ln w="19050" cap="flat" cmpd="sng">
              <a:solidFill>
                <a:schemeClr val="lt1"/>
              </a:solidFill>
              <a:prstDash val="solid"/>
              <a:round/>
              <a:headEnd type="none" w="med" len="med"/>
              <a:tailEnd type="none" w="med" len="med"/>
            </a:ln>
          </p:spPr>
        </p:cxnSp>
      </p:grpSp>
      <p:grpSp>
        <p:nvGrpSpPr>
          <p:cNvPr id="756" name="Google Shape;756;p24"/>
          <p:cNvGrpSpPr/>
          <p:nvPr/>
        </p:nvGrpSpPr>
        <p:grpSpPr>
          <a:xfrm>
            <a:off x="10633951" y="5564428"/>
            <a:ext cx="364000" cy="364400"/>
            <a:chOff x="13244038" y="3743921"/>
            <a:chExt cx="273000" cy="273300"/>
          </a:xfrm>
        </p:grpSpPr>
        <p:cxnSp>
          <p:nvCxnSpPr>
            <p:cNvPr id="757" name="Google Shape;757;p24"/>
            <p:cNvCxnSpPr/>
            <p:nvPr/>
          </p:nvCxnSpPr>
          <p:spPr>
            <a:xfrm>
              <a:off x="13380521" y="3743921"/>
              <a:ext cx="0" cy="273300"/>
            </a:xfrm>
            <a:prstGeom prst="straightConnector1">
              <a:avLst/>
            </a:prstGeom>
            <a:noFill/>
            <a:ln w="19050" cap="flat" cmpd="sng">
              <a:solidFill>
                <a:schemeClr val="lt1"/>
              </a:solidFill>
              <a:prstDash val="solid"/>
              <a:round/>
              <a:headEnd type="none" w="med" len="med"/>
              <a:tailEnd type="none" w="med" len="med"/>
            </a:ln>
          </p:spPr>
        </p:cxnSp>
        <p:cxnSp>
          <p:nvCxnSpPr>
            <p:cNvPr id="758" name="Google Shape;758;p24"/>
            <p:cNvCxnSpPr/>
            <p:nvPr/>
          </p:nvCxnSpPr>
          <p:spPr>
            <a:xfrm rot="10800000">
              <a:off x="13244038" y="3880437"/>
              <a:ext cx="273000" cy="0"/>
            </a:xfrm>
            <a:prstGeom prst="straightConnector1">
              <a:avLst/>
            </a:prstGeom>
            <a:noFill/>
            <a:ln w="19050" cap="flat" cmpd="sng">
              <a:solidFill>
                <a:schemeClr val="lt1"/>
              </a:solidFill>
              <a:prstDash val="solid"/>
              <a:round/>
              <a:headEnd type="none" w="med" len="med"/>
              <a:tailEnd type="none" w="med" len="med"/>
            </a:ln>
          </p:spPr>
        </p:cxnSp>
        <p:cxnSp>
          <p:nvCxnSpPr>
            <p:cNvPr id="759" name="Google Shape;759;p24"/>
            <p:cNvCxnSpPr/>
            <p:nvPr/>
          </p:nvCxnSpPr>
          <p:spPr>
            <a:xfrm>
              <a:off x="13380552" y="3743606"/>
              <a:ext cx="0" cy="273226"/>
            </a:xfrm>
            <a:prstGeom prst="straightConnector1">
              <a:avLst/>
            </a:prstGeom>
            <a:noFill/>
            <a:ln w="19050" cap="flat" cmpd="sng">
              <a:solidFill>
                <a:schemeClr val="lt1"/>
              </a:solidFill>
              <a:prstDash val="solid"/>
              <a:round/>
              <a:headEnd type="none" w="med" len="med"/>
              <a:tailEnd type="none" w="med" len="med"/>
            </a:ln>
          </p:spPr>
        </p:cxnSp>
        <p:cxnSp>
          <p:nvCxnSpPr>
            <p:cNvPr id="760" name="Google Shape;760;p24"/>
            <p:cNvCxnSpPr/>
            <p:nvPr/>
          </p:nvCxnSpPr>
          <p:spPr>
            <a:xfrm>
              <a:off x="13380472" y="3743606"/>
              <a:ext cx="0" cy="273226"/>
            </a:xfrm>
            <a:prstGeom prst="straightConnector1">
              <a:avLst/>
            </a:prstGeom>
            <a:noFill/>
            <a:ln w="19050" cap="flat" cmpd="sng">
              <a:solidFill>
                <a:schemeClr val="lt1"/>
              </a:solidFill>
              <a:prstDash val="solid"/>
              <a:round/>
              <a:headEnd type="none" w="med" len="med"/>
              <a:tailEnd type="none" w="med" len="med"/>
            </a:ln>
          </p:spPr>
        </p:cxnSp>
      </p:grpSp>
    </p:spTree>
    <p:extLst>
      <p:ext uri="{BB962C8B-B14F-4D97-AF65-F5344CB8AC3E}">
        <p14:creationId xmlns:p14="http://schemas.microsoft.com/office/powerpoint/2010/main" val="358701359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solidFill>
          <a:schemeClr val="dk2"/>
        </a:solidFill>
        <a:effectLst/>
      </p:bgPr>
    </p:bg>
    <p:spTree>
      <p:nvGrpSpPr>
        <p:cNvPr id="1" name="Shape 761"/>
        <p:cNvGrpSpPr/>
        <p:nvPr/>
      </p:nvGrpSpPr>
      <p:grpSpPr>
        <a:xfrm>
          <a:off x="0" y="0"/>
          <a:ext cx="0" cy="0"/>
          <a:chOff x="0" y="0"/>
          <a:chExt cx="0" cy="0"/>
        </a:xfrm>
      </p:grpSpPr>
      <p:sp>
        <p:nvSpPr>
          <p:cNvPr id="762" name="Google Shape;762;p25"/>
          <p:cNvSpPr txBox="1">
            <a:spLocks noGrp="1"/>
          </p:cNvSpPr>
          <p:nvPr>
            <p:ph type="title"/>
          </p:nvPr>
        </p:nvSpPr>
        <p:spPr>
          <a:xfrm>
            <a:off x="950967" y="719367"/>
            <a:ext cx="10290000" cy="6376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sp>
        <p:nvSpPr>
          <p:cNvPr id="763" name="Google Shape;763;p25"/>
          <p:cNvSpPr txBox="1">
            <a:spLocks noGrp="1"/>
          </p:cNvSpPr>
          <p:nvPr>
            <p:ph type="body" idx="1"/>
          </p:nvPr>
        </p:nvSpPr>
        <p:spPr>
          <a:xfrm>
            <a:off x="950967" y="2203200"/>
            <a:ext cx="5115200" cy="3929200"/>
          </a:xfrm>
          <a:prstGeom prst="rect">
            <a:avLst/>
          </a:prstGeom>
        </p:spPr>
        <p:txBody>
          <a:bodyPr spcFirstLastPara="1" wrap="square" lIns="91425" tIns="91425" rIns="91425" bIns="91425" anchor="t" anchorCtr="0">
            <a:noAutofit/>
          </a:bodyPr>
          <a:lstStyle>
            <a:lvl1pPr marL="609585" lvl="0" indent="-406390" rtl="0">
              <a:lnSpc>
                <a:spcPct val="115000"/>
              </a:lnSpc>
              <a:spcBef>
                <a:spcPts val="0"/>
              </a:spcBef>
              <a:spcAft>
                <a:spcPts val="0"/>
              </a:spcAft>
              <a:buSzPts val="1200"/>
              <a:buChar char="●"/>
              <a:defRPr sz="1600"/>
            </a:lvl1pPr>
            <a:lvl2pPr marL="1219170" lvl="1" indent="-406390" rtl="0">
              <a:lnSpc>
                <a:spcPct val="115000"/>
              </a:lnSpc>
              <a:spcBef>
                <a:spcPts val="2133"/>
              </a:spcBef>
              <a:spcAft>
                <a:spcPts val="0"/>
              </a:spcAft>
              <a:buSzPts val="1200"/>
              <a:buChar char="○"/>
              <a:defRPr sz="1600"/>
            </a:lvl2pPr>
            <a:lvl3pPr marL="1828754" lvl="2" indent="-406390" rtl="0">
              <a:lnSpc>
                <a:spcPct val="115000"/>
              </a:lnSpc>
              <a:spcBef>
                <a:spcPts val="2133"/>
              </a:spcBef>
              <a:spcAft>
                <a:spcPts val="0"/>
              </a:spcAft>
              <a:buSzPts val="1200"/>
              <a:buChar char="■"/>
              <a:defRPr sz="1600"/>
            </a:lvl3pPr>
            <a:lvl4pPr marL="2438339" lvl="3" indent="-406390" rtl="0">
              <a:lnSpc>
                <a:spcPct val="115000"/>
              </a:lnSpc>
              <a:spcBef>
                <a:spcPts val="2133"/>
              </a:spcBef>
              <a:spcAft>
                <a:spcPts val="0"/>
              </a:spcAft>
              <a:buSzPts val="1200"/>
              <a:buChar char="●"/>
              <a:defRPr sz="1600"/>
            </a:lvl4pPr>
            <a:lvl5pPr marL="3047924" lvl="4" indent="-406390" rtl="0">
              <a:lnSpc>
                <a:spcPct val="115000"/>
              </a:lnSpc>
              <a:spcBef>
                <a:spcPts val="2133"/>
              </a:spcBef>
              <a:spcAft>
                <a:spcPts val="0"/>
              </a:spcAft>
              <a:buSzPts val="1200"/>
              <a:buChar char="○"/>
              <a:defRPr sz="1600"/>
            </a:lvl5pPr>
            <a:lvl6pPr marL="3657509" lvl="5" indent="-406390" rtl="0">
              <a:lnSpc>
                <a:spcPct val="115000"/>
              </a:lnSpc>
              <a:spcBef>
                <a:spcPts val="2133"/>
              </a:spcBef>
              <a:spcAft>
                <a:spcPts val="0"/>
              </a:spcAft>
              <a:buSzPts val="1200"/>
              <a:buChar char="■"/>
              <a:defRPr sz="1600"/>
            </a:lvl6pPr>
            <a:lvl7pPr marL="4267093" lvl="6" indent="-406390" rtl="0">
              <a:lnSpc>
                <a:spcPct val="115000"/>
              </a:lnSpc>
              <a:spcBef>
                <a:spcPts val="2133"/>
              </a:spcBef>
              <a:spcAft>
                <a:spcPts val="0"/>
              </a:spcAft>
              <a:buSzPts val="1200"/>
              <a:buChar char="●"/>
              <a:defRPr sz="1600"/>
            </a:lvl7pPr>
            <a:lvl8pPr marL="4876678" lvl="7" indent="-406390" rtl="0">
              <a:lnSpc>
                <a:spcPct val="115000"/>
              </a:lnSpc>
              <a:spcBef>
                <a:spcPts val="2133"/>
              </a:spcBef>
              <a:spcAft>
                <a:spcPts val="0"/>
              </a:spcAft>
              <a:buSzPts val="1200"/>
              <a:buChar char="○"/>
              <a:defRPr sz="1600"/>
            </a:lvl8pPr>
            <a:lvl9pPr marL="5486263" lvl="8" indent="-406390" rtl="0">
              <a:lnSpc>
                <a:spcPct val="115000"/>
              </a:lnSpc>
              <a:spcBef>
                <a:spcPts val="2133"/>
              </a:spcBef>
              <a:spcAft>
                <a:spcPts val="2133"/>
              </a:spcAft>
              <a:buSzPts val="1200"/>
              <a:buChar char="■"/>
              <a:defRPr sz="1600"/>
            </a:lvl9pPr>
          </a:lstStyle>
          <a:p>
            <a:endParaRPr/>
          </a:p>
        </p:txBody>
      </p:sp>
      <p:sp>
        <p:nvSpPr>
          <p:cNvPr id="764" name="Google Shape;764;p25"/>
          <p:cNvSpPr txBox="1">
            <a:spLocks noGrp="1"/>
          </p:cNvSpPr>
          <p:nvPr>
            <p:ph type="body" idx="2"/>
          </p:nvPr>
        </p:nvSpPr>
        <p:spPr>
          <a:xfrm>
            <a:off x="6127767" y="2203200"/>
            <a:ext cx="5115200" cy="3929200"/>
          </a:xfrm>
          <a:prstGeom prst="rect">
            <a:avLst/>
          </a:prstGeom>
        </p:spPr>
        <p:txBody>
          <a:bodyPr spcFirstLastPara="1" wrap="square" lIns="91425" tIns="91425" rIns="91425" bIns="91425" anchor="t" anchorCtr="0">
            <a:noAutofit/>
          </a:bodyPr>
          <a:lstStyle>
            <a:lvl1pPr marL="609585" lvl="0" indent="-406390" rtl="0">
              <a:lnSpc>
                <a:spcPct val="115000"/>
              </a:lnSpc>
              <a:spcBef>
                <a:spcPts val="0"/>
              </a:spcBef>
              <a:spcAft>
                <a:spcPts val="0"/>
              </a:spcAft>
              <a:buSzPts val="1200"/>
              <a:buChar char="●"/>
              <a:defRPr sz="1600"/>
            </a:lvl1pPr>
            <a:lvl2pPr marL="1219170" lvl="1" indent="-406390" rtl="0">
              <a:lnSpc>
                <a:spcPct val="115000"/>
              </a:lnSpc>
              <a:spcBef>
                <a:spcPts val="2133"/>
              </a:spcBef>
              <a:spcAft>
                <a:spcPts val="0"/>
              </a:spcAft>
              <a:buSzPts val="1200"/>
              <a:buChar char="○"/>
              <a:defRPr sz="1600"/>
            </a:lvl2pPr>
            <a:lvl3pPr marL="1828754" lvl="2" indent="-406390" rtl="0">
              <a:lnSpc>
                <a:spcPct val="115000"/>
              </a:lnSpc>
              <a:spcBef>
                <a:spcPts val="2133"/>
              </a:spcBef>
              <a:spcAft>
                <a:spcPts val="0"/>
              </a:spcAft>
              <a:buSzPts val="1200"/>
              <a:buChar char="■"/>
              <a:defRPr sz="1600"/>
            </a:lvl3pPr>
            <a:lvl4pPr marL="2438339" lvl="3" indent="-406390" rtl="0">
              <a:lnSpc>
                <a:spcPct val="115000"/>
              </a:lnSpc>
              <a:spcBef>
                <a:spcPts val="2133"/>
              </a:spcBef>
              <a:spcAft>
                <a:spcPts val="0"/>
              </a:spcAft>
              <a:buSzPts val="1200"/>
              <a:buChar char="●"/>
              <a:defRPr sz="1600"/>
            </a:lvl4pPr>
            <a:lvl5pPr marL="3047924" lvl="4" indent="-406390" rtl="0">
              <a:lnSpc>
                <a:spcPct val="115000"/>
              </a:lnSpc>
              <a:spcBef>
                <a:spcPts val="2133"/>
              </a:spcBef>
              <a:spcAft>
                <a:spcPts val="0"/>
              </a:spcAft>
              <a:buSzPts val="1200"/>
              <a:buChar char="○"/>
              <a:defRPr sz="1600"/>
            </a:lvl5pPr>
            <a:lvl6pPr marL="3657509" lvl="5" indent="-406390" rtl="0">
              <a:lnSpc>
                <a:spcPct val="115000"/>
              </a:lnSpc>
              <a:spcBef>
                <a:spcPts val="2133"/>
              </a:spcBef>
              <a:spcAft>
                <a:spcPts val="0"/>
              </a:spcAft>
              <a:buSzPts val="1200"/>
              <a:buChar char="■"/>
              <a:defRPr sz="1600"/>
            </a:lvl6pPr>
            <a:lvl7pPr marL="4267093" lvl="6" indent="-406390" rtl="0">
              <a:lnSpc>
                <a:spcPct val="115000"/>
              </a:lnSpc>
              <a:spcBef>
                <a:spcPts val="2133"/>
              </a:spcBef>
              <a:spcAft>
                <a:spcPts val="0"/>
              </a:spcAft>
              <a:buSzPts val="1200"/>
              <a:buChar char="●"/>
              <a:defRPr sz="1600"/>
            </a:lvl7pPr>
            <a:lvl8pPr marL="4876678" lvl="7" indent="-406390" rtl="0">
              <a:lnSpc>
                <a:spcPct val="115000"/>
              </a:lnSpc>
              <a:spcBef>
                <a:spcPts val="2133"/>
              </a:spcBef>
              <a:spcAft>
                <a:spcPts val="0"/>
              </a:spcAft>
              <a:buSzPts val="1200"/>
              <a:buChar char="○"/>
              <a:defRPr sz="1600"/>
            </a:lvl8pPr>
            <a:lvl9pPr marL="5486263" lvl="8" indent="-406390" rtl="0">
              <a:lnSpc>
                <a:spcPct val="115000"/>
              </a:lnSpc>
              <a:spcBef>
                <a:spcPts val="2133"/>
              </a:spcBef>
              <a:spcAft>
                <a:spcPts val="2133"/>
              </a:spcAft>
              <a:buSzPts val="1200"/>
              <a:buChar char="■"/>
              <a:defRPr sz="1600"/>
            </a:lvl9pPr>
          </a:lstStyle>
          <a:p>
            <a:endParaRPr/>
          </a:p>
        </p:txBody>
      </p:sp>
      <p:sp>
        <p:nvSpPr>
          <p:cNvPr id="765" name="Google Shape;765;p25"/>
          <p:cNvSpPr txBox="1">
            <a:spLocks noGrp="1"/>
          </p:cNvSpPr>
          <p:nvPr>
            <p:ph type="subTitle" idx="3"/>
          </p:nvPr>
        </p:nvSpPr>
        <p:spPr>
          <a:xfrm>
            <a:off x="951000" y="1739100"/>
            <a:ext cx="10290000" cy="46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766" name="Google Shape;766;p25"/>
          <p:cNvSpPr/>
          <p:nvPr/>
        </p:nvSpPr>
        <p:spPr>
          <a:xfrm rot="-3085966">
            <a:off x="-476577" y="4876049"/>
            <a:ext cx="1353153" cy="3514913"/>
          </a:xfrm>
          <a:prstGeom prst="ellipse">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7" name="Google Shape;767;p25"/>
          <p:cNvSpPr/>
          <p:nvPr/>
        </p:nvSpPr>
        <p:spPr>
          <a:xfrm rot="10800000" flipH="1">
            <a:off x="443547" y="5909652"/>
            <a:ext cx="445824" cy="445824"/>
          </a:xfrm>
          <a:custGeom>
            <a:avLst/>
            <a:gdLst/>
            <a:ahLst/>
            <a:cxnLst/>
            <a:rect l="l" t="t" r="r" b="b"/>
            <a:pathLst>
              <a:path w="3600" h="3600" extrusionOk="0">
                <a:moveTo>
                  <a:pt x="1811" y="0"/>
                </a:moveTo>
                <a:cubicBezTo>
                  <a:pt x="1789" y="128"/>
                  <a:pt x="1789" y="277"/>
                  <a:pt x="1768" y="405"/>
                </a:cubicBezTo>
                <a:cubicBezTo>
                  <a:pt x="1726" y="1129"/>
                  <a:pt x="1129" y="1725"/>
                  <a:pt x="405" y="1768"/>
                </a:cubicBezTo>
                <a:cubicBezTo>
                  <a:pt x="277" y="1789"/>
                  <a:pt x="128" y="1789"/>
                  <a:pt x="0" y="1810"/>
                </a:cubicBezTo>
                <a:cubicBezTo>
                  <a:pt x="128" y="1810"/>
                  <a:pt x="277" y="1832"/>
                  <a:pt x="405" y="1832"/>
                </a:cubicBezTo>
                <a:cubicBezTo>
                  <a:pt x="1129" y="1895"/>
                  <a:pt x="1726" y="2471"/>
                  <a:pt x="1768" y="3216"/>
                </a:cubicBezTo>
                <a:cubicBezTo>
                  <a:pt x="1789" y="3344"/>
                  <a:pt x="1789" y="3472"/>
                  <a:pt x="1811" y="3599"/>
                </a:cubicBezTo>
                <a:cubicBezTo>
                  <a:pt x="1811" y="3472"/>
                  <a:pt x="1832" y="3344"/>
                  <a:pt x="1832" y="3216"/>
                </a:cubicBezTo>
                <a:cubicBezTo>
                  <a:pt x="1896" y="2471"/>
                  <a:pt x="2471" y="1895"/>
                  <a:pt x="3216" y="1832"/>
                </a:cubicBezTo>
                <a:cubicBezTo>
                  <a:pt x="3344" y="1832"/>
                  <a:pt x="3472" y="1810"/>
                  <a:pt x="3600" y="1810"/>
                </a:cubicBezTo>
                <a:cubicBezTo>
                  <a:pt x="3472" y="1789"/>
                  <a:pt x="3344" y="1789"/>
                  <a:pt x="3216" y="1768"/>
                </a:cubicBezTo>
                <a:cubicBezTo>
                  <a:pt x="2471" y="1725"/>
                  <a:pt x="1896" y="1129"/>
                  <a:pt x="1832" y="405"/>
                </a:cubicBezTo>
                <a:cubicBezTo>
                  <a:pt x="1832" y="277"/>
                  <a:pt x="1811" y="128"/>
                  <a:pt x="181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8" name="Google Shape;768;p25"/>
          <p:cNvSpPr/>
          <p:nvPr/>
        </p:nvSpPr>
        <p:spPr>
          <a:xfrm flipH="1">
            <a:off x="10786500" y="4937297"/>
            <a:ext cx="2286000" cy="4190800"/>
          </a:xfrm>
          <a:prstGeom prst="round2SameRect">
            <a:avLst>
              <a:gd name="adj1" fmla="val 50000"/>
              <a:gd name="adj2" fmla="val 0"/>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9" name="Google Shape;769;p25"/>
          <p:cNvSpPr/>
          <p:nvPr/>
        </p:nvSpPr>
        <p:spPr>
          <a:xfrm flipH="1">
            <a:off x="10561594" y="6132507"/>
            <a:ext cx="445948" cy="445824"/>
          </a:xfrm>
          <a:custGeom>
            <a:avLst/>
            <a:gdLst/>
            <a:ahLst/>
            <a:cxnLst/>
            <a:rect l="l" t="t" r="r" b="b"/>
            <a:pathLst>
              <a:path w="3601" h="3600" extrusionOk="0">
                <a:moveTo>
                  <a:pt x="1811" y="0"/>
                </a:moveTo>
                <a:cubicBezTo>
                  <a:pt x="1790" y="128"/>
                  <a:pt x="1790" y="277"/>
                  <a:pt x="1768" y="405"/>
                </a:cubicBezTo>
                <a:cubicBezTo>
                  <a:pt x="1726" y="1129"/>
                  <a:pt x="1130" y="1725"/>
                  <a:pt x="405" y="1768"/>
                </a:cubicBezTo>
                <a:cubicBezTo>
                  <a:pt x="278" y="1789"/>
                  <a:pt x="129" y="1789"/>
                  <a:pt x="1" y="1810"/>
                </a:cubicBezTo>
                <a:cubicBezTo>
                  <a:pt x="129" y="1810"/>
                  <a:pt x="278" y="1832"/>
                  <a:pt x="405" y="1832"/>
                </a:cubicBezTo>
                <a:cubicBezTo>
                  <a:pt x="1130" y="1896"/>
                  <a:pt x="1726" y="2471"/>
                  <a:pt x="1768" y="3216"/>
                </a:cubicBezTo>
                <a:cubicBezTo>
                  <a:pt x="1790" y="3344"/>
                  <a:pt x="1790" y="3472"/>
                  <a:pt x="1811" y="3599"/>
                </a:cubicBezTo>
                <a:cubicBezTo>
                  <a:pt x="1811" y="3472"/>
                  <a:pt x="1832" y="3344"/>
                  <a:pt x="1832" y="3216"/>
                </a:cubicBezTo>
                <a:cubicBezTo>
                  <a:pt x="1896" y="2471"/>
                  <a:pt x="2471" y="1896"/>
                  <a:pt x="3217" y="1832"/>
                </a:cubicBezTo>
                <a:cubicBezTo>
                  <a:pt x="3344" y="1832"/>
                  <a:pt x="3472" y="1810"/>
                  <a:pt x="3600" y="1810"/>
                </a:cubicBezTo>
                <a:cubicBezTo>
                  <a:pt x="3472" y="1789"/>
                  <a:pt x="3344" y="1789"/>
                  <a:pt x="3217" y="1768"/>
                </a:cubicBezTo>
                <a:cubicBezTo>
                  <a:pt x="2471" y="1725"/>
                  <a:pt x="1896" y="1129"/>
                  <a:pt x="1832" y="405"/>
                </a:cubicBezTo>
                <a:cubicBezTo>
                  <a:pt x="1832" y="277"/>
                  <a:pt x="1811" y="128"/>
                  <a:pt x="181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0" name="Google Shape;770;p25"/>
          <p:cNvSpPr/>
          <p:nvPr/>
        </p:nvSpPr>
        <p:spPr>
          <a:xfrm>
            <a:off x="7976817" y="6234116"/>
            <a:ext cx="174400" cy="174400"/>
          </a:xfrm>
          <a:prstGeom prst="ellipse">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1" name="Google Shape;771;p25"/>
          <p:cNvSpPr/>
          <p:nvPr/>
        </p:nvSpPr>
        <p:spPr>
          <a:xfrm>
            <a:off x="11328862" y="218865"/>
            <a:ext cx="1557393" cy="654500"/>
          </a:xfrm>
          <a:custGeom>
            <a:avLst/>
            <a:gdLst/>
            <a:ahLst/>
            <a:cxnLst/>
            <a:rect l="l" t="t" r="r" b="b"/>
            <a:pathLst>
              <a:path w="6539" h="2748" extrusionOk="0">
                <a:moveTo>
                  <a:pt x="3259" y="107"/>
                </a:moveTo>
                <a:cubicBezTo>
                  <a:pt x="5027" y="107"/>
                  <a:pt x="6454" y="660"/>
                  <a:pt x="6454" y="1385"/>
                </a:cubicBezTo>
                <a:cubicBezTo>
                  <a:pt x="6454" y="2087"/>
                  <a:pt x="5027" y="2641"/>
                  <a:pt x="3259" y="2641"/>
                </a:cubicBezTo>
                <a:cubicBezTo>
                  <a:pt x="1513" y="2641"/>
                  <a:pt x="86" y="2066"/>
                  <a:pt x="86" y="1385"/>
                </a:cubicBezTo>
                <a:cubicBezTo>
                  <a:pt x="86" y="660"/>
                  <a:pt x="1513" y="107"/>
                  <a:pt x="3259" y="107"/>
                </a:cubicBezTo>
                <a:close/>
                <a:moveTo>
                  <a:pt x="3259" y="0"/>
                </a:moveTo>
                <a:cubicBezTo>
                  <a:pt x="1428" y="0"/>
                  <a:pt x="1" y="618"/>
                  <a:pt x="1" y="1385"/>
                </a:cubicBezTo>
                <a:cubicBezTo>
                  <a:pt x="1" y="2151"/>
                  <a:pt x="1428" y="2748"/>
                  <a:pt x="3259" y="2748"/>
                </a:cubicBezTo>
                <a:cubicBezTo>
                  <a:pt x="5112" y="2748"/>
                  <a:pt x="6539" y="2151"/>
                  <a:pt x="6539" y="1385"/>
                </a:cubicBezTo>
                <a:cubicBezTo>
                  <a:pt x="6539" y="618"/>
                  <a:pt x="5112" y="0"/>
                  <a:pt x="325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2" name="Google Shape;772;p25"/>
          <p:cNvSpPr/>
          <p:nvPr/>
        </p:nvSpPr>
        <p:spPr>
          <a:xfrm>
            <a:off x="11328862" y="546749"/>
            <a:ext cx="1557393" cy="654739"/>
          </a:xfrm>
          <a:custGeom>
            <a:avLst/>
            <a:gdLst/>
            <a:ahLst/>
            <a:cxnLst/>
            <a:rect l="l" t="t" r="r" b="b"/>
            <a:pathLst>
              <a:path w="6539" h="2749" extrusionOk="0">
                <a:moveTo>
                  <a:pt x="3259" y="107"/>
                </a:moveTo>
                <a:cubicBezTo>
                  <a:pt x="5027" y="107"/>
                  <a:pt x="6454" y="682"/>
                  <a:pt x="6454" y="1385"/>
                </a:cubicBezTo>
                <a:cubicBezTo>
                  <a:pt x="6454" y="2088"/>
                  <a:pt x="5027" y="2642"/>
                  <a:pt x="3259" y="2642"/>
                </a:cubicBezTo>
                <a:cubicBezTo>
                  <a:pt x="1513" y="2642"/>
                  <a:pt x="86" y="2088"/>
                  <a:pt x="86" y="1385"/>
                </a:cubicBezTo>
                <a:cubicBezTo>
                  <a:pt x="86" y="682"/>
                  <a:pt x="1513" y="107"/>
                  <a:pt x="3259" y="107"/>
                </a:cubicBezTo>
                <a:close/>
                <a:moveTo>
                  <a:pt x="3259" y="1"/>
                </a:moveTo>
                <a:cubicBezTo>
                  <a:pt x="1428" y="1"/>
                  <a:pt x="1" y="618"/>
                  <a:pt x="1" y="1385"/>
                </a:cubicBezTo>
                <a:cubicBezTo>
                  <a:pt x="1" y="2152"/>
                  <a:pt x="1428" y="2748"/>
                  <a:pt x="3259" y="2748"/>
                </a:cubicBezTo>
                <a:cubicBezTo>
                  <a:pt x="5112" y="2748"/>
                  <a:pt x="6539" y="2152"/>
                  <a:pt x="6539" y="1385"/>
                </a:cubicBezTo>
                <a:cubicBezTo>
                  <a:pt x="6539" y="618"/>
                  <a:pt x="5112" y="1"/>
                  <a:pt x="325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3" name="Google Shape;773;p25"/>
          <p:cNvSpPr/>
          <p:nvPr/>
        </p:nvSpPr>
        <p:spPr>
          <a:xfrm>
            <a:off x="11328862" y="874874"/>
            <a:ext cx="1557393" cy="654500"/>
          </a:xfrm>
          <a:custGeom>
            <a:avLst/>
            <a:gdLst/>
            <a:ahLst/>
            <a:cxnLst/>
            <a:rect l="l" t="t" r="r" b="b"/>
            <a:pathLst>
              <a:path w="6539" h="2748" extrusionOk="0">
                <a:moveTo>
                  <a:pt x="3259" y="86"/>
                </a:moveTo>
                <a:cubicBezTo>
                  <a:pt x="5027" y="86"/>
                  <a:pt x="6454" y="661"/>
                  <a:pt x="6454" y="1364"/>
                </a:cubicBezTo>
                <a:cubicBezTo>
                  <a:pt x="6454" y="2066"/>
                  <a:pt x="5027" y="2641"/>
                  <a:pt x="3259" y="2641"/>
                </a:cubicBezTo>
                <a:cubicBezTo>
                  <a:pt x="1513" y="2641"/>
                  <a:pt x="86" y="2066"/>
                  <a:pt x="86" y="1364"/>
                </a:cubicBezTo>
                <a:cubicBezTo>
                  <a:pt x="86" y="661"/>
                  <a:pt x="1513" y="86"/>
                  <a:pt x="3259" y="86"/>
                </a:cubicBezTo>
                <a:close/>
                <a:moveTo>
                  <a:pt x="3259" y="1"/>
                </a:moveTo>
                <a:cubicBezTo>
                  <a:pt x="1428" y="1"/>
                  <a:pt x="1" y="597"/>
                  <a:pt x="1" y="1364"/>
                </a:cubicBezTo>
                <a:cubicBezTo>
                  <a:pt x="1" y="2130"/>
                  <a:pt x="1428" y="2748"/>
                  <a:pt x="3259" y="2748"/>
                </a:cubicBezTo>
                <a:cubicBezTo>
                  <a:pt x="5112" y="2748"/>
                  <a:pt x="6539" y="2130"/>
                  <a:pt x="6539" y="1364"/>
                </a:cubicBezTo>
                <a:cubicBezTo>
                  <a:pt x="6539" y="597"/>
                  <a:pt x="5112" y="1"/>
                  <a:pt x="325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4" name="Google Shape;774;p25"/>
          <p:cNvSpPr/>
          <p:nvPr/>
        </p:nvSpPr>
        <p:spPr>
          <a:xfrm>
            <a:off x="11328862" y="1202759"/>
            <a:ext cx="1557393" cy="654739"/>
          </a:xfrm>
          <a:custGeom>
            <a:avLst/>
            <a:gdLst/>
            <a:ahLst/>
            <a:cxnLst/>
            <a:rect l="l" t="t" r="r" b="b"/>
            <a:pathLst>
              <a:path w="6539" h="2749" extrusionOk="0">
                <a:moveTo>
                  <a:pt x="3259" y="107"/>
                </a:moveTo>
                <a:cubicBezTo>
                  <a:pt x="5027" y="107"/>
                  <a:pt x="6454" y="661"/>
                  <a:pt x="6454" y="1364"/>
                </a:cubicBezTo>
                <a:cubicBezTo>
                  <a:pt x="6454" y="2067"/>
                  <a:pt x="5027" y="2642"/>
                  <a:pt x="3259" y="2642"/>
                </a:cubicBezTo>
                <a:cubicBezTo>
                  <a:pt x="1513" y="2642"/>
                  <a:pt x="86" y="2067"/>
                  <a:pt x="86" y="1364"/>
                </a:cubicBezTo>
                <a:cubicBezTo>
                  <a:pt x="86" y="661"/>
                  <a:pt x="1513" y="107"/>
                  <a:pt x="3259" y="107"/>
                </a:cubicBezTo>
                <a:close/>
                <a:moveTo>
                  <a:pt x="3259" y="1"/>
                </a:moveTo>
                <a:cubicBezTo>
                  <a:pt x="1428" y="1"/>
                  <a:pt x="1" y="597"/>
                  <a:pt x="1" y="1364"/>
                </a:cubicBezTo>
                <a:cubicBezTo>
                  <a:pt x="1" y="2131"/>
                  <a:pt x="1428" y="2748"/>
                  <a:pt x="3259" y="2748"/>
                </a:cubicBezTo>
                <a:cubicBezTo>
                  <a:pt x="5112" y="2748"/>
                  <a:pt x="6539" y="2131"/>
                  <a:pt x="6539" y="1364"/>
                </a:cubicBezTo>
                <a:cubicBezTo>
                  <a:pt x="6539" y="597"/>
                  <a:pt x="5112" y="1"/>
                  <a:pt x="325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75" name="Google Shape;775;p25"/>
          <p:cNvGrpSpPr/>
          <p:nvPr/>
        </p:nvGrpSpPr>
        <p:grpSpPr>
          <a:xfrm>
            <a:off x="525351" y="537144"/>
            <a:ext cx="364000" cy="364400"/>
            <a:chOff x="-3482512" y="-1242592"/>
            <a:chExt cx="273000" cy="273300"/>
          </a:xfrm>
        </p:grpSpPr>
        <p:cxnSp>
          <p:nvCxnSpPr>
            <p:cNvPr id="776" name="Google Shape;776;p25"/>
            <p:cNvCxnSpPr/>
            <p:nvPr/>
          </p:nvCxnSpPr>
          <p:spPr>
            <a:xfrm>
              <a:off x="-3346029" y="-1242592"/>
              <a:ext cx="0" cy="273300"/>
            </a:xfrm>
            <a:prstGeom prst="straightConnector1">
              <a:avLst/>
            </a:prstGeom>
            <a:noFill/>
            <a:ln w="19050" cap="flat" cmpd="sng">
              <a:solidFill>
                <a:schemeClr val="lt1"/>
              </a:solidFill>
              <a:prstDash val="solid"/>
              <a:round/>
              <a:headEnd type="none" w="med" len="med"/>
              <a:tailEnd type="none" w="med" len="med"/>
            </a:ln>
          </p:spPr>
        </p:cxnSp>
        <p:cxnSp>
          <p:nvCxnSpPr>
            <p:cNvPr id="777" name="Google Shape;777;p25"/>
            <p:cNvCxnSpPr/>
            <p:nvPr/>
          </p:nvCxnSpPr>
          <p:spPr>
            <a:xfrm rot="10800000">
              <a:off x="-3482512" y="-1106076"/>
              <a:ext cx="273000" cy="0"/>
            </a:xfrm>
            <a:prstGeom prst="straightConnector1">
              <a:avLst/>
            </a:prstGeom>
            <a:noFill/>
            <a:ln w="19050" cap="flat" cmpd="sng">
              <a:solidFill>
                <a:schemeClr val="lt1"/>
              </a:solidFill>
              <a:prstDash val="solid"/>
              <a:round/>
              <a:headEnd type="none" w="med" len="med"/>
              <a:tailEnd type="none" w="med" len="med"/>
            </a:ln>
          </p:spPr>
        </p:cxnSp>
        <p:cxnSp>
          <p:nvCxnSpPr>
            <p:cNvPr id="778" name="Google Shape;778;p25"/>
            <p:cNvCxnSpPr/>
            <p:nvPr/>
          </p:nvCxnSpPr>
          <p:spPr>
            <a:xfrm>
              <a:off x="-3345998" y="-1242906"/>
              <a:ext cx="0" cy="273226"/>
            </a:xfrm>
            <a:prstGeom prst="straightConnector1">
              <a:avLst/>
            </a:prstGeom>
            <a:noFill/>
            <a:ln w="19050" cap="flat" cmpd="sng">
              <a:solidFill>
                <a:schemeClr val="lt1"/>
              </a:solidFill>
              <a:prstDash val="solid"/>
              <a:round/>
              <a:headEnd type="none" w="med" len="med"/>
              <a:tailEnd type="none" w="med" len="med"/>
            </a:ln>
          </p:spPr>
        </p:cxnSp>
        <p:cxnSp>
          <p:nvCxnSpPr>
            <p:cNvPr id="779" name="Google Shape;779;p25"/>
            <p:cNvCxnSpPr/>
            <p:nvPr/>
          </p:nvCxnSpPr>
          <p:spPr>
            <a:xfrm>
              <a:off x="-3346078" y="-1242906"/>
              <a:ext cx="0" cy="273226"/>
            </a:xfrm>
            <a:prstGeom prst="straightConnector1">
              <a:avLst/>
            </a:prstGeom>
            <a:noFill/>
            <a:ln w="19050" cap="flat" cmpd="sng">
              <a:solidFill>
                <a:schemeClr val="lt1"/>
              </a:solidFill>
              <a:prstDash val="solid"/>
              <a:round/>
              <a:headEnd type="none" w="med" len="med"/>
              <a:tailEnd type="none" w="med" len="med"/>
            </a:ln>
          </p:spPr>
        </p:cxnSp>
      </p:grpSp>
    </p:spTree>
    <p:extLst>
      <p:ext uri="{BB962C8B-B14F-4D97-AF65-F5344CB8AC3E}">
        <p14:creationId xmlns:p14="http://schemas.microsoft.com/office/powerpoint/2010/main" val="59031414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780"/>
        <p:cNvGrpSpPr/>
        <p:nvPr/>
      </p:nvGrpSpPr>
      <p:grpSpPr>
        <a:xfrm>
          <a:off x="0" y="0"/>
          <a:ext cx="0" cy="0"/>
          <a:chOff x="0" y="0"/>
          <a:chExt cx="0" cy="0"/>
        </a:xfrm>
      </p:grpSpPr>
      <p:sp>
        <p:nvSpPr>
          <p:cNvPr id="781" name="Google Shape;781;p26"/>
          <p:cNvSpPr txBox="1">
            <a:spLocks noGrp="1"/>
          </p:cNvSpPr>
          <p:nvPr>
            <p:ph type="title"/>
          </p:nvPr>
        </p:nvSpPr>
        <p:spPr>
          <a:xfrm>
            <a:off x="950967" y="719367"/>
            <a:ext cx="10290000" cy="637600"/>
          </a:xfrm>
          <a:prstGeom prst="rect">
            <a:avLst/>
          </a:prstGeom>
        </p:spPr>
        <p:txBody>
          <a:bodyPr spcFirstLastPara="1" wrap="square" lIns="91425" tIns="91425" rIns="91425" bIns="91425" anchor="t" anchorCtr="0">
            <a:noAutofit/>
          </a:bodyPr>
          <a:lstStyle>
            <a:lvl1pPr lvl="0">
              <a:spcBef>
                <a:spcPts val="0"/>
              </a:spcBef>
              <a:spcAft>
                <a:spcPts val="0"/>
              </a:spcAft>
              <a:buSzPts val="3300"/>
              <a:buNone/>
              <a:defRPr/>
            </a:lvl1pPr>
            <a:lvl2pPr lvl="1">
              <a:spcBef>
                <a:spcPts val="0"/>
              </a:spcBef>
              <a:spcAft>
                <a:spcPts val="0"/>
              </a:spcAft>
              <a:buSzPts val="3300"/>
              <a:buNone/>
              <a:defRPr/>
            </a:lvl2pPr>
            <a:lvl3pPr lvl="2">
              <a:spcBef>
                <a:spcPts val="0"/>
              </a:spcBef>
              <a:spcAft>
                <a:spcPts val="0"/>
              </a:spcAft>
              <a:buSzPts val="3300"/>
              <a:buNone/>
              <a:defRPr/>
            </a:lvl3pPr>
            <a:lvl4pPr lvl="3">
              <a:spcBef>
                <a:spcPts val="0"/>
              </a:spcBef>
              <a:spcAft>
                <a:spcPts val="0"/>
              </a:spcAft>
              <a:buSzPts val="3300"/>
              <a:buNone/>
              <a:defRPr/>
            </a:lvl4pPr>
            <a:lvl5pPr lvl="4">
              <a:spcBef>
                <a:spcPts val="0"/>
              </a:spcBef>
              <a:spcAft>
                <a:spcPts val="0"/>
              </a:spcAft>
              <a:buSzPts val="3300"/>
              <a:buNone/>
              <a:defRPr/>
            </a:lvl5pPr>
            <a:lvl6pPr lvl="5">
              <a:spcBef>
                <a:spcPts val="0"/>
              </a:spcBef>
              <a:spcAft>
                <a:spcPts val="0"/>
              </a:spcAft>
              <a:buSzPts val="3300"/>
              <a:buNone/>
              <a:defRPr/>
            </a:lvl6pPr>
            <a:lvl7pPr lvl="6">
              <a:spcBef>
                <a:spcPts val="0"/>
              </a:spcBef>
              <a:spcAft>
                <a:spcPts val="0"/>
              </a:spcAft>
              <a:buSzPts val="3300"/>
              <a:buNone/>
              <a:defRPr/>
            </a:lvl7pPr>
            <a:lvl8pPr lvl="7">
              <a:spcBef>
                <a:spcPts val="0"/>
              </a:spcBef>
              <a:spcAft>
                <a:spcPts val="0"/>
              </a:spcAft>
              <a:buSzPts val="3300"/>
              <a:buNone/>
              <a:defRPr/>
            </a:lvl8pPr>
            <a:lvl9pPr lvl="8">
              <a:spcBef>
                <a:spcPts val="0"/>
              </a:spcBef>
              <a:spcAft>
                <a:spcPts val="0"/>
              </a:spcAft>
              <a:buSzPts val="3300"/>
              <a:buNone/>
              <a:defRPr/>
            </a:lvl9pPr>
          </a:lstStyle>
          <a:p>
            <a:endParaRPr/>
          </a:p>
        </p:txBody>
      </p:sp>
      <p:sp>
        <p:nvSpPr>
          <p:cNvPr id="782" name="Google Shape;782;p26"/>
          <p:cNvSpPr txBox="1">
            <a:spLocks noGrp="1"/>
          </p:cNvSpPr>
          <p:nvPr>
            <p:ph type="subTitle" idx="1"/>
          </p:nvPr>
        </p:nvSpPr>
        <p:spPr>
          <a:xfrm>
            <a:off x="1562865" y="4489700"/>
            <a:ext cx="2703600" cy="62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83" name="Google Shape;783;p26"/>
          <p:cNvSpPr txBox="1">
            <a:spLocks noGrp="1"/>
          </p:cNvSpPr>
          <p:nvPr>
            <p:ph type="subTitle" idx="2"/>
          </p:nvPr>
        </p:nvSpPr>
        <p:spPr>
          <a:xfrm>
            <a:off x="1562865" y="3959633"/>
            <a:ext cx="2703600" cy="40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1pPr>
            <a:lvl2pPr lvl="1"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2pPr>
            <a:lvl3pPr lvl="2"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3pPr>
            <a:lvl4pPr lvl="3"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4pPr>
            <a:lvl5pPr lvl="4"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5pPr>
            <a:lvl6pPr lvl="5"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6pPr>
            <a:lvl7pPr lvl="6"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7pPr>
            <a:lvl8pPr lvl="7"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8pPr>
            <a:lvl9pPr lvl="8"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9pPr>
          </a:lstStyle>
          <a:p>
            <a:endParaRPr/>
          </a:p>
        </p:txBody>
      </p:sp>
      <p:sp>
        <p:nvSpPr>
          <p:cNvPr id="784" name="Google Shape;784;p26"/>
          <p:cNvSpPr txBox="1">
            <a:spLocks noGrp="1"/>
          </p:cNvSpPr>
          <p:nvPr>
            <p:ph type="subTitle" idx="3"/>
          </p:nvPr>
        </p:nvSpPr>
        <p:spPr>
          <a:xfrm>
            <a:off x="7925565" y="4489700"/>
            <a:ext cx="2703600" cy="62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85" name="Google Shape;785;p26"/>
          <p:cNvSpPr txBox="1">
            <a:spLocks noGrp="1"/>
          </p:cNvSpPr>
          <p:nvPr>
            <p:ph type="subTitle" idx="4"/>
          </p:nvPr>
        </p:nvSpPr>
        <p:spPr>
          <a:xfrm>
            <a:off x="7925565" y="3959633"/>
            <a:ext cx="2703600" cy="40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1pPr>
            <a:lvl2pPr lvl="1"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2pPr>
            <a:lvl3pPr lvl="2"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3pPr>
            <a:lvl4pPr lvl="3"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4pPr>
            <a:lvl5pPr lvl="4"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5pPr>
            <a:lvl6pPr lvl="5"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6pPr>
            <a:lvl7pPr lvl="6"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7pPr>
            <a:lvl8pPr lvl="7"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8pPr>
            <a:lvl9pPr lvl="8"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9pPr>
          </a:lstStyle>
          <a:p>
            <a:endParaRPr/>
          </a:p>
        </p:txBody>
      </p:sp>
      <p:sp>
        <p:nvSpPr>
          <p:cNvPr id="786" name="Google Shape;786;p26"/>
          <p:cNvSpPr txBox="1">
            <a:spLocks noGrp="1"/>
          </p:cNvSpPr>
          <p:nvPr>
            <p:ph type="subTitle" idx="5"/>
          </p:nvPr>
        </p:nvSpPr>
        <p:spPr>
          <a:xfrm>
            <a:off x="4744215" y="4489700"/>
            <a:ext cx="2703600" cy="62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87" name="Google Shape;787;p26"/>
          <p:cNvSpPr txBox="1">
            <a:spLocks noGrp="1"/>
          </p:cNvSpPr>
          <p:nvPr>
            <p:ph type="subTitle" idx="6"/>
          </p:nvPr>
        </p:nvSpPr>
        <p:spPr>
          <a:xfrm>
            <a:off x="4744215" y="3959633"/>
            <a:ext cx="2703600" cy="40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1pPr>
            <a:lvl2pPr lvl="1"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2pPr>
            <a:lvl3pPr lvl="2"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3pPr>
            <a:lvl4pPr lvl="3"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4pPr>
            <a:lvl5pPr lvl="4"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5pPr>
            <a:lvl6pPr lvl="5"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6pPr>
            <a:lvl7pPr lvl="6"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7pPr>
            <a:lvl8pPr lvl="7"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8pPr>
            <a:lvl9pPr lvl="8"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9pPr>
          </a:lstStyle>
          <a:p>
            <a:endParaRPr/>
          </a:p>
        </p:txBody>
      </p:sp>
      <p:sp>
        <p:nvSpPr>
          <p:cNvPr id="788" name="Google Shape;788;p26"/>
          <p:cNvSpPr/>
          <p:nvPr/>
        </p:nvSpPr>
        <p:spPr>
          <a:xfrm>
            <a:off x="11042067" y="2370833"/>
            <a:ext cx="2681200" cy="4915200"/>
          </a:xfrm>
          <a:prstGeom prst="round2SameRect">
            <a:avLst>
              <a:gd name="adj1" fmla="val 50000"/>
              <a:gd name="adj2" fmla="val 0"/>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9" name="Google Shape;789;p26"/>
          <p:cNvSpPr/>
          <p:nvPr/>
        </p:nvSpPr>
        <p:spPr>
          <a:xfrm>
            <a:off x="11404459" y="2370824"/>
            <a:ext cx="445948" cy="445824"/>
          </a:xfrm>
          <a:custGeom>
            <a:avLst/>
            <a:gdLst/>
            <a:ahLst/>
            <a:cxnLst/>
            <a:rect l="l" t="t" r="r" b="b"/>
            <a:pathLst>
              <a:path w="3601" h="3600" extrusionOk="0">
                <a:moveTo>
                  <a:pt x="1811" y="0"/>
                </a:moveTo>
                <a:cubicBezTo>
                  <a:pt x="1790" y="128"/>
                  <a:pt x="1790" y="277"/>
                  <a:pt x="1768" y="405"/>
                </a:cubicBezTo>
                <a:cubicBezTo>
                  <a:pt x="1726" y="1129"/>
                  <a:pt x="1130" y="1725"/>
                  <a:pt x="405" y="1768"/>
                </a:cubicBezTo>
                <a:cubicBezTo>
                  <a:pt x="278" y="1789"/>
                  <a:pt x="129" y="1789"/>
                  <a:pt x="1" y="1810"/>
                </a:cubicBezTo>
                <a:cubicBezTo>
                  <a:pt x="129" y="1810"/>
                  <a:pt x="278" y="1832"/>
                  <a:pt x="405" y="1832"/>
                </a:cubicBezTo>
                <a:cubicBezTo>
                  <a:pt x="1130" y="1896"/>
                  <a:pt x="1726" y="2471"/>
                  <a:pt x="1768" y="3216"/>
                </a:cubicBezTo>
                <a:cubicBezTo>
                  <a:pt x="1790" y="3344"/>
                  <a:pt x="1790" y="3472"/>
                  <a:pt x="1811" y="3599"/>
                </a:cubicBezTo>
                <a:cubicBezTo>
                  <a:pt x="1811" y="3472"/>
                  <a:pt x="1832" y="3344"/>
                  <a:pt x="1832" y="3216"/>
                </a:cubicBezTo>
                <a:cubicBezTo>
                  <a:pt x="1896" y="2471"/>
                  <a:pt x="2471" y="1896"/>
                  <a:pt x="3217" y="1832"/>
                </a:cubicBezTo>
                <a:cubicBezTo>
                  <a:pt x="3344" y="1832"/>
                  <a:pt x="3472" y="1810"/>
                  <a:pt x="3600" y="1810"/>
                </a:cubicBezTo>
                <a:cubicBezTo>
                  <a:pt x="3472" y="1789"/>
                  <a:pt x="3344" y="1789"/>
                  <a:pt x="3217" y="1768"/>
                </a:cubicBezTo>
                <a:cubicBezTo>
                  <a:pt x="2471" y="1725"/>
                  <a:pt x="1896" y="1129"/>
                  <a:pt x="1832" y="405"/>
                </a:cubicBezTo>
                <a:cubicBezTo>
                  <a:pt x="1832" y="277"/>
                  <a:pt x="1811" y="128"/>
                  <a:pt x="181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0" name="Google Shape;790;p26"/>
          <p:cNvSpPr/>
          <p:nvPr/>
        </p:nvSpPr>
        <p:spPr>
          <a:xfrm>
            <a:off x="-397533" y="-480367"/>
            <a:ext cx="1780000" cy="17800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1" name="Google Shape;791;p26"/>
          <p:cNvSpPr/>
          <p:nvPr/>
        </p:nvSpPr>
        <p:spPr>
          <a:xfrm>
            <a:off x="3106033" y="6151767"/>
            <a:ext cx="174400" cy="174400"/>
          </a:xfrm>
          <a:prstGeom prst="ellipse">
            <a:avLst/>
          </a:prstGeom>
          <a:no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2" name="Google Shape;792;p26"/>
          <p:cNvSpPr/>
          <p:nvPr/>
        </p:nvSpPr>
        <p:spPr>
          <a:xfrm>
            <a:off x="335867" y="4440700"/>
            <a:ext cx="174400" cy="174400"/>
          </a:xfrm>
          <a:prstGeom prst="ellipse">
            <a:avLst/>
          </a:prstGeom>
          <a:no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3" name="Google Shape;793;p26"/>
          <p:cNvSpPr/>
          <p:nvPr/>
        </p:nvSpPr>
        <p:spPr>
          <a:xfrm>
            <a:off x="6606600" y="5849400"/>
            <a:ext cx="174400" cy="174400"/>
          </a:xfrm>
          <a:prstGeom prst="ellipse">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94" name="Google Shape;794;p26"/>
          <p:cNvGrpSpPr/>
          <p:nvPr/>
        </p:nvGrpSpPr>
        <p:grpSpPr>
          <a:xfrm>
            <a:off x="646517" y="1615728"/>
            <a:ext cx="364000" cy="364400"/>
            <a:chOff x="-1511137" y="2411946"/>
            <a:chExt cx="273000" cy="273300"/>
          </a:xfrm>
        </p:grpSpPr>
        <p:cxnSp>
          <p:nvCxnSpPr>
            <p:cNvPr id="795" name="Google Shape;795;p26"/>
            <p:cNvCxnSpPr/>
            <p:nvPr/>
          </p:nvCxnSpPr>
          <p:spPr>
            <a:xfrm>
              <a:off x="-1374654" y="2411946"/>
              <a:ext cx="0" cy="273300"/>
            </a:xfrm>
            <a:prstGeom prst="straightConnector1">
              <a:avLst/>
            </a:prstGeom>
            <a:noFill/>
            <a:ln w="19050" cap="flat" cmpd="sng">
              <a:solidFill>
                <a:schemeClr val="lt1"/>
              </a:solidFill>
              <a:prstDash val="solid"/>
              <a:round/>
              <a:headEnd type="none" w="med" len="med"/>
              <a:tailEnd type="none" w="med" len="med"/>
            </a:ln>
          </p:spPr>
        </p:cxnSp>
        <p:cxnSp>
          <p:nvCxnSpPr>
            <p:cNvPr id="796" name="Google Shape;796;p26"/>
            <p:cNvCxnSpPr/>
            <p:nvPr/>
          </p:nvCxnSpPr>
          <p:spPr>
            <a:xfrm rot="10800000">
              <a:off x="-1511137" y="2548462"/>
              <a:ext cx="273000" cy="0"/>
            </a:xfrm>
            <a:prstGeom prst="straightConnector1">
              <a:avLst/>
            </a:prstGeom>
            <a:noFill/>
            <a:ln w="19050" cap="flat" cmpd="sng">
              <a:solidFill>
                <a:schemeClr val="lt1"/>
              </a:solidFill>
              <a:prstDash val="solid"/>
              <a:round/>
              <a:headEnd type="none" w="med" len="med"/>
              <a:tailEnd type="none" w="med" len="med"/>
            </a:ln>
          </p:spPr>
        </p:cxnSp>
        <p:cxnSp>
          <p:nvCxnSpPr>
            <p:cNvPr id="797" name="Google Shape;797;p26"/>
            <p:cNvCxnSpPr/>
            <p:nvPr/>
          </p:nvCxnSpPr>
          <p:spPr>
            <a:xfrm>
              <a:off x="-1374623" y="2411631"/>
              <a:ext cx="0" cy="273226"/>
            </a:xfrm>
            <a:prstGeom prst="straightConnector1">
              <a:avLst/>
            </a:prstGeom>
            <a:noFill/>
            <a:ln w="19050" cap="flat" cmpd="sng">
              <a:solidFill>
                <a:schemeClr val="lt1"/>
              </a:solidFill>
              <a:prstDash val="solid"/>
              <a:round/>
              <a:headEnd type="none" w="med" len="med"/>
              <a:tailEnd type="none" w="med" len="med"/>
            </a:ln>
          </p:spPr>
        </p:cxnSp>
        <p:cxnSp>
          <p:nvCxnSpPr>
            <p:cNvPr id="798" name="Google Shape;798;p26"/>
            <p:cNvCxnSpPr/>
            <p:nvPr/>
          </p:nvCxnSpPr>
          <p:spPr>
            <a:xfrm>
              <a:off x="-1374703" y="2411631"/>
              <a:ext cx="0" cy="273226"/>
            </a:xfrm>
            <a:prstGeom prst="straightConnector1">
              <a:avLst/>
            </a:prstGeom>
            <a:noFill/>
            <a:ln w="19050" cap="flat" cmpd="sng">
              <a:solidFill>
                <a:schemeClr val="lt1"/>
              </a:solidFill>
              <a:prstDash val="solid"/>
              <a:round/>
              <a:headEnd type="none" w="med" len="med"/>
              <a:tailEnd type="none" w="med" len="med"/>
            </a:ln>
          </p:spPr>
        </p:cxnSp>
      </p:grpSp>
      <p:grpSp>
        <p:nvGrpSpPr>
          <p:cNvPr id="799" name="Google Shape;799;p26"/>
          <p:cNvGrpSpPr/>
          <p:nvPr/>
        </p:nvGrpSpPr>
        <p:grpSpPr>
          <a:xfrm>
            <a:off x="-804150" y="4959359"/>
            <a:ext cx="2962668" cy="2965608"/>
            <a:chOff x="-603113" y="3719519"/>
            <a:chExt cx="2222001" cy="2224206"/>
          </a:xfrm>
        </p:grpSpPr>
        <p:sp>
          <p:nvSpPr>
            <p:cNvPr id="800" name="Google Shape;800;p26"/>
            <p:cNvSpPr/>
            <p:nvPr/>
          </p:nvSpPr>
          <p:spPr>
            <a:xfrm>
              <a:off x="-404115" y="3920675"/>
              <a:ext cx="1823994" cy="1824052"/>
            </a:xfrm>
            <a:custGeom>
              <a:avLst/>
              <a:gdLst/>
              <a:ahLst/>
              <a:cxnLst/>
              <a:rect l="l" t="t" r="r" b="b"/>
              <a:pathLst>
                <a:path w="17763" h="17764" extrusionOk="0">
                  <a:moveTo>
                    <a:pt x="22" y="1"/>
                  </a:moveTo>
                  <a:lnTo>
                    <a:pt x="0" y="22"/>
                  </a:lnTo>
                  <a:lnTo>
                    <a:pt x="17741" y="17763"/>
                  </a:lnTo>
                  <a:lnTo>
                    <a:pt x="17763" y="17720"/>
                  </a:lnTo>
                  <a:lnTo>
                    <a:pt x="22" y="1"/>
                  </a:lnTo>
                  <a:close/>
                </a:path>
              </a:pathLst>
            </a:cu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6"/>
            <p:cNvSpPr/>
            <p:nvPr/>
          </p:nvSpPr>
          <p:spPr>
            <a:xfrm>
              <a:off x="-557214" y="4161261"/>
              <a:ext cx="2128044" cy="1342882"/>
            </a:xfrm>
            <a:custGeom>
              <a:avLst/>
              <a:gdLst/>
              <a:ahLst/>
              <a:cxnLst/>
              <a:rect l="l" t="t" r="r" b="b"/>
              <a:pathLst>
                <a:path w="20724" h="13078" extrusionOk="0">
                  <a:moveTo>
                    <a:pt x="22" y="1"/>
                  </a:moveTo>
                  <a:lnTo>
                    <a:pt x="1" y="43"/>
                  </a:lnTo>
                  <a:lnTo>
                    <a:pt x="20702" y="13077"/>
                  </a:lnTo>
                  <a:lnTo>
                    <a:pt x="20723" y="13035"/>
                  </a:lnTo>
                  <a:lnTo>
                    <a:pt x="22" y="1"/>
                  </a:lnTo>
                  <a:close/>
                </a:path>
              </a:pathLst>
            </a:cu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6"/>
            <p:cNvSpPr/>
            <p:nvPr/>
          </p:nvSpPr>
          <p:spPr>
            <a:xfrm>
              <a:off x="-603113" y="4467462"/>
              <a:ext cx="2222001" cy="728327"/>
            </a:xfrm>
            <a:custGeom>
              <a:avLst/>
              <a:gdLst/>
              <a:ahLst/>
              <a:cxnLst/>
              <a:rect l="l" t="t" r="r" b="b"/>
              <a:pathLst>
                <a:path w="21639" h="7093" extrusionOk="0">
                  <a:moveTo>
                    <a:pt x="0" y="0"/>
                  </a:moveTo>
                  <a:lnTo>
                    <a:pt x="0" y="43"/>
                  </a:lnTo>
                  <a:lnTo>
                    <a:pt x="21639" y="7092"/>
                  </a:lnTo>
                  <a:lnTo>
                    <a:pt x="21639" y="7071"/>
                  </a:lnTo>
                  <a:lnTo>
                    <a:pt x="0" y="0"/>
                  </a:lnTo>
                  <a:close/>
                </a:path>
              </a:pathLst>
            </a:cu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6"/>
            <p:cNvSpPr/>
            <p:nvPr/>
          </p:nvSpPr>
          <p:spPr>
            <a:xfrm>
              <a:off x="-541914" y="4810731"/>
              <a:ext cx="2099600" cy="43845"/>
            </a:xfrm>
            <a:custGeom>
              <a:avLst/>
              <a:gdLst/>
              <a:ahLst/>
              <a:cxnLst/>
              <a:rect l="l" t="t" r="r" b="b"/>
              <a:pathLst>
                <a:path w="20447" h="427" extrusionOk="0">
                  <a:moveTo>
                    <a:pt x="1" y="1"/>
                  </a:moveTo>
                  <a:lnTo>
                    <a:pt x="1" y="44"/>
                  </a:lnTo>
                  <a:lnTo>
                    <a:pt x="20446" y="427"/>
                  </a:lnTo>
                  <a:lnTo>
                    <a:pt x="20446" y="384"/>
                  </a:lnTo>
                  <a:lnTo>
                    <a:pt x="1" y="1"/>
                  </a:lnTo>
                  <a:close/>
                </a:path>
              </a:pathLst>
            </a:cu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6"/>
            <p:cNvSpPr/>
            <p:nvPr/>
          </p:nvSpPr>
          <p:spPr>
            <a:xfrm>
              <a:off x="-380087" y="4506789"/>
              <a:ext cx="1775937" cy="651829"/>
            </a:xfrm>
            <a:custGeom>
              <a:avLst/>
              <a:gdLst/>
              <a:ahLst/>
              <a:cxnLst/>
              <a:rect l="l" t="t" r="r" b="b"/>
              <a:pathLst>
                <a:path w="17295" h="6348" extrusionOk="0">
                  <a:moveTo>
                    <a:pt x="17273" y="1"/>
                  </a:moveTo>
                  <a:lnTo>
                    <a:pt x="1" y="6305"/>
                  </a:lnTo>
                  <a:lnTo>
                    <a:pt x="22" y="6347"/>
                  </a:lnTo>
                  <a:lnTo>
                    <a:pt x="17294" y="43"/>
                  </a:lnTo>
                  <a:lnTo>
                    <a:pt x="17273" y="1"/>
                  </a:lnTo>
                  <a:close/>
                </a:path>
              </a:pathLst>
            </a:cu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6"/>
            <p:cNvSpPr/>
            <p:nvPr/>
          </p:nvSpPr>
          <p:spPr>
            <a:xfrm>
              <a:off x="-130774" y="4194120"/>
              <a:ext cx="1277299" cy="1277165"/>
            </a:xfrm>
            <a:custGeom>
              <a:avLst/>
              <a:gdLst/>
              <a:ahLst/>
              <a:cxnLst/>
              <a:rect l="l" t="t" r="r" b="b"/>
              <a:pathLst>
                <a:path w="12439" h="12438" extrusionOk="0">
                  <a:moveTo>
                    <a:pt x="12396" y="0"/>
                  </a:moveTo>
                  <a:lnTo>
                    <a:pt x="1" y="12395"/>
                  </a:lnTo>
                  <a:lnTo>
                    <a:pt x="43" y="12438"/>
                  </a:lnTo>
                  <a:lnTo>
                    <a:pt x="12438" y="21"/>
                  </a:lnTo>
                  <a:lnTo>
                    <a:pt x="12396" y="0"/>
                  </a:lnTo>
                  <a:close/>
                </a:path>
              </a:pathLst>
            </a:cu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6"/>
            <p:cNvSpPr/>
            <p:nvPr/>
          </p:nvSpPr>
          <p:spPr>
            <a:xfrm>
              <a:off x="181997" y="3944806"/>
              <a:ext cx="651742" cy="1775791"/>
            </a:xfrm>
            <a:custGeom>
              <a:avLst/>
              <a:gdLst/>
              <a:ahLst/>
              <a:cxnLst/>
              <a:rect l="l" t="t" r="r" b="b"/>
              <a:pathLst>
                <a:path w="6347" h="17294" extrusionOk="0">
                  <a:moveTo>
                    <a:pt x="6304" y="0"/>
                  </a:moveTo>
                  <a:lnTo>
                    <a:pt x="0" y="17272"/>
                  </a:lnTo>
                  <a:lnTo>
                    <a:pt x="43" y="17294"/>
                  </a:lnTo>
                  <a:lnTo>
                    <a:pt x="6347" y="21"/>
                  </a:lnTo>
                  <a:lnTo>
                    <a:pt x="6304" y="0"/>
                  </a:lnTo>
                  <a:close/>
                </a:path>
              </a:pathLst>
            </a:cu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6"/>
            <p:cNvSpPr/>
            <p:nvPr/>
          </p:nvSpPr>
          <p:spPr>
            <a:xfrm>
              <a:off x="485938" y="3782977"/>
              <a:ext cx="43846" cy="2099446"/>
            </a:xfrm>
            <a:custGeom>
              <a:avLst/>
              <a:gdLst/>
              <a:ahLst/>
              <a:cxnLst/>
              <a:rect l="l" t="t" r="r" b="b"/>
              <a:pathLst>
                <a:path w="427" h="20446" extrusionOk="0">
                  <a:moveTo>
                    <a:pt x="0" y="0"/>
                  </a:moveTo>
                  <a:lnTo>
                    <a:pt x="384" y="20446"/>
                  </a:lnTo>
                  <a:lnTo>
                    <a:pt x="426" y="20446"/>
                  </a:lnTo>
                  <a:lnTo>
                    <a:pt x="43" y="0"/>
                  </a:lnTo>
                  <a:close/>
                </a:path>
              </a:pathLst>
            </a:cu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6"/>
            <p:cNvSpPr/>
            <p:nvPr/>
          </p:nvSpPr>
          <p:spPr>
            <a:xfrm>
              <a:off x="142567" y="3719519"/>
              <a:ext cx="730604" cy="2224206"/>
            </a:xfrm>
            <a:custGeom>
              <a:avLst/>
              <a:gdLst/>
              <a:ahLst/>
              <a:cxnLst/>
              <a:rect l="l" t="t" r="r" b="b"/>
              <a:pathLst>
                <a:path w="7115" h="21661" extrusionOk="0">
                  <a:moveTo>
                    <a:pt x="43" y="0"/>
                  </a:moveTo>
                  <a:lnTo>
                    <a:pt x="1" y="22"/>
                  </a:lnTo>
                  <a:lnTo>
                    <a:pt x="7072" y="21660"/>
                  </a:lnTo>
                  <a:lnTo>
                    <a:pt x="7114" y="21660"/>
                  </a:lnTo>
                  <a:lnTo>
                    <a:pt x="43" y="0"/>
                  </a:lnTo>
                  <a:close/>
                </a:path>
              </a:pathLst>
            </a:cu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6"/>
            <p:cNvSpPr/>
            <p:nvPr/>
          </p:nvSpPr>
          <p:spPr>
            <a:xfrm>
              <a:off x="-163529" y="3767678"/>
              <a:ext cx="1342812" cy="2127889"/>
            </a:xfrm>
            <a:custGeom>
              <a:avLst/>
              <a:gdLst/>
              <a:ahLst/>
              <a:cxnLst/>
              <a:rect l="l" t="t" r="r" b="b"/>
              <a:pathLst>
                <a:path w="13077" h="20723" extrusionOk="0">
                  <a:moveTo>
                    <a:pt x="43" y="0"/>
                  </a:moveTo>
                  <a:lnTo>
                    <a:pt x="0" y="21"/>
                  </a:lnTo>
                  <a:lnTo>
                    <a:pt x="13034" y="20723"/>
                  </a:lnTo>
                  <a:lnTo>
                    <a:pt x="13077" y="20701"/>
                  </a:lnTo>
                  <a:lnTo>
                    <a:pt x="43" y="0"/>
                  </a:lnTo>
                  <a:close/>
                </a:path>
              </a:pathLst>
            </a:cu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0" name="Google Shape;810;p26"/>
          <p:cNvGrpSpPr/>
          <p:nvPr/>
        </p:nvGrpSpPr>
        <p:grpSpPr>
          <a:xfrm>
            <a:off x="10265151" y="5950361"/>
            <a:ext cx="364000" cy="364400"/>
            <a:chOff x="-1511137" y="2411946"/>
            <a:chExt cx="273000" cy="273300"/>
          </a:xfrm>
        </p:grpSpPr>
        <p:cxnSp>
          <p:nvCxnSpPr>
            <p:cNvPr id="811" name="Google Shape;811;p26"/>
            <p:cNvCxnSpPr/>
            <p:nvPr/>
          </p:nvCxnSpPr>
          <p:spPr>
            <a:xfrm>
              <a:off x="-1374654" y="2411946"/>
              <a:ext cx="0" cy="273300"/>
            </a:xfrm>
            <a:prstGeom prst="straightConnector1">
              <a:avLst/>
            </a:prstGeom>
            <a:noFill/>
            <a:ln w="19050" cap="flat" cmpd="sng">
              <a:solidFill>
                <a:schemeClr val="lt1"/>
              </a:solidFill>
              <a:prstDash val="solid"/>
              <a:round/>
              <a:headEnd type="none" w="med" len="med"/>
              <a:tailEnd type="none" w="med" len="med"/>
            </a:ln>
          </p:spPr>
        </p:cxnSp>
        <p:cxnSp>
          <p:nvCxnSpPr>
            <p:cNvPr id="812" name="Google Shape;812;p26"/>
            <p:cNvCxnSpPr/>
            <p:nvPr/>
          </p:nvCxnSpPr>
          <p:spPr>
            <a:xfrm rot="10800000">
              <a:off x="-1511137" y="2548462"/>
              <a:ext cx="273000" cy="0"/>
            </a:xfrm>
            <a:prstGeom prst="straightConnector1">
              <a:avLst/>
            </a:prstGeom>
            <a:noFill/>
            <a:ln w="19050" cap="flat" cmpd="sng">
              <a:solidFill>
                <a:schemeClr val="lt1"/>
              </a:solidFill>
              <a:prstDash val="solid"/>
              <a:round/>
              <a:headEnd type="none" w="med" len="med"/>
              <a:tailEnd type="none" w="med" len="med"/>
            </a:ln>
          </p:spPr>
        </p:cxnSp>
        <p:cxnSp>
          <p:nvCxnSpPr>
            <p:cNvPr id="813" name="Google Shape;813;p26"/>
            <p:cNvCxnSpPr/>
            <p:nvPr/>
          </p:nvCxnSpPr>
          <p:spPr>
            <a:xfrm>
              <a:off x="-1374623" y="2411631"/>
              <a:ext cx="0" cy="273226"/>
            </a:xfrm>
            <a:prstGeom prst="straightConnector1">
              <a:avLst/>
            </a:prstGeom>
            <a:noFill/>
            <a:ln w="19050" cap="flat" cmpd="sng">
              <a:solidFill>
                <a:schemeClr val="lt1"/>
              </a:solidFill>
              <a:prstDash val="solid"/>
              <a:round/>
              <a:headEnd type="none" w="med" len="med"/>
              <a:tailEnd type="none" w="med" len="med"/>
            </a:ln>
          </p:spPr>
        </p:cxnSp>
        <p:cxnSp>
          <p:nvCxnSpPr>
            <p:cNvPr id="814" name="Google Shape;814;p26"/>
            <p:cNvCxnSpPr/>
            <p:nvPr/>
          </p:nvCxnSpPr>
          <p:spPr>
            <a:xfrm>
              <a:off x="-1374703" y="2411631"/>
              <a:ext cx="0" cy="273226"/>
            </a:xfrm>
            <a:prstGeom prst="straightConnector1">
              <a:avLst/>
            </a:prstGeom>
            <a:noFill/>
            <a:ln w="19050" cap="flat" cmpd="sng">
              <a:solidFill>
                <a:schemeClr val="lt1"/>
              </a:solidFill>
              <a:prstDash val="solid"/>
              <a:round/>
              <a:headEnd type="none" w="med" len="med"/>
              <a:tailEnd type="none" w="med" len="med"/>
            </a:ln>
          </p:spPr>
        </p:cxnSp>
      </p:grpSp>
    </p:spTree>
    <p:extLst>
      <p:ext uri="{BB962C8B-B14F-4D97-AF65-F5344CB8AC3E}">
        <p14:creationId xmlns:p14="http://schemas.microsoft.com/office/powerpoint/2010/main" val="26630236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E7F915E-1840-ED47-A278-5C918C55856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E9F7604-3AB7-9F40-8949-3C6FF46A2F6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9F7D120-5FCA-484A-9BFB-2B1F0CE508CD}"/>
              </a:ext>
            </a:extLst>
          </p:cNvPr>
          <p:cNvSpPr>
            <a:spLocks noGrp="1" noChangeArrowheads="1"/>
          </p:cNvSpPr>
          <p:nvPr>
            <p:ph type="sldNum" sz="quarter" idx="12"/>
          </p:nvPr>
        </p:nvSpPr>
        <p:spPr>
          <a:ln/>
        </p:spPr>
        <p:txBody>
          <a:bodyPr/>
          <a:lstStyle>
            <a:lvl1pPr>
              <a:defRPr/>
            </a:lvl1pPr>
          </a:lstStyle>
          <a:p>
            <a:pPr>
              <a:defRPr/>
            </a:pPr>
            <a:fld id="{3DFDDCEF-EF05-8345-A5A7-20B796C474CD}" type="slidenum">
              <a:rPr lang="en-US" altLang="en-US"/>
              <a:pPr>
                <a:defRPr/>
              </a:pPr>
              <a:t>‹#›</a:t>
            </a:fld>
            <a:endParaRPr lang="en-US" altLang="en-US"/>
          </a:p>
        </p:txBody>
      </p:sp>
    </p:spTree>
    <p:extLst>
      <p:ext uri="{BB962C8B-B14F-4D97-AF65-F5344CB8AC3E}">
        <p14:creationId xmlns:p14="http://schemas.microsoft.com/office/powerpoint/2010/main" val="1285949802"/>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solidFill>
          <a:schemeClr val="dk2"/>
        </a:solidFill>
        <a:effectLst/>
      </p:bgPr>
    </p:bg>
    <p:spTree>
      <p:nvGrpSpPr>
        <p:cNvPr id="1" name="Shape 815"/>
        <p:cNvGrpSpPr/>
        <p:nvPr/>
      </p:nvGrpSpPr>
      <p:grpSpPr>
        <a:xfrm>
          <a:off x="0" y="0"/>
          <a:ext cx="0" cy="0"/>
          <a:chOff x="0" y="0"/>
          <a:chExt cx="0" cy="0"/>
        </a:xfrm>
      </p:grpSpPr>
      <p:sp>
        <p:nvSpPr>
          <p:cNvPr id="816" name="Google Shape;816;p27"/>
          <p:cNvSpPr txBox="1">
            <a:spLocks noGrp="1"/>
          </p:cNvSpPr>
          <p:nvPr>
            <p:ph type="title"/>
          </p:nvPr>
        </p:nvSpPr>
        <p:spPr>
          <a:xfrm>
            <a:off x="950967" y="719367"/>
            <a:ext cx="10290000" cy="637600"/>
          </a:xfrm>
          <a:prstGeom prst="rect">
            <a:avLst/>
          </a:prstGeom>
        </p:spPr>
        <p:txBody>
          <a:bodyPr spcFirstLastPara="1" wrap="square" lIns="91425" tIns="91425" rIns="91425" bIns="91425" anchor="t" anchorCtr="0">
            <a:noAutofit/>
          </a:bodyPr>
          <a:lstStyle>
            <a:lvl1pPr lvl="0">
              <a:spcBef>
                <a:spcPts val="0"/>
              </a:spcBef>
              <a:spcAft>
                <a:spcPts val="0"/>
              </a:spcAft>
              <a:buSzPts val="3300"/>
              <a:buNone/>
              <a:defRPr/>
            </a:lvl1pPr>
            <a:lvl2pPr lvl="1">
              <a:spcBef>
                <a:spcPts val="0"/>
              </a:spcBef>
              <a:spcAft>
                <a:spcPts val="0"/>
              </a:spcAft>
              <a:buSzPts val="3300"/>
              <a:buNone/>
              <a:defRPr/>
            </a:lvl2pPr>
            <a:lvl3pPr lvl="2">
              <a:spcBef>
                <a:spcPts val="0"/>
              </a:spcBef>
              <a:spcAft>
                <a:spcPts val="0"/>
              </a:spcAft>
              <a:buSzPts val="3300"/>
              <a:buNone/>
              <a:defRPr/>
            </a:lvl3pPr>
            <a:lvl4pPr lvl="3">
              <a:spcBef>
                <a:spcPts val="0"/>
              </a:spcBef>
              <a:spcAft>
                <a:spcPts val="0"/>
              </a:spcAft>
              <a:buSzPts val="3300"/>
              <a:buNone/>
              <a:defRPr/>
            </a:lvl4pPr>
            <a:lvl5pPr lvl="4">
              <a:spcBef>
                <a:spcPts val="0"/>
              </a:spcBef>
              <a:spcAft>
                <a:spcPts val="0"/>
              </a:spcAft>
              <a:buSzPts val="3300"/>
              <a:buNone/>
              <a:defRPr/>
            </a:lvl5pPr>
            <a:lvl6pPr lvl="5">
              <a:spcBef>
                <a:spcPts val="0"/>
              </a:spcBef>
              <a:spcAft>
                <a:spcPts val="0"/>
              </a:spcAft>
              <a:buSzPts val="3300"/>
              <a:buNone/>
              <a:defRPr/>
            </a:lvl6pPr>
            <a:lvl7pPr lvl="6">
              <a:spcBef>
                <a:spcPts val="0"/>
              </a:spcBef>
              <a:spcAft>
                <a:spcPts val="0"/>
              </a:spcAft>
              <a:buSzPts val="3300"/>
              <a:buNone/>
              <a:defRPr/>
            </a:lvl7pPr>
            <a:lvl8pPr lvl="7">
              <a:spcBef>
                <a:spcPts val="0"/>
              </a:spcBef>
              <a:spcAft>
                <a:spcPts val="0"/>
              </a:spcAft>
              <a:buSzPts val="3300"/>
              <a:buNone/>
              <a:defRPr/>
            </a:lvl8pPr>
            <a:lvl9pPr lvl="8">
              <a:spcBef>
                <a:spcPts val="0"/>
              </a:spcBef>
              <a:spcAft>
                <a:spcPts val="0"/>
              </a:spcAft>
              <a:buSzPts val="3300"/>
              <a:buNone/>
              <a:defRPr/>
            </a:lvl9pPr>
          </a:lstStyle>
          <a:p>
            <a:endParaRPr/>
          </a:p>
        </p:txBody>
      </p:sp>
      <p:sp>
        <p:nvSpPr>
          <p:cNvPr id="817" name="Google Shape;817;p27"/>
          <p:cNvSpPr txBox="1">
            <a:spLocks noGrp="1"/>
          </p:cNvSpPr>
          <p:nvPr>
            <p:ph type="subTitle" idx="1"/>
          </p:nvPr>
        </p:nvSpPr>
        <p:spPr>
          <a:xfrm>
            <a:off x="2669567" y="2558961"/>
            <a:ext cx="3466000" cy="99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18" name="Google Shape;818;p27"/>
          <p:cNvSpPr txBox="1">
            <a:spLocks noGrp="1"/>
          </p:cNvSpPr>
          <p:nvPr>
            <p:ph type="subTitle" idx="2"/>
          </p:nvPr>
        </p:nvSpPr>
        <p:spPr>
          <a:xfrm>
            <a:off x="2669567" y="2077900"/>
            <a:ext cx="3466000" cy="40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1pPr>
            <a:lvl2pPr lvl="1"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2pPr>
            <a:lvl3pPr lvl="2"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3pPr>
            <a:lvl4pPr lvl="3"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4pPr>
            <a:lvl5pPr lvl="4"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5pPr>
            <a:lvl6pPr lvl="5"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6pPr>
            <a:lvl7pPr lvl="6"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7pPr>
            <a:lvl8pPr lvl="7"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8pPr>
            <a:lvl9pPr lvl="8"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9pPr>
          </a:lstStyle>
          <a:p>
            <a:endParaRPr/>
          </a:p>
        </p:txBody>
      </p:sp>
      <p:sp>
        <p:nvSpPr>
          <p:cNvPr id="819" name="Google Shape;819;p27"/>
          <p:cNvSpPr txBox="1">
            <a:spLocks noGrp="1"/>
          </p:cNvSpPr>
          <p:nvPr>
            <p:ph type="subTitle" idx="3"/>
          </p:nvPr>
        </p:nvSpPr>
        <p:spPr>
          <a:xfrm>
            <a:off x="2669567" y="4432100"/>
            <a:ext cx="3466000" cy="99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20" name="Google Shape;820;p27"/>
          <p:cNvSpPr txBox="1">
            <a:spLocks noGrp="1"/>
          </p:cNvSpPr>
          <p:nvPr>
            <p:ph type="subTitle" idx="4"/>
          </p:nvPr>
        </p:nvSpPr>
        <p:spPr>
          <a:xfrm>
            <a:off x="2669567" y="3951040"/>
            <a:ext cx="3466000" cy="40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1pPr>
            <a:lvl2pPr lvl="1"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2pPr>
            <a:lvl3pPr lvl="2"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3pPr>
            <a:lvl4pPr lvl="3"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4pPr>
            <a:lvl5pPr lvl="4"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5pPr>
            <a:lvl6pPr lvl="5"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6pPr>
            <a:lvl7pPr lvl="6"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7pPr>
            <a:lvl8pPr lvl="7"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8pPr>
            <a:lvl9pPr lvl="8"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9pPr>
          </a:lstStyle>
          <a:p>
            <a:endParaRPr/>
          </a:p>
        </p:txBody>
      </p:sp>
      <p:sp>
        <p:nvSpPr>
          <p:cNvPr id="821" name="Google Shape;821;p27"/>
          <p:cNvSpPr txBox="1">
            <a:spLocks noGrp="1"/>
          </p:cNvSpPr>
          <p:nvPr>
            <p:ph type="subTitle" idx="5"/>
          </p:nvPr>
        </p:nvSpPr>
        <p:spPr>
          <a:xfrm>
            <a:off x="7829133" y="2558961"/>
            <a:ext cx="3466000" cy="99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22" name="Google Shape;822;p27"/>
          <p:cNvSpPr txBox="1">
            <a:spLocks noGrp="1"/>
          </p:cNvSpPr>
          <p:nvPr>
            <p:ph type="subTitle" idx="6"/>
          </p:nvPr>
        </p:nvSpPr>
        <p:spPr>
          <a:xfrm>
            <a:off x="7829133" y="2077900"/>
            <a:ext cx="3466000" cy="40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1pPr>
            <a:lvl2pPr lvl="1"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2pPr>
            <a:lvl3pPr lvl="2"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3pPr>
            <a:lvl4pPr lvl="3"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4pPr>
            <a:lvl5pPr lvl="4"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5pPr>
            <a:lvl6pPr lvl="5"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6pPr>
            <a:lvl7pPr lvl="6"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7pPr>
            <a:lvl8pPr lvl="7"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8pPr>
            <a:lvl9pPr lvl="8"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9pPr>
          </a:lstStyle>
          <a:p>
            <a:endParaRPr/>
          </a:p>
        </p:txBody>
      </p:sp>
      <p:sp>
        <p:nvSpPr>
          <p:cNvPr id="823" name="Google Shape;823;p27"/>
          <p:cNvSpPr txBox="1">
            <a:spLocks noGrp="1"/>
          </p:cNvSpPr>
          <p:nvPr>
            <p:ph type="subTitle" idx="7"/>
          </p:nvPr>
        </p:nvSpPr>
        <p:spPr>
          <a:xfrm>
            <a:off x="7829133" y="4432100"/>
            <a:ext cx="3466000" cy="99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24" name="Google Shape;824;p27"/>
          <p:cNvSpPr txBox="1">
            <a:spLocks noGrp="1"/>
          </p:cNvSpPr>
          <p:nvPr>
            <p:ph type="subTitle" idx="8"/>
          </p:nvPr>
        </p:nvSpPr>
        <p:spPr>
          <a:xfrm>
            <a:off x="7829133" y="3951040"/>
            <a:ext cx="3466000" cy="40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1pPr>
            <a:lvl2pPr lvl="1"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2pPr>
            <a:lvl3pPr lvl="2"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3pPr>
            <a:lvl4pPr lvl="3"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4pPr>
            <a:lvl5pPr lvl="4"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5pPr>
            <a:lvl6pPr lvl="5"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6pPr>
            <a:lvl7pPr lvl="6"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7pPr>
            <a:lvl8pPr lvl="7"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8pPr>
            <a:lvl9pPr lvl="8"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9pPr>
          </a:lstStyle>
          <a:p>
            <a:endParaRPr/>
          </a:p>
        </p:txBody>
      </p:sp>
      <p:sp>
        <p:nvSpPr>
          <p:cNvPr id="825" name="Google Shape;825;p27"/>
          <p:cNvSpPr/>
          <p:nvPr/>
        </p:nvSpPr>
        <p:spPr>
          <a:xfrm rot="5400000" flipH="1">
            <a:off x="520607" y="4963167"/>
            <a:ext cx="2681200" cy="4915200"/>
          </a:xfrm>
          <a:prstGeom prst="round2SameRect">
            <a:avLst>
              <a:gd name="adj1" fmla="val 50000"/>
              <a:gd name="adj2" fmla="val 0"/>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6" name="Google Shape;826;p27"/>
          <p:cNvSpPr/>
          <p:nvPr/>
        </p:nvSpPr>
        <p:spPr>
          <a:xfrm rot="5400000" flipH="1">
            <a:off x="727998" y="5864089"/>
            <a:ext cx="445948" cy="445824"/>
          </a:xfrm>
          <a:custGeom>
            <a:avLst/>
            <a:gdLst/>
            <a:ahLst/>
            <a:cxnLst/>
            <a:rect l="l" t="t" r="r" b="b"/>
            <a:pathLst>
              <a:path w="3601" h="3600" extrusionOk="0">
                <a:moveTo>
                  <a:pt x="1811" y="0"/>
                </a:moveTo>
                <a:cubicBezTo>
                  <a:pt x="1790" y="128"/>
                  <a:pt x="1790" y="277"/>
                  <a:pt x="1768" y="405"/>
                </a:cubicBezTo>
                <a:cubicBezTo>
                  <a:pt x="1726" y="1129"/>
                  <a:pt x="1130" y="1725"/>
                  <a:pt x="405" y="1768"/>
                </a:cubicBezTo>
                <a:cubicBezTo>
                  <a:pt x="278" y="1789"/>
                  <a:pt x="129" y="1789"/>
                  <a:pt x="1" y="1810"/>
                </a:cubicBezTo>
                <a:cubicBezTo>
                  <a:pt x="129" y="1810"/>
                  <a:pt x="278" y="1832"/>
                  <a:pt x="405" y="1832"/>
                </a:cubicBezTo>
                <a:cubicBezTo>
                  <a:pt x="1130" y="1896"/>
                  <a:pt x="1726" y="2471"/>
                  <a:pt x="1768" y="3216"/>
                </a:cubicBezTo>
                <a:cubicBezTo>
                  <a:pt x="1790" y="3344"/>
                  <a:pt x="1790" y="3472"/>
                  <a:pt x="1811" y="3599"/>
                </a:cubicBezTo>
                <a:cubicBezTo>
                  <a:pt x="1811" y="3472"/>
                  <a:pt x="1832" y="3344"/>
                  <a:pt x="1832" y="3216"/>
                </a:cubicBezTo>
                <a:cubicBezTo>
                  <a:pt x="1896" y="2471"/>
                  <a:pt x="2471" y="1896"/>
                  <a:pt x="3217" y="1832"/>
                </a:cubicBezTo>
                <a:cubicBezTo>
                  <a:pt x="3344" y="1832"/>
                  <a:pt x="3472" y="1810"/>
                  <a:pt x="3600" y="1810"/>
                </a:cubicBezTo>
                <a:cubicBezTo>
                  <a:pt x="3472" y="1789"/>
                  <a:pt x="3344" y="1789"/>
                  <a:pt x="3217" y="1768"/>
                </a:cubicBezTo>
                <a:cubicBezTo>
                  <a:pt x="2471" y="1725"/>
                  <a:pt x="1896" y="1129"/>
                  <a:pt x="1832" y="405"/>
                </a:cubicBezTo>
                <a:cubicBezTo>
                  <a:pt x="1832" y="277"/>
                  <a:pt x="1811" y="128"/>
                  <a:pt x="181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7" name="Google Shape;827;p27"/>
          <p:cNvSpPr/>
          <p:nvPr/>
        </p:nvSpPr>
        <p:spPr>
          <a:xfrm flipH="1">
            <a:off x="10508501" y="-801100"/>
            <a:ext cx="3085969" cy="2274941"/>
          </a:xfrm>
          <a:custGeom>
            <a:avLst/>
            <a:gdLst/>
            <a:ahLst/>
            <a:cxnLst/>
            <a:rect l="l" t="t" r="r" b="b"/>
            <a:pathLst>
              <a:path w="24919" h="18370" extrusionOk="0">
                <a:moveTo>
                  <a:pt x="20893" y="117"/>
                </a:moveTo>
                <a:cubicBezTo>
                  <a:pt x="21937" y="117"/>
                  <a:pt x="22746" y="415"/>
                  <a:pt x="23194" y="1012"/>
                </a:cubicBezTo>
                <a:cubicBezTo>
                  <a:pt x="24770" y="3163"/>
                  <a:pt x="21064" y="8572"/>
                  <a:pt x="14909" y="13087"/>
                </a:cubicBezTo>
                <a:cubicBezTo>
                  <a:pt x="11927" y="15281"/>
                  <a:pt x="8818" y="16921"/>
                  <a:pt x="6155" y="17730"/>
                </a:cubicBezTo>
                <a:cubicBezTo>
                  <a:pt x="5014" y="18071"/>
                  <a:pt x="4019" y="18240"/>
                  <a:pt x="3196" y="18240"/>
                </a:cubicBezTo>
                <a:cubicBezTo>
                  <a:pt x="2115" y="18240"/>
                  <a:pt x="1330" y="17948"/>
                  <a:pt x="895" y="17368"/>
                </a:cubicBezTo>
                <a:cubicBezTo>
                  <a:pt x="150" y="16324"/>
                  <a:pt x="575" y="14514"/>
                  <a:pt x="2130" y="12235"/>
                </a:cubicBezTo>
                <a:cubicBezTo>
                  <a:pt x="3685" y="9935"/>
                  <a:pt x="6198" y="7486"/>
                  <a:pt x="9180" y="5292"/>
                </a:cubicBezTo>
                <a:cubicBezTo>
                  <a:pt x="13610" y="2034"/>
                  <a:pt x="18125" y="117"/>
                  <a:pt x="20893" y="117"/>
                </a:cubicBezTo>
                <a:close/>
                <a:moveTo>
                  <a:pt x="20889" y="1"/>
                </a:moveTo>
                <a:cubicBezTo>
                  <a:pt x="18081" y="1"/>
                  <a:pt x="13550" y="1899"/>
                  <a:pt x="9095" y="5165"/>
                </a:cubicBezTo>
                <a:cubicBezTo>
                  <a:pt x="6092" y="7379"/>
                  <a:pt x="3578" y="9850"/>
                  <a:pt x="2002" y="12150"/>
                </a:cubicBezTo>
                <a:cubicBezTo>
                  <a:pt x="426" y="14472"/>
                  <a:pt x="0" y="16367"/>
                  <a:pt x="788" y="17453"/>
                </a:cubicBezTo>
                <a:cubicBezTo>
                  <a:pt x="1236" y="18071"/>
                  <a:pt x="2066" y="18369"/>
                  <a:pt x="3195" y="18369"/>
                </a:cubicBezTo>
                <a:cubicBezTo>
                  <a:pt x="4047" y="18369"/>
                  <a:pt x="5048" y="18199"/>
                  <a:pt x="6198" y="17858"/>
                </a:cubicBezTo>
                <a:cubicBezTo>
                  <a:pt x="8860" y="17049"/>
                  <a:pt x="11991" y="15387"/>
                  <a:pt x="14994" y="13194"/>
                </a:cubicBezTo>
                <a:cubicBezTo>
                  <a:pt x="21192" y="8636"/>
                  <a:pt x="24919" y="3141"/>
                  <a:pt x="23300" y="926"/>
                </a:cubicBezTo>
                <a:cubicBezTo>
                  <a:pt x="22841" y="298"/>
                  <a:pt x="22000" y="1"/>
                  <a:pt x="2088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8" name="Google Shape;828;p27"/>
          <p:cNvSpPr/>
          <p:nvPr/>
        </p:nvSpPr>
        <p:spPr>
          <a:xfrm flipH="1">
            <a:off x="11562815" y="636488"/>
            <a:ext cx="445824" cy="445824"/>
          </a:xfrm>
          <a:custGeom>
            <a:avLst/>
            <a:gdLst/>
            <a:ahLst/>
            <a:cxnLst/>
            <a:rect l="l" t="t" r="r" b="b"/>
            <a:pathLst>
              <a:path w="3600" h="3600" extrusionOk="0">
                <a:moveTo>
                  <a:pt x="1811" y="0"/>
                </a:moveTo>
                <a:cubicBezTo>
                  <a:pt x="1789" y="128"/>
                  <a:pt x="1789" y="277"/>
                  <a:pt x="1768" y="405"/>
                </a:cubicBezTo>
                <a:cubicBezTo>
                  <a:pt x="1726" y="1129"/>
                  <a:pt x="1129" y="1725"/>
                  <a:pt x="405" y="1768"/>
                </a:cubicBezTo>
                <a:cubicBezTo>
                  <a:pt x="277" y="1789"/>
                  <a:pt x="128" y="1789"/>
                  <a:pt x="0" y="1810"/>
                </a:cubicBezTo>
                <a:cubicBezTo>
                  <a:pt x="128" y="1810"/>
                  <a:pt x="277" y="1832"/>
                  <a:pt x="405" y="1832"/>
                </a:cubicBezTo>
                <a:cubicBezTo>
                  <a:pt x="1129" y="1895"/>
                  <a:pt x="1726" y="2471"/>
                  <a:pt x="1768" y="3216"/>
                </a:cubicBezTo>
                <a:cubicBezTo>
                  <a:pt x="1789" y="3344"/>
                  <a:pt x="1789" y="3472"/>
                  <a:pt x="1811" y="3599"/>
                </a:cubicBezTo>
                <a:cubicBezTo>
                  <a:pt x="1811" y="3472"/>
                  <a:pt x="1832" y="3344"/>
                  <a:pt x="1832" y="3216"/>
                </a:cubicBezTo>
                <a:cubicBezTo>
                  <a:pt x="1896" y="2471"/>
                  <a:pt x="2471" y="1895"/>
                  <a:pt x="3216" y="1832"/>
                </a:cubicBezTo>
                <a:cubicBezTo>
                  <a:pt x="3344" y="1832"/>
                  <a:pt x="3472" y="1810"/>
                  <a:pt x="3600" y="1810"/>
                </a:cubicBezTo>
                <a:cubicBezTo>
                  <a:pt x="3472" y="1789"/>
                  <a:pt x="3344" y="1789"/>
                  <a:pt x="3216" y="1768"/>
                </a:cubicBezTo>
                <a:cubicBezTo>
                  <a:pt x="2471" y="1725"/>
                  <a:pt x="1896" y="1129"/>
                  <a:pt x="1832" y="405"/>
                </a:cubicBezTo>
                <a:cubicBezTo>
                  <a:pt x="1832" y="277"/>
                  <a:pt x="1811" y="128"/>
                  <a:pt x="181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11698517" y="2191100"/>
            <a:ext cx="174400" cy="174400"/>
          </a:xfrm>
          <a:prstGeom prst="ellipse">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10311584" y="5999800"/>
            <a:ext cx="174400" cy="174400"/>
          </a:xfrm>
          <a:prstGeom prst="ellipse">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999451" y="3631367"/>
            <a:ext cx="174400" cy="174400"/>
          </a:xfrm>
          <a:prstGeom prst="ellipse">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378051" y="5039700"/>
            <a:ext cx="84400" cy="84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33" name="Google Shape;833;p27"/>
          <p:cNvGrpSpPr/>
          <p:nvPr/>
        </p:nvGrpSpPr>
        <p:grpSpPr>
          <a:xfrm>
            <a:off x="364067" y="1772977"/>
            <a:ext cx="364000" cy="364400"/>
            <a:chOff x="6129825" y="8939683"/>
            <a:chExt cx="273000" cy="273300"/>
          </a:xfrm>
        </p:grpSpPr>
        <p:cxnSp>
          <p:nvCxnSpPr>
            <p:cNvPr id="834" name="Google Shape;834;p27"/>
            <p:cNvCxnSpPr/>
            <p:nvPr/>
          </p:nvCxnSpPr>
          <p:spPr>
            <a:xfrm>
              <a:off x="6266309" y="8939683"/>
              <a:ext cx="0" cy="273300"/>
            </a:xfrm>
            <a:prstGeom prst="straightConnector1">
              <a:avLst/>
            </a:prstGeom>
            <a:noFill/>
            <a:ln w="19050" cap="flat" cmpd="sng">
              <a:solidFill>
                <a:schemeClr val="lt1"/>
              </a:solidFill>
              <a:prstDash val="solid"/>
              <a:round/>
              <a:headEnd type="none" w="med" len="med"/>
              <a:tailEnd type="none" w="med" len="med"/>
            </a:ln>
          </p:spPr>
        </p:cxnSp>
        <p:cxnSp>
          <p:nvCxnSpPr>
            <p:cNvPr id="835" name="Google Shape;835;p27"/>
            <p:cNvCxnSpPr/>
            <p:nvPr/>
          </p:nvCxnSpPr>
          <p:spPr>
            <a:xfrm rot="10800000">
              <a:off x="6129825" y="9076199"/>
              <a:ext cx="273000" cy="0"/>
            </a:xfrm>
            <a:prstGeom prst="straightConnector1">
              <a:avLst/>
            </a:prstGeom>
            <a:noFill/>
            <a:ln w="19050" cap="flat" cmpd="sng">
              <a:solidFill>
                <a:schemeClr val="lt1"/>
              </a:solidFill>
              <a:prstDash val="solid"/>
              <a:round/>
              <a:headEnd type="none" w="med" len="med"/>
              <a:tailEnd type="none" w="med" len="med"/>
            </a:ln>
          </p:spPr>
        </p:cxnSp>
        <p:cxnSp>
          <p:nvCxnSpPr>
            <p:cNvPr id="836" name="Google Shape;836;p27"/>
            <p:cNvCxnSpPr/>
            <p:nvPr/>
          </p:nvCxnSpPr>
          <p:spPr>
            <a:xfrm>
              <a:off x="6266340" y="8939369"/>
              <a:ext cx="0" cy="273226"/>
            </a:xfrm>
            <a:prstGeom prst="straightConnector1">
              <a:avLst/>
            </a:prstGeom>
            <a:noFill/>
            <a:ln w="19050" cap="flat" cmpd="sng">
              <a:solidFill>
                <a:schemeClr val="lt1"/>
              </a:solidFill>
              <a:prstDash val="solid"/>
              <a:round/>
              <a:headEnd type="none" w="med" len="med"/>
              <a:tailEnd type="none" w="med" len="med"/>
            </a:ln>
          </p:spPr>
        </p:cxnSp>
        <p:cxnSp>
          <p:nvCxnSpPr>
            <p:cNvPr id="837" name="Google Shape;837;p27"/>
            <p:cNvCxnSpPr/>
            <p:nvPr/>
          </p:nvCxnSpPr>
          <p:spPr>
            <a:xfrm>
              <a:off x="6266259" y="8939369"/>
              <a:ext cx="0" cy="273226"/>
            </a:xfrm>
            <a:prstGeom prst="straightConnector1">
              <a:avLst/>
            </a:prstGeom>
            <a:noFill/>
            <a:ln w="19050" cap="flat" cmpd="sng">
              <a:solidFill>
                <a:schemeClr val="lt1"/>
              </a:solidFill>
              <a:prstDash val="solid"/>
              <a:round/>
              <a:headEnd type="none" w="med" len="med"/>
              <a:tailEnd type="none" w="med" len="med"/>
            </a:ln>
          </p:spPr>
        </p:cxnSp>
      </p:grpSp>
      <p:grpSp>
        <p:nvGrpSpPr>
          <p:cNvPr id="838" name="Google Shape;838;p27"/>
          <p:cNvGrpSpPr/>
          <p:nvPr/>
        </p:nvGrpSpPr>
        <p:grpSpPr>
          <a:xfrm>
            <a:off x="6117200" y="5768411"/>
            <a:ext cx="364000" cy="364400"/>
            <a:chOff x="6218650" y="9046108"/>
            <a:chExt cx="273000" cy="273300"/>
          </a:xfrm>
        </p:grpSpPr>
        <p:cxnSp>
          <p:nvCxnSpPr>
            <p:cNvPr id="839" name="Google Shape;839;p27"/>
            <p:cNvCxnSpPr/>
            <p:nvPr/>
          </p:nvCxnSpPr>
          <p:spPr>
            <a:xfrm>
              <a:off x="6355134" y="9046108"/>
              <a:ext cx="0" cy="273300"/>
            </a:xfrm>
            <a:prstGeom prst="straightConnector1">
              <a:avLst/>
            </a:prstGeom>
            <a:noFill/>
            <a:ln w="19050" cap="flat" cmpd="sng">
              <a:solidFill>
                <a:schemeClr val="lt1"/>
              </a:solidFill>
              <a:prstDash val="solid"/>
              <a:round/>
              <a:headEnd type="none" w="med" len="med"/>
              <a:tailEnd type="none" w="med" len="med"/>
            </a:ln>
          </p:spPr>
        </p:cxnSp>
        <p:cxnSp>
          <p:nvCxnSpPr>
            <p:cNvPr id="840" name="Google Shape;840;p27"/>
            <p:cNvCxnSpPr/>
            <p:nvPr/>
          </p:nvCxnSpPr>
          <p:spPr>
            <a:xfrm rot="10800000">
              <a:off x="6218650" y="9182624"/>
              <a:ext cx="273000" cy="0"/>
            </a:xfrm>
            <a:prstGeom prst="straightConnector1">
              <a:avLst/>
            </a:prstGeom>
            <a:noFill/>
            <a:ln w="19050" cap="flat" cmpd="sng">
              <a:solidFill>
                <a:schemeClr val="lt1"/>
              </a:solidFill>
              <a:prstDash val="solid"/>
              <a:round/>
              <a:headEnd type="none" w="med" len="med"/>
              <a:tailEnd type="none" w="med" len="med"/>
            </a:ln>
          </p:spPr>
        </p:cxnSp>
        <p:cxnSp>
          <p:nvCxnSpPr>
            <p:cNvPr id="841" name="Google Shape;841;p27"/>
            <p:cNvCxnSpPr/>
            <p:nvPr/>
          </p:nvCxnSpPr>
          <p:spPr>
            <a:xfrm>
              <a:off x="6355165" y="9045794"/>
              <a:ext cx="0" cy="273226"/>
            </a:xfrm>
            <a:prstGeom prst="straightConnector1">
              <a:avLst/>
            </a:prstGeom>
            <a:noFill/>
            <a:ln w="19050" cap="flat" cmpd="sng">
              <a:solidFill>
                <a:schemeClr val="lt1"/>
              </a:solidFill>
              <a:prstDash val="solid"/>
              <a:round/>
              <a:headEnd type="none" w="med" len="med"/>
              <a:tailEnd type="none" w="med" len="med"/>
            </a:ln>
          </p:spPr>
        </p:cxnSp>
        <p:cxnSp>
          <p:nvCxnSpPr>
            <p:cNvPr id="842" name="Google Shape;842;p27"/>
            <p:cNvCxnSpPr/>
            <p:nvPr/>
          </p:nvCxnSpPr>
          <p:spPr>
            <a:xfrm>
              <a:off x="6355084" y="9045794"/>
              <a:ext cx="0" cy="273226"/>
            </a:xfrm>
            <a:prstGeom prst="straightConnector1">
              <a:avLst/>
            </a:prstGeom>
            <a:noFill/>
            <a:ln w="19050" cap="flat" cmpd="sng">
              <a:solidFill>
                <a:schemeClr val="lt1"/>
              </a:solidFill>
              <a:prstDash val="solid"/>
              <a:round/>
              <a:headEnd type="none" w="med" len="med"/>
              <a:tailEnd type="none" w="med" len="med"/>
            </a:ln>
          </p:spPr>
        </p:cxnSp>
      </p:grpSp>
      <p:grpSp>
        <p:nvGrpSpPr>
          <p:cNvPr id="843" name="Google Shape;843;p27"/>
          <p:cNvGrpSpPr/>
          <p:nvPr/>
        </p:nvGrpSpPr>
        <p:grpSpPr>
          <a:xfrm>
            <a:off x="11240967" y="3671477"/>
            <a:ext cx="364000" cy="364400"/>
            <a:chOff x="6129825" y="8939683"/>
            <a:chExt cx="273000" cy="273300"/>
          </a:xfrm>
        </p:grpSpPr>
        <p:cxnSp>
          <p:nvCxnSpPr>
            <p:cNvPr id="844" name="Google Shape;844;p27"/>
            <p:cNvCxnSpPr/>
            <p:nvPr/>
          </p:nvCxnSpPr>
          <p:spPr>
            <a:xfrm>
              <a:off x="6266309" y="8939683"/>
              <a:ext cx="0" cy="273300"/>
            </a:xfrm>
            <a:prstGeom prst="straightConnector1">
              <a:avLst/>
            </a:prstGeom>
            <a:noFill/>
            <a:ln w="19050" cap="flat" cmpd="sng">
              <a:solidFill>
                <a:schemeClr val="lt1"/>
              </a:solidFill>
              <a:prstDash val="solid"/>
              <a:round/>
              <a:headEnd type="none" w="med" len="med"/>
              <a:tailEnd type="none" w="med" len="med"/>
            </a:ln>
          </p:spPr>
        </p:cxnSp>
        <p:cxnSp>
          <p:nvCxnSpPr>
            <p:cNvPr id="845" name="Google Shape;845;p27"/>
            <p:cNvCxnSpPr/>
            <p:nvPr/>
          </p:nvCxnSpPr>
          <p:spPr>
            <a:xfrm rot="10800000">
              <a:off x="6129825" y="9076199"/>
              <a:ext cx="273000" cy="0"/>
            </a:xfrm>
            <a:prstGeom prst="straightConnector1">
              <a:avLst/>
            </a:prstGeom>
            <a:noFill/>
            <a:ln w="19050" cap="flat" cmpd="sng">
              <a:solidFill>
                <a:schemeClr val="lt1"/>
              </a:solidFill>
              <a:prstDash val="solid"/>
              <a:round/>
              <a:headEnd type="none" w="med" len="med"/>
              <a:tailEnd type="none" w="med" len="med"/>
            </a:ln>
          </p:spPr>
        </p:cxnSp>
        <p:cxnSp>
          <p:nvCxnSpPr>
            <p:cNvPr id="846" name="Google Shape;846;p27"/>
            <p:cNvCxnSpPr/>
            <p:nvPr/>
          </p:nvCxnSpPr>
          <p:spPr>
            <a:xfrm>
              <a:off x="6266340" y="8939369"/>
              <a:ext cx="0" cy="273226"/>
            </a:xfrm>
            <a:prstGeom prst="straightConnector1">
              <a:avLst/>
            </a:prstGeom>
            <a:noFill/>
            <a:ln w="19050" cap="flat" cmpd="sng">
              <a:solidFill>
                <a:schemeClr val="lt1"/>
              </a:solidFill>
              <a:prstDash val="solid"/>
              <a:round/>
              <a:headEnd type="none" w="med" len="med"/>
              <a:tailEnd type="none" w="med" len="med"/>
            </a:ln>
          </p:spPr>
        </p:cxnSp>
        <p:cxnSp>
          <p:nvCxnSpPr>
            <p:cNvPr id="847" name="Google Shape;847;p27"/>
            <p:cNvCxnSpPr/>
            <p:nvPr/>
          </p:nvCxnSpPr>
          <p:spPr>
            <a:xfrm>
              <a:off x="6266259" y="8939369"/>
              <a:ext cx="0" cy="273226"/>
            </a:xfrm>
            <a:prstGeom prst="straightConnector1">
              <a:avLst/>
            </a:prstGeom>
            <a:noFill/>
            <a:ln w="19050" cap="flat" cmpd="sng">
              <a:solidFill>
                <a:schemeClr val="lt1"/>
              </a:solidFill>
              <a:prstDash val="solid"/>
              <a:round/>
              <a:headEnd type="none" w="med" len="med"/>
              <a:tailEnd type="none" w="med" len="med"/>
            </a:ln>
          </p:spPr>
        </p:cxnSp>
      </p:grpSp>
    </p:spTree>
    <p:extLst>
      <p:ext uri="{BB962C8B-B14F-4D97-AF65-F5344CB8AC3E}">
        <p14:creationId xmlns:p14="http://schemas.microsoft.com/office/powerpoint/2010/main" val="224552716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bg>
      <p:bgPr>
        <a:solidFill>
          <a:schemeClr val="dk1"/>
        </a:solidFill>
        <a:effectLst/>
      </p:bgPr>
    </p:bg>
    <p:spTree>
      <p:nvGrpSpPr>
        <p:cNvPr id="1" name="Shape 848"/>
        <p:cNvGrpSpPr/>
        <p:nvPr/>
      </p:nvGrpSpPr>
      <p:grpSpPr>
        <a:xfrm>
          <a:off x="0" y="0"/>
          <a:ext cx="0" cy="0"/>
          <a:chOff x="0" y="0"/>
          <a:chExt cx="0" cy="0"/>
        </a:xfrm>
      </p:grpSpPr>
      <p:sp>
        <p:nvSpPr>
          <p:cNvPr id="849" name="Google Shape;849;p28"/>
          <p:cNvSpPr txBox="1">
            <a:spLocks noGrp="1"/>
          </p:cNvSpPr>
          <p:nvPr>
            <p:ph type="title"/>
          </p:nvPr>
        </p:nvSpPr>
        <p:spPr>
          <a:xfrm>
            <a:off x="950967" y="719367"/>
            <a:ext cx="10290000" cy="6376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sp>
        <p:nvSpPr>
          <p:cNvPr id="850" name="Google Shape;850;p28"/>
          <p:cNvSpPr txBox="1">
            <a:spLocks noGrp="1"/>
          </p:cNvSpPr>
          <p:nvPr>
            <p:ph type="subTitle" idx="1"/>
          </p:nvPr>
        </p:nvSpPr>
        <p:spPr>
          <a:xfrm>
            <a:off x="950967" y="4384728"/>
            <a:ext cx="2361200" cy="9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51" name="Google Shape;851;p28"/>
          <p:cNvSpPr txBox="1">
            <a:spLocks noGrp="1"/>
          </p:cNvSpPr>
          <p:nvPr>
            <p:ph type="subTitle" idx="2"/>
          </p:nvPr>
        </p:nvSpPr>
        <p:spPr>
          <a:xfrm>
            <a:off x="950967" y="3903667"/>
            <a:ext cx="2361200" cy="40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1pPr>
            <a:lvl2pPr lvl="1"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2pPr>
            <a:lvl3pPr lvl="2"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3pPr>
            <a:lvl4pPr lvl="3"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4pPr>
            <a:lvl5pPr lvl="4"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5pPr>
            <a:lvl6pPr lvl="5"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6pPr>
            <a:lvl7pPr lvl="6"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7pPr>
            <a:lvl8pPr lvl="7"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8pPr>
            <a:lvl9pPr lvl="8"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9pPr>
          </a:lstStyle>
          <a:p>
            <a:endParaRPr/>
          </a:p>
        </p:txBody>
      </p:sp>
      <p:sp>
        <p:nvSpPr>
          <p:cNvPr id="852" name="Google Shape;852;p28"/>
          <p:cNvSpPr txBox="1">
            <a:spLocks noGrp="1"/>
          </p:cNvSpPr>
          <p:nvPr>
            <p:ph type="subTitle" idx="3"/>
          </p:nvPr>
        </p:nvSpPr>
        <p:spPr>
          <a:xfrm>
            <a:off x="3593933" y="4384728"/>
            <a:ext cx="2361200" cy="9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53" name="Google Shape;853;p28"/>
          <p:cNvSpPr txBox="1">
            <a:spLocks noGrp="1"/>
          </p:cNvSpPr>
          <p:nvPr>
            <p:ph type="subTitle" idx="4"/>
          </p:nvPr>
        </p:nvSpPr>
        <p:spPr>
          <a:xfrm>
            <a:off x="3593933" y="3903667"/>
            <a:ext cx="2361200" cy="40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1pPr>
            <a:lvl2pPr lvl="1"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2pPr>
            <a:lvl3pPr lvl="2"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3pPr>
            <a:lvl4pPr lvl="3"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4pPr>
            <a:lvl5pPr lvl="4"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5pPr>
            <a:lvl6pPr lvl="5"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6pPr>
            <a:lvl7pPr lvl="6"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7pPr>
            <a:lvl8pPr lvl="7"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8pPr>
            <a:lvl9pPr lvl="8"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9pPr>
          </a:lstStyle>
          <a:p>
            <a:endParaRPr/>
          </a:p>
        </p:txBody>
      </p:sp>
      <p:sp>
        <p:nvSpPr>
          <p:cNvPr id="854" name="Google Shape;854;p28"/>
          <p:cNvSpPr txBox="1">
            <a:spLocks noGrp="1"/>
          </p:cNvSpPr>
          <p:nvPr>
            <p:ph type="subTitle" idx="5"/>
          </p:nvPr>
        </p:nvSpPr>
        <p:spPr>
          <a:xfrm>
            <a:off x="8879833" y="4384728"/>
            <a:ext cx="2361200" cy="9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55" name="Google Shape;855;p28"/>
          <p:cNvSpPr txBox="1">
            <a:spLocks noGrp="1"/>
          </p:cNvSpPr>
          <p:nvPr>
            <p:ph type="subTitle" idx="6"/>
          </p:nvPr>
        </p:nvSpPr>
        <p:spPr>
          <a:xfrm>
            <a:off x="8879833" y="3903667"/>
            <a:ext cx="2361200" cy="40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1pPr>
            <a:lvl2pPr lvl="1"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2pPr>
            <a:lvl3pPr lvl="2"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3pPr>
            <a:lvl4pPr lvl="3"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4pPr>
            <a:lvl5pPr lvl="4"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5pPr>
            <a:lvl6pPr lvl="5"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6pPr>
            <a:lvl7pPr lvl="6"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7pPr>
            <a:lvl8pPr lvl="7"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8pPr>
            <a:lvl9pPr lvl="8"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9pPr>
          </a:lstStyle>
          <a:p>
            <a:endParaRPr/>
          </a:p>
        </p:txBody>
      </p:sp>
      <p:sp>
        <p:nvSpPr>
          <p:cNvPr id="856" name="Google Shape;856;p28"/>
          <p:cNvSpPr txBox="1">
            <a:spLocks noGrp="1"/>
          </p:cNvSpPr>
          <p:nvPr>
            <p:ph type="subTitle" idx="7"/>
          </p:nvPr>
        </p:nvSpPr>
        <p:spPr>
          <a:xfrm>
            <a:off x="6236884" y="4384728"/>
            <a:ext cx="2361200" cy="9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57" name="Google Shape;857;p28"/>
          <p:cNvSpPr txBox="1">
            <a:spLocks noGrp="1"/>
          </p:cNvSpPr>
          <p:nvPr>
            <p:ph type="subTitle" idx="8"/>
          </p:nvPr>
        </p:nvSpPr>
        <p:spPr>
          <a:xfrm>
            <a:off x="6236884" y="3903667"/>
            <a:ext cx="2361200" cy="40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1pPr>
            <a:lvl2pPr lvl="1"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2pPr>
            <a:lvl3pPr lvl="2"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3pPr>
            <a:lvl4pPr lvl="3"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4pPr>
            <a:lvl5pPr lvl="4"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5pPr>
            <a:lvl6pPr lvl="5"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6pPr>
            <a:lvl7pPr lvl="6"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7pPr>
            <a:lvl8pPr lvl="7"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8pPr>
            <a:lvl9pPr lvl="8"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9pPr>
          </a:lstStyle>
          <a:p>
            <a:endParaRPr/>
          </a:p>
        </p:txBody>
      </p:sp>
      <p:sp>
        <p:nvSpPr>
          <p:cNvPr id="858" name="Google Shape;858;p28"/>
          <p:cNvSpPr/>
          <p:nvPr/>
        </p:nvSpPr>
        <p:spPr>
          <a:xfrm>
            <a:off x="-532338" y="348583"/>
            <a:ext cx="1557393" cy="654739"/>
          </a:xfrm>
          <a:custGeom>
            <a:avLst/>
            <a:gdLst/>
            <a:ahLst/>
            <a:cxnLst/>
            <a:rect l="l" t="t" r="r" b="b"/>
            <a:pathLst>
              <a:path w="6539" h="2749" extrusionOk="0">
                <a:moveTo>
                  <a:pt x="3259" y="107"/>
                </a:moveTo>
                <a:cubicBezTo>
                  <a:pt x="5027" y="107"/>
                  <a:pt x="6454" y="682"/>
                  <a:pt x="6454" y="1385"/>
                </a:cubicBezTo>
                <a:cubicBezTo>
                  <a:pt x="6454" y="2088"/>
                  <a:pt x="5027" y="2642"/>
                  <a:pt x="3259" y="2642"/>
                </a:cubicBezTo>
                <a:cubicBezTo>
                  <a:pt x="1513" y="2642"/>
                  <a:pt x="86" y="2088"/>
                  <a:pt x="86" y="1385"/>
                </a:cubicBezTo>
                <a:cubicBezTo>
                  <a:pt x="86" y="682"/>
                  <a:pt x="1513" y="107"/>
                  <a:pt x="3259" y="107"/>
                </a:cubicBezTo>
                <a:close/>
                <a:moveTo>
                  <a:pt x="3259" y="1"/>
                </a:moveTo>
                <a:cubicBezTo>
                  <a:pt x="1428" y="1"/>
                  <a:pt x="1" y="618"/>
                  <a:pt x="1" y="1385"/>
                </a:cubicBezTo>
                <a:cubicBezTo>
                  <a:pt x="1" y="2152"/>
                  <a:pt x="1428" y="2748"/>
                  <a:pt x="3259" y="2748"/>
                </a:cubicBezTo>
                <a:cubicBezTo>
                  <a:pt x="5112" y="2748"/>
                  <a:pt x="6539" y="2152"/>
                  <a:pt x="6539" y="1385"/>
                </a:cubicBezTo>
                <a:cubicBezTo>
                  <a:pt x="6539" y="618"/>
                  <a:pt x="5112" y="1"/>
                  <a:pt x="325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9" name="Google Shape;859;p28"/>
          <p:cNvSpPr/>
          <p:nvPr/>
        </p:nvSpPr>
        <p:spPr>
          <a:xfrm>
            <a:off x="-532338" y="676707"/>
            <a:ext cx="1557393" cy="654500"/>
          </a:xfrm>
          <a:custGeom>
            <a:avLst/>
            <a:gdLst/>
            <a:ahLst/>
            <a:cxnLst/>
            <a:rect l="l" t="t" r="r" b="b"/>
            <a:pathLst>
              <a:path w="6539" h="2748" extrusionOk="0">
                <a:moveTo>
                  <a:pt x="3259" y="86"/>
                </a:moveTo>
                <a:cubicBezTo>
                  <a:pt x="5027" y="86"/>
                  <a:pt x="6454" y="661"/>
                  <a:pt x="6454" y="1364"/>
                </a:cubicBezTo>
                <a:cubicBezTo>
                  <a:pt x="6454" y="2066"/>
                  <a:pt x="5027" y="2641"/>
                  <a:pt x="3259" y="2641"/>
                </a:cubicBezTo>
                <a:cubicBezTo>
                  <a:pt x="1513" y="2641"/>
                  <a:pt x="86" y="2066"/>
                  <a:pt x="86" y="1364"/>
                </a:cubicBezTo>
                <a:cubicBezTo>
                  <a:pt x="86" y="661"/>
                  <a:pt x="1513" y="86"/>
                  <a:pt x="3259" y="86"/>
                </a:cubicBezTo>
                <a:close/>
                <a:moveTo>
                  <a:pt x="3259" y="1"/>
                </a:moveTo>
                <a:cubicBezTo>
                  <a:pt x="1428" y="1"/>
                  <a:pt x="1" y="597"/>
                  <a:pt x="1" y="1364"/>
                </a:cubicBezTo>
                <a:cubicBezTo>
                  <a:pt x="1" y="2130"/>
                  <a:pt x="1428" y="2748"/>
                  <a:pt x="3259" y="2748"/>
                </a:cubicBezTo>
                <a:cubicBezTo>
                  <a:pt x="5112" y="2748"/>
                  <a:pt x="6539" y="2130"/>
                  <a:pt x="6539" y="1364"/>
                </a:cubicBezTo>
                <a:cubicBezTo>
                  <a:pt x="6539" y="597"/>
                  <a:pt x="5112" y="1"/>
                  <a:pt x="325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0" name="Google Shape;860;p28"/>
          <p:cNvSpPr/>
          <p:nvPr/>
        </p:nvSpPr>
        <p:spPr>
          <a:xfrm>
            <a:off x="-532338" y="1004592"/>
            <a:ext cx="1557393" cy="654739"/>
          </a:xfrm>
          <a:custGeom>
            <a:avLst/>
            <a:gdLst/>
            <a:ahLst/>
            <a:cxnLst/>
            <a:rect l="l" t="t" r="r" b="b"/>
            <a:pathLst>
              <a:path w="6539" h="2749" extrusionOk="0">
                <a:moveTo>
                  <a:pt x="3259" y="107"/>
                </a:moveTo>
                <a:cubicBezTo>
                  <a:pt x="5027" y="107"/>
                  <a:pt x="6454" y="661"/>
                  <a:pt x="6454" y="1364"/>
                </a:cubicBezTo>
                <a:cubicBezTo>
                  <a:pt x="6454" y="2067"/>
                  <a:pt x="5027" y="2642"/>
                  <a:pt x="3259" y="2642"/>
                </a:cubicBezTo>
                <a:cubicBezTo>
                  <a:pt x="1513" y="2642"/>
                  <a:pt x="86" y="2067"/>
                  <a:pt x="86" y="1364"/>
                </a:cubicBezTo>
                <a:cubicBezTo>
                  <a:pt x="86" y="661"/>
                  <a:pt x="1513" y="107"/>
                  <a:pt x="3259" y="107"/>
                </a:cubicBezTo>
                <a:close/>
                <a:moveTo>
                  <a:pt x="3259" y="1"/>
                </a:moveTo>
                <a:cubicBezTo>
                  <a:pt x="1428" y="1"/>
                  <a:pt x="1" y="597"/>
                  <a:pt x="1" y="1364"/>
                </a:cubicBezTo>
                <a:cubicBezTo>
                  <a:pt x="1" y="2131"/>
                  <a:pt x="1428" y="2748"/>
                  <a:pt x="3259" y="2748"/>
                </a:cubicBezTo>
                <a:cubicBezTo>
                  <a:pt x="5112" y="2748"/>
                  <a:pt x="6539" y="2131"/>
                  <a:pt x="6539" y="1364"/>
                </a:cubicBezTo>
                <a:cubicBezTo>
                  <a:pt x="6539" y="597"/>
                  <a:pt x="5112" y="1"/>
                  <a:pt x="325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1" name="Google Shape;861;p28"/>
          <p:cNvSpPr/>
          <p:nvPr/>
        </p:nvSpPr>
        <p:spPr>
          <a:xfrm rot="10800000" flipH="1">
            <a:off x="-1205049" y="5581658"/>
            <a:ext cx="3085969" cy="2274941"/>
          </a:xfrm>
          <a:custGeom>
            <a:avLst/>
            <a:gdLst/>
            <a:ahLst/>
            <a:cxnLst/>
            <a:rect l="l" t="t" r="r" b="b"/>
            <a:pathLst>
              <a:path w="24919" h="18370" extrusionOk="0">
                <a:moveTo>
                  <a:pt x="20893" y="117"/>
                </a:moveTo>
                <a:cubicBezTo>
                  <a:pt x="21937" y="117"/>
                  <a:pt x="22746" y="415"/>
                  <a:pt x="23194" y="1012"/>
                </a:cubicBezTo>
                <a:cubicBezTo>
                  <a:pt x="24770" y="3163"/>
                  <a:pt x="21064" y="8572"/>
                  <a:pt x="14909" y="13087"/>
                </a:cubicBezTo>
                <a:cubicBezTo>
                  <a:pt x="11927" y="15281"/>
                  <a:pt x="8818" y="16921"/>
                  <a:pt x="6155" y="17730"/>
                </a:cubicBezTo>
                <a:cubicBezTo>
                  <a:pt x="5014" y="18071"/>
                  <a:pt x="4019" y="18240"/>
                  <a:pt x="3196" y="18240"/>
                </a:cubicBezTo>
                <a:cubicBezTo>
                  <a:pt x="2115" y="18240"/>
                  <a:pt x="1330" y="17948"/>
                  <a:pt x="895" y="17368"/>
                </a:cubicBezTo>
                <a:cubicBezTo>
                  <a:pt x="150" y="16324"/>
                  <a:pt x="575" y="14514"/>
                  <a:pt x="2130" y="12235"/>
                </a:cubicBezTo>
                <a:cubicBezTo>
                  <a:pt x="3685" y="9935"/>
                  <a:pt x="6198" y="7486"/>
                  <a:pt x="9180" y="5292"/>
                </a:cubicBezTo>
                <a:cubicBezTo>
                  <a:pt x="13610" y="2034"/>
                  <a:pt x="18125" y="117"/>
                  <a:pt x="20893" y="117"/>
                </a:cubicBezTo>
                <a:close/>
                <a:moveTo>
                  <a:pt x="20889" y="1"/>
                </a:moveTo>
                <a:cubicBezTo>
                  <a:pt x="18081" y="1"/>
                  <a:pt x="13550" y="1899"/>
                  <a:pt x="9095" y="5165"/>
                </a:cubicBezTo>
                <a:cubicBezTo>
                  <a:pt x="6092" y="7379"/>
                  <a:pt x="3578" y="9850"/>
                  <a:pt x="2002" y="12150"/>
                </a:cubicBezTo>
                <a:cubicBezTo>
                  <a:pt x="426" y="14472"/>
                  <a:pt x="0" y="16367"/>
                  <a:pt x="788" y="17453"/>
                </a:cubicBezTo>
                <a:cubicBezTo>
                  <a:pt x="1236" y="18071"/>
                  <a:pt x="2066" y="18369"/>
                  <a:pt x="3195" y="18369"/>
                </a:cubicBezTo>
                <a:cubicBezTo>
                  <a:pt x="4047" y="18369"/>
                  <a:pt x="5048" y="18199"/>
                  <a:pt x="6198" y="17858"/>
                </a:cubicBezTo>
                <a:cubicBezTo>
                  <a:pt x="8860" y="17049"/>
                  <a:pt x="11991" y="15387"/>
                  <a:pt x="14994" y="13194"/>
                </a:cubicBezTo>
                <a:cubicBezTo>
                  <a:pt x="21192" y="8636"/>
                  <a:pt x="24919" y="3141"/>
                  <a:pt x="23300" y="926"/>
                </a:cubicBezTo>
                <a:cubicBezTo>
                  <a:pt x="22841" y="298"/>
                  <a:pt x="22000" y="1"/>
                  <a:pt x="2088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2" name="Google Shape;862;p28"/>
          <p:cNvSpPr/>
          <p:nvPr/>
        </p:nvSpPr>
        <p:spPr>
          <a:xfrm rot="10800000" flipH="1">
            <a:off x="477631" y="6041285"/>
            <a:ext cx="445824" cy="445824"/>
          </a:xfrm>
          <a:custGeom>
            <a:avLst/>
            <a:gdLst/>
            <a:ahLst/>
            <a:cxnLst/>
            <a:rect l="l" t="t" r="r" b="b"/>
            <a:pathLst>
              <a:path w="3600" h="3600" extrusionOk="0">
                <a:moveTo>
                  <a:pt x="1811" y="0"/>
                </a:moveTo>
                <a:cubicBezTo>
                  <a:pt x="1789" y="128"/>
                  <a:pt x="1789" y="277"/>
                  <a:pt x="1768" y="405"/>
                </a:cubicBezTo>
                <a:cubicBezTo>
                  <a:pt x="1726" y="1129"/>
                  <a:pt x="1129" y="1725"/>
                  <a:pt x="405" y="1768"/>
                </a:cubicBezTo>
                <a:cubicBezTo>
                  <a:pt x="277" y="1789"/>
                  <a:pt x="128" y="1789"/>
                  <a:pt x="0" y="1810"/>
                </a:cubicBezTo>
                <a:cubicBezTo>
                  <a:pt x="128" y="1810"/>
                  <a:pt x="277" y="1832"/>
                  <a:pt x="405" y="1832"/>
                </a:cubicBezTo>
                <a:cubicBezTo>
                  <a:pt x="1129" y="1895"/>
                  <a:pt x="1726" y="2471"/>
                  <a:pt x="1768" y="3216"/>
                </a:cubicBezTo>
                <a:cubicBezTo>
                  <a:pt x="1789" y="3344"/>
                  <a:pt x="1789" y="3472"/>
                  <a:pt x="1811" y="3599"/>
                </a:cubicBezTo>
                <a:cubicBezTo>
                  <a:pt x="1811" y="3472"/>
                  <a:pt x="1832" y="3344"/>
                  <a:pt x="1832" y="3216"/>
                </a:cubicBezTo>
                <a:cubicBezTo>
                  <a:pt x="1896" y="2471"/>
                  <a:pt x="2471" y="1895"/>
                  <a:pt x="3216" y="1832"/>
                </a:cubicBezTo>
                <a:cubicBezTo>
                  <a:pt x="3344" y="1832"/>
                  <a:pt x="3472" y="1810"/>
                  <a:pt x="3600" y="1810"/>
                </a:cubicBezTo>
                <a:cubicBezTo>
                  <a:pt x="3472" y="1789"/>
                  <a:pt x="3344" y="1789"/>
                  <a:pt x="3216" y="1768"/>
                </a:cubicBezTo>
                <a:cubicBezTo>
                  <a:pt x="2471" y="1725"/>
                  <a:pt x="1896" y="1129"/>
                  <a:pt x="1832" y="405"/>
                </a:cubicBezTo>
                <a:cubicBezTo>
                  <a:pt x="1832" y="277"/>
                  <a:pt x="1811" y="128"/>
                  <a:pt x="181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3" name="Google Shape;863;p28"/>
          <p:cNvSpPr/>
          <p:nvPr/>
        </p:nvSpPr>
        <p:spPr>
          <a:xfrm>
            <a:off x="11098667" y="-808900"/>
            <a:ext cx="1911600" cy="19116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4" name="Google Shape;864;p28"/>
          <p:cNvSpPr/>
          <p:nvPr/>
        </p:nvSpPr>
        <p:spPr>
          <a:xfrm>
            <a:off x="2970600" y="5970000"/>
            <a:ext cx="174400" cy="174400"/>
          </a:xfrm>
          <a:prstGeom prst="ellipse">
            <a:avLst/>
          </a:prstGeom>
          <a:no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5" name="Google Shape;865;p28"/>
          <p:cNvSpPr/>
          <p:nvPr/>
        </p:nvSpPr>
        <p:spPr>
          <a:xfrm>
            <a:off x="6139200" y="6015333"/>
            <a:ext cx="84400" cy="84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6" name="Google Shape;866;p28"/>
          <p:cNvSpPr/>
          <p:nvPr/>
        </p:nvSpPr>
        <p:spPr>
          <a:xfrm>
            <a:off x="11640600" y="4304467"/>
            <a:ext cx="84400" cy="84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67" name="Google Shape;867;p28"/>
          <p:cNvGrpSpPr/>
          <p:nvPr/>
        </p:nvGrpSpPr>
        <p:grpSpPr>
          <a:xfrm>
            <a:off x="10231266" y="4900359"/>
            <a:ext cx="2962668" cy="2965608"/>
            <a:chOff x="7673449" y="3675269"/>
            <a:chExt cx="2222001" cy="2224206"/>
          </a:xfrm>
        </p:grpSpPr>
        <p:sp>
          <p:nvSpPr>
            <p:cNvPr id="868" name="Google Shape;868;p28"/>
            <p:cNvSpPr/>
            <p:nvPr/>
          </p:nvSpPr>
          <p:spPr>
            <a:xfrm flipH="1">
              <a:off x="7872458" y="3876425"/>
              <a:ext cx="1823994" cy="1824052"/>
            </a:xfrm>
            <a:custGeom>
              <a:avLst/>
              <a:gdLst/>
              <a:ahLst/>
              <a:cxnLst/>
              <a:rect l="l" t="t" r="r" b="b"/>
              <a:pathLst>
                <a:path w="17763" h="17764" extrusionOk="0">
                  <a:moveTo>
                    <a:pt x="22" y="1"/>
                  </a:moveTo>
                  <a:lnTo>
                    <a:pt x="0" y="22"/>
                  </a:lnTo>
                  <a:lnTo>
                    <a:pt x="17741" y="17763"/>
                  </a:lnTo>
                  <a:lnTo>
                    <a:pt x="17763" y="17720"/>
                  </a:lnTo>
                  <a:lnTo>
                    <a:pt x="22"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8"/>
            <p:cNvSpPr/>
            <p:nvPr/>
          </p:nvSpPr>
          <p:spPr>
            <a:xfrm flipH="1">
              <a:off x="7721507" y="4117011"/>
              <a:ext cx="2128044" cy="1342882"/>
            </a:xfrm>
            <a:custGeom>
              <a:avLst/>
              <a:gdLst/>
              <a:ahLst/>
              <a:cxnLst/>
              <a:rect l="l" t="t" r="r" b="b"/>
              <a:pathLst>
                <a:path w="20724" h="13078" extrusionOk="0">
                  <a:moveTo>
                    <a:pt x="22" y="1"/>
                  </a:moveTo>
                  <a:lnTo>
                    <a:pt x="1" y="43"/>
                  </a:lnTo>
                  <a:lnTo>
                    <a:pt x="20702" y="13077"/>
                  </a:lnTo>
                  <a:lnTo>
                    <a:pt x="20723" y="13035"/>
                  </a:lnTo>
                  <a:lnTo>
                    <a:pt x="22"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8"/>
            <p:cNvSpPr/>
            <p:nvPr/>
          </p:nvSpPr>
          <p:spPr>
            <a:xfrm flipH="1">
              <a:off x="7673449" y="4423212"/>
              <a:ext cx="2222001" cy="728327"/>
            </a:xfrm>
            <a:custGeom>
              <a:avLst/>
              <a:gdLst/>
              <a:ahLst/>
              <a:cxnLst/>
              <a:rect l="l" t="t" r="r" b="b"/>
              <a:pathLst>
                <a:path w="21639" h="7093" extrusionOk="0">
                  <a:moveTo>
                    <a:pt x="0" y="0"/>
                  </a:moveTo>
                  <a:lnTo>
                    <a:pt x="0" y="43"/>
                  </a:lnTo>
                  <a:lnTo>
                    <a:pt x="21639" y="7092"/>
                  </a:lnTo>
                  <a:lnTo>
                    <a:pt x="21639" y="7071"/>
                  </a:lnTo>
                  <a:lnTo>
                    <a:pt x="0"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8"/>
            <p:cNvSpPr/>
            <p:nvPr/>
          </p:nvSpPr>
          <p:spPr>
            <a:xfrm flipH="1">
              <a:off x="7734651" y="4766481"/>
              <a:ext cx="2099600" cy="43845"/>
            </a:xfrm>
            <a:custGeom>
              <a:avLst/>
              <a:gdLst/>
              <a:ahLst/>
              <a:cxnLst/>
              <a:rect l="l" t="t" r="r" b="b"/>
              <a:pathLst>
                <a:path w="20447" h="427" extrusionOk="0">
                  <a:moveTo>
                    <a:pt x="1" y="1"/>
                  </a:moveTo>
                  <a:lnTo>
                    <a:pt x="1" y="44"/>
                  </a:lnTo>
                  <a:lnTo>
                    <a:pt x="20446" y="427"/>
                  </a:lnTo>
                  <a:lnTo>
                    <a:pt x="20446" y="384"/>
                  </a:lnTo>
                  <a:lnTo>
                    <a:pt x="1"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8"/>
            <p:cNvSpPr/>
            <p:nvPr/>
          </p:nvSpPr>
          <p:spPr>
            <a:xfrm flipH="1">
              <a:off x="7896486" y="4462539"/>
              <a:ext cx="1775937" cy="651829"/>
            </a:xfrm>
            <a:custGeom>
              <a:avLst/>
              <a:gdLst/>
              <a:ahLst/>
              <a:cxnLst/>
              <a:rect l="l" t="t" r="r" b="b"/>
              <a:pathLst>
                <a:path w="17295" h="6348" extrusionOk="0">
                  <a:moveTo>
                    <a:pt x="17273" y="1"/>
                  </a:moveTo>
                  <a:lnTo>
                    <a:pt x="1" y="6305"/>
                  </a:lnTo>
                  <a:lnTo>
                    <a:pt x="22" y="6347"/>
                  </a:lnTo>
                  <a:lnTo>
                    <a:pt x="17294" y="43"/>
                  </a:lnTo>
                  <a:lnTo>
                    <a:pt x="17273"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8"/>
            <p:cNvSpPr/>
            <p:nvPr/>
          </p:nvSpPr>
          <p:spPr>
            <a:xfrm flipH="1">
              <a:off x="8145812" y="4149870"/>
              <a:ext cx="1277299" cy="1277165"/>
            </a:xfrm>
            <a:custGeom>
              <a:avLst/>
              <a:gdLst/>
              <a:ahLst/>
              <a:cxnLst/>
              <a:rect l="l" t="t" r="r" b="b"/>
              <a:pathLst>
                <a:path w="12439" h="12438" extrusionOk="0">
                  <a:moveTo>
                    <a:pt x="12396" y="0"/>
                  </a:moveTo>
                  <a:lnTo>
                    <a:pt x="1" y="12395"/>
                  </a:lnTo>
                  <a:lnTo>
                    <a:pt x="43" y="12438"/>
                  </a:lnTo>
                  <a:lnTo>
                    <a:pt x="12438" y="21"/>
                  </a:lnTo>
                  <a:lnTo>
                    <a:pt x="12396"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8"/>
            <p:cNvSpPr/>
            <p:nvPr/>
          </p:nvSpPr>
          <p:spPr>
            <a:xfrm flipH="1">
              <a:off x="8458598" y="3900556"/>
              <a:ext cx="651742" cy="1775791"/>
            </a:xfrm>
            <a:custGeom>
              <a:avLst/>
              <a:gdLst/>
              <a:ahLst/>
              <a:cxnLst/>
              <a:rect l="l" t="t" r="r" b="b"/>
              <a:pathLst>
                <a:path w="6347" h="17294" extrusionOk="0">
                  <a:moveTo>
                    <a:pt x="6304" y="0"/>
                  </a:moveTo>
                  <a:lnTo>
                    <a:pt x="0" y="17272"/>
                  </a:lnTo>
                  <a:lnTo>
                    <a:pt x="43" y="17294"/>
                  </a:lnTo>
                  <a:lnTo>
                    <a:pt x="6347" y="21"/>
                  </a:lnTo>
                  <a:lnTo>
                    <a:pt x="6304"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8"/>
            <p:cNvSpPr/>
            <p:nvPr/>
          </p:nvSpPr>
          <p:spPr>
            <a:xfrm flipH="1">
              <a:off x="8762553" y="3738727"/>
              <a:ext cx="43846" cy="2099446"/>
            </a:xfrm>
            <a:custGeom>
              <a:avLst/>
              <a:gdLst/>
              <a:ahLst/>
              <a:cxnLst/>
              <a:rect l="l" t="t" r="r" b="b"/>
              <a:pathLst>
                <a:path w="427" h="20446" extrusionOk="0">
                  <a:moveTo>
                    <a:pt x="0" y="0"/>
                  </a:moveTo>
                  <a:lnTo>
                    <a:pt x="384" y="20446"/>
                  </a:lnTo>
                  <a:lnTo>
                    <a:pt x="426" y="20446"/>
                  </a:lnTo>
                  <a:lnTo>
                    <a:pt x="43"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8"/>
            <p:cNvSpPr/>
            <p:nvPr/>
          </p:nvSpPr>
          <p:spPr>
            <a:xfrm flipH="1">
              <a:off x="8419166" y="3675269"/>
              <a:ext cx="730604" cy="2224206"/>
            </a:xfrm>
            <a:custGeom>
              <a:avLst/>
              <a:gdLst/>
              <a:ahLst/>
              <a:cxnLst/>
              <a:rect l="l" t="t" r="r" b="b"/>
              <a:pathLst>
                <a:path w="7115" h="21661" extrusionOk="0">
                  <a:moveTo>
                    <a:pt x="43" y="0"/>
                  </a:moveTo>
                  <a:lnTo>
                    <a:pt x="1" y="22"/>
                  </a:lnTo>
                  <a:lnTo>
                    <a:pt x="7072" y="21660"/>
                  </a:lnTo>
                  <a:lnTo>
                    <a:pt x="7114" y="21660"/>
                  </a:lnTo>
                  <a:lnTo>
                    <a:pt x="43"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8"/>
            <p:cNvSpPr/>
            <p:nvPr/>
          </p:nvSpPr>
          <p:spPr>
            <a:xfrm flipH="1">
              <a:off x="8113054" y="3723428"/>
              <a:ext cx="1342812" cy="2127889"/>
            </a:xfrm>
            <a:custGeom>
              <a:avLst/>
              <a:gdLst/>
              <a:ahLst/>
              <a:cxnLst/>
              <a:rect l="l" t="t" r="r" b="b"/>
              <a:pathLst>
                <a:path w="13077" h="20723" extrusionOk="0">
                  <a:moveTo>
                    <a:pt x="43" y="0"/>
                  </a:moveTo>
                  <a:lnTo>
                    <a:pt x="0" y="21"/>
                  </a:lnTo>
                  <a:lnTo>
                    <a:pt x="13034" y="20723"/>
                  </a:lnTo>
                  <a:lnTo>
                    <a:pt x="13077" y="20701"/>
                  </a:lnTo>
                  <a:lnTo>
                    <a:pt x="43"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78" name="Google Shape;878;p28"/>
          <p:cNvGrpSpPr/>
          <p:nvPr/>
        </p:nvGrpSpPr>
        <p:grpSpPr>
          <a:xfrm>
            <a:off x="305184" y="3814695"/>
            <a:ext cx="364000" cy="364400"/>
            <a:chOff x="21025463" y="4555996"/>
            <a:chExt cx="273000" cy="273300"/>
          </a:xfrm>
        </p:grpSpPr>
        <p:cxnSp>
          <p:nvCxnSpPr>
            <p:cNvPr id="879" name="Google Shape;879;p28"/>
            <p:cNvCxnSpPr/>
            <p:nvPr/>
          </p:nvCxnSpPr>
          <p:spPr>
            <a:xfrm>
              <a:off x="21161946" y="4555996"/>
              <a:ext cx="0" cy="273300"/>
            </a:xfrm>
            <a:prstGeom prst="straightConnector1">
              <a:avLst/>
            </a:prstGeom>
            <a:noFill/>
            <a:ln w="19050" cap="flat" cmpd="sng">
              <a:solidFill>
                <a:schemeClr val="lt1"/>
              </a:solidFill>
              <a:prstDash val="solid"/>
              <a:round/>
              <a:headEnd type="none" w="med" len="med"/>
              <a:tailEnd type="none" w="med" len="med"/>
            </a:ln>
          </p:spPr>
        </p:cxnSp>
        <p:cxnSp>
          <p:nvCxnSpPr>
            <p:cNvPr id="880" name="Google Shape;880;p28"/>
            <p:cNvCxnSpPr/>
            <p:nvPr/>
          </p:nvCxnSpPr>
          <p:spPr>
            <a:xfrm rot="10800000">
              <a:off x="21025463" y="4692512"/>
              <a:ext cx="273000" cy="0"/>
            </a:xfrm>
            <a:prstGeom prst="straightConnector1">
              <a:avLst/>
            </a:prstGeom>
            <a:noFill/>
            <a:ln w="19050" cap="flat" cmpd="sng">
              <a:solidFill>
                <a:schemeClr val="lt1"/>
              </a:solidFill>
              <a:prstDash val="solid"/>
              <a:round/>
              <a:headEnd type="none" w="med" len="med"/>
              <a:tailEnd type="none" w="med" len="med"/>
            </a:ln>
          </p:spPr>
        </p:cxnSp>
        <p:cxnSp>
          <p:nvCxnSpPr>
            <p:cNvPr id="881" name="Google Shape;881;p28"/>
            <p:cNvCxnSpPr/>
            <p:nvPr/>
          </p:nvCxnSpPr>
          <p:spPr>
            <a:xfrm>
              <a:off x="21161977" y="4555681"/>
              <a:ext cx="0" cy="273226"/>
            </a:xfrm>
            <a:prstGeom prst="straightConnector1">
              <a:avLst/>
            </a:prstGeom>
            <a:noFill/>
            <a:ln w="19050" cap="flat" cmpd="sng">
              <a:solidFill>
                <a:schemeClr val="lt1"/>
              </a:solidFill>
              <a:prstDash val="solid"/>
              <a:round/>
              <a:headEnd type="none" w="med" len="med"/>
              <a:tailEnd type="none" w="med" len="med"/>
            </a:ln>
          </p:spPr>
        </p:cxnSp>
        <p:cxnSp>
          <p:nvCxnSpPr>
            <p:cNvPr id="882" name="Google Shape;882;p28"/>
            <p:cNvCxnSpPr/>
            <p:nvPr/>
          </p:nvCxnSpPr>
          <p:spPr>
            <a:xfrm>
              <a:off x="21161897" y="4555681"/>
              <a:ext cx="0" cy="273226"/>
            </a:xfrm>
            <a:prstGeom prst="straightConnector1">
              <a:avLst/>
            </a:prstGeom>
            <a:noFill/>
            <a:ln w="19050" cap="flat" cmpd="sng">
              <a:solidFill>
                <a:schemeClr val="lt1"/>
              </a:solidFill>
              <a:prstDash val="solid"/>
              <a:round/>
              <a:headEnd type="none" w="med" len="med"/>
              <a:tailEnd type="none" w="med" len="med"/>
            </a:ln>
          </p:spPr>
        </p:cxnSp>
      </p:grpSp>
      <p:grpSp>
        <p:nvGrpSpPr>
          <p:cNvPr id="883" name="Google Shape;883;p28"/>
          <p:cNvGrpSpPr/>
          <p:nvPr/>
        </p:nvGrpSpPr>
        <p:grpSpPr>
          <a:xfrm>
            <a:off x="11378184" y="2261328"/>
            <a:ext cx="364000" cy="364400"/>
            <a:chOff x="21025463" y="4555996"/>
            <a:chExt cx="273000" cy="273300"/>
          </a:xfrm>
        </p:grpSpPr>
        <p:cxnSp>
          <p:nvCxnSpPr>
            <p:cNvPr id="884" name="Google Shape;884;p28"/>
            <p:cNvCxnSpPr/>
            <p:nvPr/>
          </p:nvCxnSpPr>
          <p:spPr>
            <a:xfrm>
              <a:off x="21161946" y="4555996"/>
              <a:ext cx="0" cy="273300"/>
            </a:xfrm>
            <a:prstGeom prst="straightConnector1">
              <a:avLst/>
            </a:prstGeom>
            <a:noFill/>
            <a:ln w="19050" cap="flat" cmpd="sng">
              <a:solidFill>
                <a:schemeClr val="lt1"/>
              </a:solidFill>
              <a:prstDash val="solid"/>
              <a:round/>
              <a:headEnd type="none" w="med" len="med"/>
              <a:tailEnd type="none" w="med" len="med"/>
            </a:ln>
          </p:spPr>
        </p:cxnSp>
        <p:cxnSp>
          <p:nvCxnSpPr>
            <p:cNvPr id="885" name="Google Shape;885;p28"/>
            <p:cNvCxnSpPr/>
            <p:nvPr/>
          </p:nvCxnSpPr>
          <p:spPr>
            <a:xfrm rot="10800000">
              <a:off x="21025463" y="4692512"/>
              <a:ext cx="273000" cy="0"/>
            </a:xfrm>
            <a:prstGeom prst="straightConnector1">
              <a:avLst/>
            </a:prstGeom>
            <a:noFill/>
            <a:ln w="19050" cap="flat" cmpd="sng">
              <a:solidFill>
                <a:schemeClr val="lt1"/>
              </a:solidFill>
              <a:prstDash val="solid"/>
              <a:round/>
              <a:headEnd type="none" w="med" len="med"/>
              <a:tailEnd type="none" w="med" len="med"/>
            </a:ln>
          </p:spPr>
        </p:cxnSp>
        <p:cxnSp>
          <p:nvCxnSpPr>
            <p:cNvPr id="886" name="Google Shape;886;p28"/>
            <p:cNvCxnSpPr/>
            <p:nvPr/>
          </p:nvCxnSpPr>
          <p:spPr>
            <a:xfrm>
              <a:off x="21161977" y="4555681"/>
              <a:ext cx="0" cy="273226"/>
            </a:xfrm>
            <a:prstGeom prst="straightConnector1">
              <a:avLst/>
            </a:prstGeom>
            <a:noFill/>
            <a:ln w="19050" cap="flat" cmpd="sng">
              <a:solidFill>
                <a:schemeClr val="lt1"/>
              </a:solidFill>
              <a:prstDash val="solid"/>
              <a:round/>
              <a:headEnd type="none" w="med" len="med"/>
              <a:tailEnd type="none" w="med" len="med"/>
            </a:ln>
          </p:spPr>
        </p:cxnSp>
        <p:cxnSp>
          <p:nvCxnSpPr>
            <p:cNvPr id="887" name="Google Shape;887;p28"/>
            <p:cNvCxnSpPr/>
            <p:nvPr/>
          </p:nvCxnSpPr>
          <p:spPr>
            <a:xfrm>
              <a:off x="21161897" y="4555681"/>
              <a:ext cx="0" cy="273226"/>
            </a:xfrm>
            <a:prstGeom prst="straightConnector1">
              <a:avLst/>
            </a:prstGeom>
            <a:noFill/>
            <a:ln w="19050" cap="flat" cmpd="sng">
              <a:solidFill>
                <a:schemeClr val="lt1"/>
              </a:solidFill>
              <a:prstDash val="solid"/>
              <a:round/>
              <a:headEnd type="none" w="med" len="med"/>
              <a:tailEnd type="none" w="med" len="med"/>
            </a:ln>
          </p:spPr>
        </p:cxnSp>
      </p:grpSp>
      <p:grpSp>
        <p:nvGrpSpPr>
          <p:cNvPr id="888" name="Google Shape;888;p28"/>
          <p:cNvGrpSpPr/>
          <p:nvPr/>
        </p:nvGrpSpPr>
        <p:grpSpPr>
          <a:xfrm>
            <a:off x="944533" y="1865341"/>
            <a:ext cx="249200" cy="249600"/>
            <a:chOff x="614975" y="2177081"/>
            <a:chExt cx="186900" cy="187200"/>
          </a:xfrm>
        </p:grpSpPr>
        <p:cxnSp>
          <p:nvCxnSpPr>
            <p:cNvPr id="889" name="Google Shape;889;p28"/>
            <p:cNvCxnSpPr/>
            <p:nvPr/>
          </p:nvCxnSpPr>
          <p:spPr>
            <a:xfrm>
              <a:off x="708427" y="2177081"/>
              <a:ext cx="0" cy="187200"/>
            </a:xfrm>
            <a:prstGeom prst="straightConnector1">
              <a:avLst/>
            </a:prstGeom>
            <a:noFill/>
            <a:ln w="19050" cap="flat" cmpd="sng">
              <a:solidFill>
                <a:schemeClr val="accent1"/>
              </a:solidFill>
              <a:prstDash val="solid"/>
              <a:round/>
              <a:headEnd type="none" w="med" len="med"/>
              <a:tailEnd type="none" w="med" len="med"/>
            </a:ln>
          </p:spPr>
        </p:cxnSp>
        <p:cxnSp>
          <p:nvCxnSpPr>
            <p:cNvPr id="890" name="Google Shape;890;p28"/>
            <p:cNvCxnSpPr/>
            <p:nvPr/>
          </p:nvCxnSpPr>
          <p:spPr>
            <a:xfrm rot="10800000">
              <a:off x="614975" y="2270529"/>
              <a:ext cx="186900" cy="0"/>
            </a:xfrm>
            <a:prstGeom prst="straightConnector1">
              <a:avLst/>
            </a:prstGeom>
            <a:noFill/>
            <a:ln w="19050" cap="flat" cmpd="sng">
              <a:solidFill>
                <a:schemeClr val="accent1"/>
              </a:solidFill>
              <a:prstDash val="solid"/>
              <a:round/>
              <a:headEnd type="none" w="med" len="med"/>
              <a:tailEnd type="none" w="med" len="med"/>
            </a:ln>
          </p:spPr>
        </p:cxnSp>
        <p:cxnSp>
          <p:nvCxnSpPr>
            <p:cNvPr id="891" name="Google Shape;891;p28"/>
            <p:cNvCxnSpPr/>
            <p:nvPr/>
          </p:nvCxnSpPr>
          <p:spPr>
            <a:xfrm>
              <a:off x="708423" y="2176855"/>
              <a:ext cx="0" cy="187100"/>
            </a:xfrm>
            <a:prstGeom prst="straightConnector1">
              <a:avLst/>
            </a:prstGeom>
            <a:noFill/>
            <a:ln w="19050" cap="flat" cmpd="sng">
              <a:solidFill>
                <a:schemeClr val="accent1"/>
              </a:solidFill>
              <a:prstDash val="solid"/>
              <a:round/>
              <a:headEnd type="none" w="med" len="med"/>
              <a:tailEnd type="none" w="med" len="med"/>
            </a:ln>
          </p:spPr>
        </p:cxnSp>
        <p:cxnSp>
          <p:nvCxnSpPr>
            <p:cNvPr id="892" name="Google Shape;892;p28"/>
            <p:cNvCxnSpPr/>
            <p:nvPr/>
          </p:nvCxnSpPr>
          <p:spPr>
            <a:xfrm>
              <a:off x="708418" y="2176855"/>
              <a:ext cx="0" cy="187100"/>
            </a:xfrm>
            <a:prstGeom prst="straightConnector1">
              <a:avLst/>
            </a:prstGeom>
            <a:noFill/>
            <a:ln w="19050" cap="flat" cmpd="sng">
              <a:solidFill>
                <a:schemeClr val="accent1"/>
              </a:solidFill>
              <a:prstDash val="solid"/>
              <a:round/>
              <a:headEnd type="none" w="med" len="med"/>
              <a:tailEnd type="none" w="med" len="med"/>
            </a:ln>
          </p:spPr>
        </p:cxnSp>
      </p:grpSp>
    </p:spTree>
    <p:extLst>
      <p:ext uri="{BB962C8B-B14F-4D97-AF65-F5344CB8AC3E}">
        <p14:creationId xmlns:p14="http://schemas.microsoft.com/office/powerpoint/2010/main" val="286280161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Title and five columns">
  <p:cSld name="Title and five columns">
    <p:bg>
      <p:bgPr>
        <a:solidFill>
          <a:schemeClr val="dk2"/>
        </a:solidFill>
        <a:effectLst/>
      </p:bgPr>
    </p:bg>
    <p:spTree>
      <p:nvGrpSpPr>
        <p:cNvPr id="1" name="Shape 893"/>
        <p:cNvGrpSpPr/>
        <p:nvPr/>
      </p:nvGrpSpPr>
      <p:grpSpPr>
        <a:xfrm>
          <a:off x="0" y="0"/>
          <a:ext cx="0" cy="0"/>
          <a:chOff x="0" y="0"/>
          <a:chExt cx="0" cy="0"/>
        </a:xfrm>
      </p:grpSpPr>
      <p:sp>
        <p:nvSpPr>
          <p:cNvPr id="894" name="Google Shape;894;p29"/>
          <p:cNvSpPr txBox="1">
            <a:spLocks noGrp="1"/>
          </p:cNvSpPr>
          <p:nvPr>
            <p:ph type="title"/>
          </p:nvPr>
        </p:nvSpPr>
        <p:spPr>
          <a:xfrm>
            <a:off x="950967" y="719367"/>
            <a:ext cx="10290000" cy="6376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sp>
        <p:nvSpPr>
          <p:cNvPr id="895" name="Google Shape;895;p29"/>
          <p:cNvSpPr txBox="1">
            <a:spLocks noGrp="1"/>
          </p:cNvSpPr>
          <p:nvPr>
            <p:ph type="subTitle" idx="1"/>
          </p:nvPr>
        </p:nvSpPr>
        <p:spPr>
          <a:xfrm>
            <a:off x="1562865" y="4623581"/>
            <a:ext cx="2703600" cy="62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96" name="Google Shape;896;p29"/>
          <p:cNvSpPr txBox="1">
            <a:spLocks noGrp="1"/>
          </p:cNvSpPr>
          <p:nvPr>
            <p:ph type="subTitle" idx="2"/>
          </p:nvPr>
        </p:nvSpPr>
        <p:spPr>
          <a:xfrm>
            <a:off x="1562865" y="4142500"/>
            <a:ext cx="2703600" cy="40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1pPr>
            <a:lvl2pPr lvl="1"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2pPr>
            <a:lvl3pPr lvl="2"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3pPr>
            <a:lvl4pPr lvl="3"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4pPr>
            <a:lvl5pPr lvl="4"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5pPr>
            <a:lvl6pPr lvl="5"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6pPr>
            <a:lvl7pPr lvl="6"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7pPr>
            <a:lvl8pPr lvl="7"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8pPr>
            <a:lvl9pPr lvl="8"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9pPr>
          </a:lstStyle>
          <a:p>
            <a:endParaRPr/>
          </a:p>
        </p:txBody>
      </p:sp>
      <p:sp>
        <p:nvSpPr>
          <p:cNvPr id="897" name="Google Shape;897;p29"/>
          <p:cNvSpPr txBox="1">
            <a:spLocks noGrp="1"/>
          </p:cNvSpPr>
          <p:nvPr>
            <p:ph type="subTitle" idx="3"/>
          </p:nvPr>
        </p:nvSpPr>
        <p:spPr>
          <a:xfrm>
            <a:off x="7925565" y="4623581"/>
            <a:ext cx="2703600" cy="62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98" name="Google Shape;898;p29"/>
          <p:cNvSpPr txBox="1">
            <a:spLocks noGrp="1"/>
          </p:cNvSpPr>
          <p:nvPr>
            <p:ph type="subTitle" idx="4"/>
          </p:nvPr>
        </p:nvSpPr>
        <p:spPr>
          <a:xfrm>
            <a:off x="7925565" y="4142500"/>
            <a:ext cx="2703600" cy="40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1pPr>
            <a:lvl2pPr lvl="1"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2pPr>
            <a:lvl3pPr lvl="2"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3pPr>
            <a:lvl4pPr lvl="3"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4pPr>
            <a:lvl5pPr lvl="4"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5pPr>
            <a:lvl6pPr lvl="5"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6pPr>
            <a:lvl7pPr lvl="6"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7pPr>
            <a:lvl8pPr lvl="7"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8pPr>
            <a:lvl9pPr lvl="8"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9pPr>
          </a:lstStyle>
          <a:p>
            <a:endParaRPr/>
          </a:p>
        </p:txBody>
      </p:sp>
      <p:sp>
        <p:nvSpPr>
          <p:cNvPr id="899" name="Google Shape;899;p29"/>
          <p:cNvSpPr txBox="1">
            <a:spLocks noGrp="1"/>
          </p:cNvSpPr>
          <p:nvPr>
            <p:ph type="subTitle" idx="5"/>
          </p:nvPr>
        </p:nvSpPr>
        <p:spPr>
          <a:xfrm>
            <a:off x="4744215" y="4623581"/>
            <a:ext cx="2703600" cy="62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00" name="Google Shape;900;p29"/>
          <p:cNvSpPr txBox="1">
            <a:spLocks noGrp="1"/>
          </p:cNvSpPr>
          <p:nvPr>
            <p:ph type="subTitle" idx="6"/>
          </p:nvPr>
        </p:nvSpPr>
        <p:spPr>
          <a:xfrm>
            <a:off x="4744215" y="4142500"/>
            <a:ext cx="2703600" cy="40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1pPr>
            <a:lvl2pPr lvl="1"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2pPr>
            <a:lvl3pPr lvl="2"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3pPr>
            <a:lvl4pPr lvl="3"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4pPr>
            <a:lvl5pPr lvl="4"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5pPr>
            <a:lvl6pPr lvl="5"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6pPr>
            <a:lvl7pPr lvl="6"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7pPr>
            <a:lvl8pPr lvl="7"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8pPr>
            <a:lvl9pPr lvl="8"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9pPr>
          </a:lstStyle>
          <a:p>
            <a:endParaRPr/>
          </a:p>
        </p:txBody>
      </p:sp>
      <p:sp>
        <p:nvSpPr>
          <p:cNvPr id="901" name="Google Shape;901;p29"/>
          <p:cNvSpPr txBox="1">
            <a:spLocks noGrp="1"/>
          </p:cNvSpPr>
          <p:nvPr>
            <p:ph type="subTitle" idx="7"/>
          </p:nvPr>
        </p:nvSpPr>
        <p:spPr>
          <a:xfrm>
            <a:off x="3153525" y="2770315"/>
            <a:ext cx="2703600" cy="62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02" name="Google Shape;902;p29"/>
          <p:cNvSpPr txBox="1">
            <a:spLocks noGrp="1"/>
          </p:cNvSpPr>
          <p:nvPr>
            <p:ph type="subTitle" idx="8"/>
          </p:nvPr>
        </p:nvSpPr>
        <p:spPr>
          <a:xfrm>
            <a:off x="3153525" y="2289233"/>
            <a:ext cx="2703600" cy="40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1pPr>
            <a:lvl2pPr lvl="1"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2pPr>
            <a:lvl3pPr lvl="2"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3pPr>
            <a:lvl4pPr lvl="3"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4pPr>
            <a:lvl5pPr lvl="4"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5pPr>
            <a:lvl6pPr lvl="5"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6pPr>
            <a:lvl7pPr lvl="6"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7pPr>
            <a:lvl8pPr lvl="7"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8pPr>
            <a:lvl9pPr lvl="8"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9pPr>
          </a:lstStyle>
          <a:p>
            <a:endParaRPr/>
          </a:p>
        </p:txBody>
      </p:sp>
      <p:sp>
        <p:nvSpPr>
          <p:cNvPr id="903" name="Google Shape;903;p29"/>
          <p:cNvSpPr txBox="1">
            <a:spLocks noGrp="1"/>
          </p:cNvSpPr>
          <p:nvPr>
            <p:ph type="subTitle" idx="9"/>
          </p:nvPr>
        </p:nvSpPr>
        <p:spPr>
          <a:xfrm>
            <a:off x="6334875" y="2770315"/>
            <a:ext cx="2703600" cy="62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04" name="Google Shape;904;p29"/>
          <p:cNvSpPr txBox="1">
            <a:spLocks noGrp="1"/>
          </p:cNvSpPr>
          <p:nvPr>
            <p:ph type="subTitle" idx="13"/>
          </p:nvPr>
        </p:nvSpPr>
        <p:spPr>
          <a:xfrm>
            <a:off x="6334875" y="2289233"/>
            <a:ext cx="2703600" cy="40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1pPr>
            <a:lvl2pPr lvl="1"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2pPr>
            <a:lvl3pPr lvl="2"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3pPr>
            <a:lvl4pPr lvl="3"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4pPr>
            <a:lvl5pPr lvl="4"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5pPr>
            <a:lvl6pPr lvl="5"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6pPr>
            <a:lvl7pPr lvl="6"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7pPr>
            <a:lvl8pPr lvl="7"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8pPr>
            <a:lvl9pPr lvl="8" algn="ctr" rtl="0">
              <a:lnSpc>
                <a:spcPct val="100000"/>
              </a:lnSpc>
              <a:spcBef>
                <a:spcPts val="0"/>
              </a:spcBef>
              <a:spcAft>
                <a:spcPts val="0"/>
              </a:spcAft>
              <a:buClr>
                <a:schemeClr val="accent3"/>
              </a:buClr>
              <a:buSzPts val="2400"/>
              <a:buFont typeface="Vidaloka"/>
              <a:buNone/>
              <a:defRPr sz="3200">
                <a:solidFill>
                  <a:schemeClr val="accent3"/>
                </a:solidFill>
                <a:latin typeface="Vidaloka"/>
                <a:ea typeface="Vidaloka"/>
                <a:cs typeface="Vidaloka"/>
                <a:sym typeface="Vidaloka"/>
              </a:defRPr>
            </a:lvl9pPr>
          </a:lstStyle>
          <a:p>
            <a:endParaRPr/>
          </a:p>
        </p:txBody>
      </p:sp>
      <p:sp>
        <p:nvSpPr>
          <p:cNvPr id="905" name="Google Shape;905;p29"/>
          <p:cNvSpPr/>
          <p:nvPr/>
        </p:nvSpPr>
        <p:spPr>
          <a:xfrm>
            <a:off x="-545638" y="218865"/>
            <a:ext cx="1557393" cy="654500"/>
          </a:xfrm>
          <a:custGeom>
            <a:avLst/>
            <a:gdLst/>
            <a:ahLst/>
            <a:cxnLst/>
            <a:rect l="l" t="t" r="r" b="b"/>
            <a:pathLst>
              <a:path w="6539" h="2748" extrusionOk="0">
                <a:moveTo>
                  <a:pt x="3259" y="107"/>
                </a:moveTo>
                <a:cubicBezTo>
                  <a:pt x="5027" y="107"/>
                  <a:pt x="6454" y="660"/>
                  <a:pt x="6454" y="1385"/>
                </a:cubicBezTo>
                <a:cubicBezTo>
                  <a:pt x="6454" y="2087"/>
                  <a:pt x="5027" y="2641"/>
                  <a:pt x="3259" y="2641"/>
                </a:cubicBezTo>
                <a:cubicBezTo>
                  <a:pt x="1513" y="2641"/>
                  <a:pt x="86" y="2066"/>
                  <a:pt x="86" y="1385"/>
                </a:cubicBezTo>
                <a:cubicBezTo>
                  <a:pt x="86" y="660"/>
                  <a:pt x="1513" y="107"/>
                  <a:pt x="3259" y="107"/>
                </a:cubicBezTo>
                <a:close/>
                <a:moveTo>
                  <a:pt x="3259" y="0"/>
                </a:moveTo>
                <a:cubicBezTo>
                  <a:pt x="1428" y="0"/>
                  <a:pt x="1" y="618"/>
                  <a:pt x="1" y="1385"/>
                </a:cubicBezTo>
                <a:cubicBezTo>
                  <a:pt x="1" y="2151"/>
                  <a:pt x="1428" y="2748"/>
                  <a:pt x="3259" y="2748"/>
                </a:cubicBezTo>
                <a:cubicBezTo>
                  <a:pt x="5112" y="2748"/>
                  <a:pt x="6539" y="2151"/>
                  <a:pt x="6539" y="1385"/>
                </a:cubicBezTo>
                <a:cubicBezTo>
                  <a:pt x="6539" y="618"/>
                  <a:pt x="5112" y="0"/>
                  <a:pt x="325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6" name="Google Shape;906;p29"/>
          <p:cNvSpPr/>
          <p:nvPr/>
        </p:nvSpPr>
        <p:spPr>
          <a:xfrm>
            <a:off x="-545638" y="546749"/>
            <a:ext cx="1557393" cy="654739"/>
          </a:xfrm>
          <a:custGeom>
            <a:avLst/>
            <a:gdLst/>
            <a:ahLst/>
            <a:cxnLst/>
            <a:rect l="l" t="t" r="r" b="b"/>
            <a:pathLst>
              <a:path w="6539" h="2749" extrusionOk="0">
                <a:moveTo>
                  <a:pt x="3259" y="107"/>
                </a:moveTo>
                <a:cubicBezTo>
                  <a:pt x="5027" y="107"/>
                  <a:pt x="6454" y="682"/>
                  <a:pt x="6454" y="1385"/>
                </a:cubicBezTo>
                <a:cubicBezTo>
                  <a:pt x="6454" y="2088"/>
                  <a:pt x="5027" y="2642"/>
                  <a:pt x="3259" y="2642"/>
                </a:cubicBezTo>
                <a:cubicBezTo>
                  <a:pt x="1513" y="2642"/>
                  <a:pt x="86" y="2088"/>
                  <a:pt x="86" y="1385"/>
                </a:cubicBezTo>
                <a:cubicBezTo>
                  <a:pt x="86" y="682"/>
                  <a:pt x="1513" y="107"/>
                  <a:pt x="3259" y="107"/>
                </a:cubicBezTo>
                <a:close/>
                <a:moveTo>
                  <a:pt x="3259" y="1"/>
                </a:moveTo>
                <a:cubicBezTo>
                  <a:pt x="1428" y="1"/>
                  <a:pt x="1" y="618"/>
                  <a:pt x="1" y="1385"/>
                </a:cubicBezTo>
                <a:cubicBezTo>
                  <a:pt x="1" y="2152"/>
                  <a:pt x="1428" y="2748"/>
                  <a:pt x="3259" y="2748"/>
                </a:cubicBezTo>
                <a:cubicBezTo>
                  <a:pt x="5112" y="2748"/>
                  <a:pt x="6539" y="2152"/>
                  <a:pt x="6539" y="1385"/>
                </a:cubicBezTo>
                <a:cubicBezTo>
                  <a:pt x="6539" y="618"/>
                  <a:pt x="5112" y="1"/>
                  <a:pt x="325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7" name="Google Shape;907;p29"/>
          <p:cNvSpPr/>
          <p:nvPr/>
        </p:nvSpPr>
        <p:spPr>
          <a:xfrm>
            <a:off x="-545638" y="874874"/>
            <a:ext cx="1557393" cy="654500"/>
          </a:xfrm>
          <a:custGeom>
            <a:avLst/>
            <a:gdLst/>
            <a:ahLst/>
            <a:cxnLst/>
            <a:rect l="l" t="t" r="r" b="b"/>
            <a:pathLst>
              <a:path w="6539" h="2748" extrusionOk="0">
                <a:moveTo>
                  <a:pt x="3259" y="86"/>
                </a:moveTo>
                <a:cubicBezTo>
                  <a:pt x="5027" y="86"/>
                  <a:pt x="6454" y="661"/>
                  <a:pt x="6454" y="1364"/>
                </a:cubicBezTo>
                <a:cubicBezTo>
                  <a:pt x="6454" y="2066"/>
                  <a:pt x="5027" y="2641"/>
                  <a:pt x="3259" y="2641"/>
                </a:cubicBezTo>
                <a:cubicBezTo>
                  <a:pt x="1513" y="2641"/>
                  <a:pt x="86" y="2066"/>
                  <a:pt x="86" y="1364"/>
                </a:cubicBezTo>
                <a:cubicBezTo>
                  <a:pt x="86" y="661"/>
                  <a:pt x="1513" y="86"/>
                  <a:pt x="3259" y="86"/>
                </a:cubicBezTo>
                <a:close/>
                <a:moveTo>
                  <a:pt x="3259" y="1"/>
                </a:moveTo>
                <a:cubicBezTo>
                  <a:pt x="1428" y="1"/>
                  <a:pt x="1" y="597"/>
                  <a:pt x="1" y="1364"/>
                </a:cubicBezTo>
                <a:cubicBezTo>
                  <a:pt x="1" y="2130"/>
                  <a:pt x="1428" y="2748"/>
                  <a:pt x="3259" y="2748"/>
                </a:cubicBezTo>
                <a:cubicBezTo>
                  <a:pt x="5112" y="2748"/>
                  <a:pt x="6539" y="2130"/>
                  <a:pt x="6539" y="1364"/>
                </a:cubicBezTo>
                <a:cubicBezTo>
                  <a:pt x="6539" y="597"/>
                  <a:pt x="5112" y="1"/>
                  <a:pt x="325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8" name="Google Shape;908;p29"/>
          <p:cNvSpPr/>
          <p:nvPr/>
        </p:nvSpPr>
        <p:spPr>
          <a:xfrm>
            <a:off x="-545638" y="1202759"/>
            <a:ext cx="1557393" cy="654739"/>
          </a:xfrm>
          <a:custGeom>
            <a:avLst/>
            <a:gdLst/>
            <a:ahLst/>
            <a:cxnLst/>
            <a:rect l="l" t="t" r="r" b="b"/>
            <a:pathLst>
              <a:path w="6539" h="2749" extrusionOk="0">
                <a:moveTo>
                  <a:pt x="3259" y="107"/>
                </a:moveTo>
                <a:cubicBezTo>
                  <a:pt x="5027" y="107"/>
                  <a:pt x="6454" y="661"/>
                  <a:pt x="6454" y="1364"/>
                </a:cubicBezTo>
                <a:cubicBezTo>
                  <a:pt x="6454" y="2067"/>
                  <a:pt x="5027" y="2642"/>
                  <a:pt x="3259" y="2642"/>
                </a:cubicBezTo>
                <a:cubicBezTo>
                  <a:pt x="1513" y="2642"/>
                  <a:pt x="86" y="2067"/>
                  <a:pt x="86" y="1364"/>
                </a:cubicBezTo>
                <a:cubicBezTo>
                  <a:pt x="86" y="661"/>
                  <a:pt x="1513" y="107"/>
                  <a:pt x="3259" y="107"/>
                </a:cubicBezTo>
                <a:close/>
                <a:moveTo>
                  <a:pt x="3259" y="1"/>
                </a:moveTo>
                <a:cubicBezTo>
                  <a:pt x="1428" y="1"/>
                  <a:pt x="1" y="597"/>
                  <a:pt x="1" y="1364"/>
                </a:cubicBezTo>
                <a:cubicBezTo>
                  <a:pt x="1" y="2131"/>
                  <a:pt x="1428" y="2748"/>
                  <a:pt x="3259" y="2748"/>
                </a:cubicBezTo>
                <a:cubicBezTo>
                  <a:pt x="5112" y="2748"/>
                  <a:pt x="6539" y="2131"/>
                  <a:pt x="6539" y="1364"/>
                </a:cubicBezTo>
                <a:cubicBezTo>
                  <a:pt x="6539" y="597"/>
                  <a:pt x="5112" y="1"/>
                  <a:pt x="325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9" name="Google Shape;909;p29"/>
          <p:cNvSpPr/>
          <p:nvPr/>
        </p:nvSpPr>
        <p:spPr>
          <a:xfrm>
            <a:off x="10889367" y="5878900"/>
            <a:ext cx="1911600" cy="19116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0" name="Google Shape;910;p29"/>
          <p:cNvSpPr/>
          <p:nvPr/>
        </p:nvSpPr>
        <p:spPr>
          <a:xfrm rot="5400000" flipH="1">
            <a:off x="520607" y="4963167"/>
            <a:ext cx="2681200" cy="4915200"/>
          </a:xfrm>
          <a:prstGeom prst="round2SameRect">
            <a:avLst>
              <a:gd name="adj1" fmla="val 50000"/>
              <a:gd name="adj2" fmla="val 0"/>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1" name="Google Shape;911;p29"/>
          <p:cNvSpPr/>
          <p:nvPr/>
        </p:nvSpPr>
        <p:spPr>
          <a:xfrm rot="5400000" flipH="1">
            <a:off x="727998" y="5864089"/>
            <a:ext cx="445948" cy="445824"/>
          </a:xfrm>
          <a:custGeom>
            <a:avLst/>
            <a:gdLst/>
            <a:ahLst/>
            <a:cxnLst/>
            <a:rect l="l" t="t" r="r" b="b"/>
            <a:pathLst>
              <a:path w="3601" h="3600" extrusionOk="0">
                <a:moveTo>
                  <a:pt x="1811" y="0"/>
                </a:moveTo>
                <a:cubicBezTo>
                  <a:pt x="1790" y="128"/>
                  <a:pt x="1790" y="277"/>
                  <a:pt x="1768" y="405"/>
                </a:cubicBezTo>
                <a:cubicBezTo>
                  <a:pt x="1726" y="1129"/>
                  <a:pt x="1130" y="1725"/>
                  <a:pt x="405" y="1768"/>
                </a:cubicBezTo>
                <a:cubicBezTo>
                  <a:pt x="278" y="1789"/>
                  <a:pt x="129" y="1789"/>
                  <a:pt x="1" y="1810"/>
                </a:cubicBezTo>
                <a:cubicBezTo>
                  <a:pt x="129" y="1810"/>
                  <a:pt x="278" y="1832"/>
                  <a:pt x="405" y="1832"/>
                </a:cubicBezTo>
                <a:cubicBezTo>
                  <a:pt x="1130" y="1896"/>
                  <a:pt x="1726" y="2471"/>
                  <a:pt x="1768" y="3216"/>
                </a:cubicBezTo>
                <a:cubicBezTo>
                  <a:pt x="1790" y="3344"/>
                  <a:pt x="1790" y="3472"/>
                  <a:pt x="1811" y="3599"/>
                </a:cubicBezTo>
                <a:cubicBezTo>
                  <a:pt x="1811" y="3472"/>
                  <a:pt x="1832" y="3344"/>
                  <a:pt x="1832" y="3216"/>
                </a:cubicBezTo>
                <a:cubicBezTo>
                  <a:pt x="1896" y="2471"/>
                  <a:pt x="2471" y="1896"/>
                  <a:pt x="3217" y="1832"/>
                </a:cubicBezTo>
                <a:cubicBezTo>
                  <a:pt x="3344" y="1832"/>
                  <a:pt x="3472" y="1810"/>
                  <a:pt x="3600" y="1810"/>
                </a:cubicBezTo>
                <a:cubicBezTo>
                  <a:pt x="3472" y="1789"/>
                  <a:pt x="3344" y="1789"/>
                  <a:pt x="3217" y="1768"/>
                </a:cubicBezTo>
                <a:cubicBezTo>
                  <a:pt x="2471" y="1725"/>
                  <a:pt x="1896" y="1129"/>
                  <a:pt x="1832" y="405"/>
                </a:cubicBezTo>
                <a:cubicBezTo>
                  <a:pt x="1832" y="277"/>
                  <a:pt x="1811" y="128"/>
                  <a:pt x="181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2" name="Google Shape;912;p29"/>
          <p:cNvSpPr/>
          <p:nvPr/>
        </p:nvSpPr>
        <p:spPr>
          <a:xfrm>
            <a:off x="396151" y="5200233"/>
            <a:ext cx="174400" cy="174400"/>
          </a:xfrm>
          <a:prstGeom prst="ellipse">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3" name="Google Shape;913;p29"/>
          <p:cNvSpPr/>
          <p:nvPr/>
        </p:nvSpPr>
        <p:spPr>
          <a:xfrm>
            <a:off x="4266451" y="6211800"/>
            <a:ext cx="174400" cy="174400"/>
          </a:xfrm>
          <a:prstGeom prst="ellipse">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4" name="Google Shape;914;p29"/>
          <p:cNvSpPr/>
          <p:nvPr/>
        </p:nvSpPr>
        <p:spPr>
          <a:xfrm>
            <a:off x="728051" y="2114833"/>
            <a:ext cx="174400" cy="174400"/>
          </a:xfrm>
          <a:prstGeom prst="ellipse">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5" name="Google Shape;915;p29"/>
          <p:cNvSpPr/>
          <p:nvPr/>
        </p:nvSpPr>
        <p:spPr>
          <a:xfrm>
            <a:off x="830100" y="4084200"/>
            <a:ext cx="84400" cy="844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6" name="Google Shape;916;p29"/>
          <p:cNvSpPr/>
          <p:nvPr/>
        </p:nvSpPr>
        <p:spPr>
          <a:xfrm>
            <a:off x="11644933" y="4773900"/>
            <a:ext cx="84400" cy="84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7" name="Google Shape;917;p29"/>
          <p:cNvSpPr/>
          <p:nvPr/>
        </p:nvSpPr>
        <p:spPr>
          <a:xfrm>
            <a:off x="11505133" y="2569467"/>
            <a:ext cx="84400" cy="84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18" name="Google Shape;918;p29"/>
          <p:cNvGrpSpPr/>
          <p:nvPr/>
        </p:nvGrpSpPr>
        <p:grpSpPr>
          <a:xfrm>
            <a:off x="1679184" y="3028695"/>
            <a:ext cx="364000" cy="364400"/>
            <a:chOff x="6527963" y="1842121"/>
            <a:chExt cx="273000" cy="273300"/>
          </a:xfrm>
        </p:grpSpPr>
        <p:cxnSp>
          <p:nvCxnSpPr>
            <p:cNvPr id="919" name="Google Shape;919;p29"/>
            <p:cNvCxnSpPr/>
            <p:nvPr/>
          </p:nvCxnSpPr>
          <p:spPr>
            <a:xfrm>
              <a:off x="6664446" y="1842121"/>
              <a:ext cx="0" cy="273300"/>
            </a:xfrm>
            <a:prstGeom prst="straightConnector1">
              <a:avLst/>
            </a:prstGeom>
            <a:noFill/>
            <a:ln w="19050" cap="flat" cmpd="sng">
              <a:solidFill>
                <a:schemeClr val="lt1"/>
              </a:solidFill>
              <a:prstDash val="solid"/>
              <a:round/>
              <a:headEnd type="none" w="med" len="med"/>
              <a:tailEnd type="none" w="med" len="med"/>
            </a:ln>
          </p:spPr>
        </p:cxnSp>
        <p:cxnSp>
          <p:nvCxnSpPr>
            <p:cNvPr id="920" name="Google Shape;920;p29"/>
            <p:cNvCxnSpPr/>
            <p:nvPr/>
          </p:nvCxnSpPr>
          <p:spPr>
            <a:xfrm rot="10800000">
              <a:off x="6527963" y="1978637"/>
              <a:ext cx="273000" cy="0"/>
            </a:xfrm>
            <a:prstGeom prst="straightConnector1">
              <a:avLst/>
            </a:prstGeom>
            <a:noFill/>
            <a:ln w="19050" cap="flat" cmpd="sng">
              <a:solidFill>
                <a:schemeClr val="lt1"/>
              </a:solidFill>
              <a:prstDash val="solid"/>
              <a:round/>
              <a:headEnd type="none" w="med" len="med"/>
              <a:tailEnd type="none" w="med" len="med"/>
            </a:ln>
          </p:spPr>
        </p:cxnSp>
        <p:cxnSp>
          <p:nvCxnSpPr>
            <p:cNvPr id="921" name="Google Shape;921;p29"/>
            <p:cNvCxnSpPr/>
            <p:nvPr/>
          </p:nvCxnSpPr>
          <p:spPr>
            <a:xfrm>
              <a:off x="6664477" y="1841806"/>
              <a:ext cx="0" cy="273226"/>
            </a:xfrm>
            <a:prstGeom prst="straightConnector1">
              <a:avLst/>
            </a:prstGeom>
            <a:noFill/>
            <a:ln w="19050" cap="flat" cmpd="sng">
              <a:solidFill>
                <a:schemeClr val="lt1"/>
              </a:solidFill>
              <a:prstDash val="solid"/>
              <a:round/>
              <a:headEnd type="none" w="med" len="med"/>
              <a:tailEnd type="none" w="med" len="med"/>
            </a:ln>
          </p:spPr>
        </p:cxnSp>
        <p:cxnSp>
          <p:nvCxnSpPr>
            <p:cNvPr id="922" name="Google Shape;922;p29"/>
            <p:cNvCxnSpPr/>
            <p:nvPr/>
          </p:nvCxnSpPr>
          <p:spPr>
            <a:xfrm>
              <a:off x="6664397" y="1841806"/>
              <a:ext cx="0" cy="273226"/>
            </a:xfrm>
            <a:prstGeom prst="straightConnector1">
              <a:avLst/>
            </a:prstGeom>
            <a:noFill/>
            <a:ln w="19050" cap="flat" cmpd="sng">
              <a:solidFill>
                <a:schemeClr val="lt1"/>
              </a:solidFill>
              <a:prstDash val="solid"/>
              <a:round/>
              <a:headEnd type="none" w="med" len="med"/>
              <a:tailEnd type="none" w="med" len="med"/>
            </a:ln>
          </p:spPr>
        </p:cxnSp>
      </p:grpSp>
      <p:grpSp>
        <p:nvGrpSpPr>
          <p:cNvPr id="923" name="Google Shape;923;p29"/>
          <p:cNvGrpSpPr/>
          <p:nvPr/>
        </p:nvGrpSpPr>
        <p:grpSpPr>
          <a:xfrm>
            <a:off x="11365317" y="855961"/>
            <a:ext cx="364000" cy="364400"/>
            <a:chOff x="6527963" y="1842121"/>
            <a:chExt cx="273000" cy="273300"/>
          </a:xfrm>
        </p:grpSpPr>
        <p:cxnSp>
          <p:nvCxnSpPr>
            <p:cNvPr id="924" name="Google Shape;924;p29"/>
            <p:cNvCxnSpPr/>
            <p:nvPr/>
          </p:nvCxnSpPr>
          <p:spPr>
            <a:xfrm>
              <a:off x="6664446" y="1842121"/>
              <a:ext cx="0" cy="273300"/>
            </a:xfrm>
            <a:prstGeom prst="straightConnector1">
              <a:avLst/>
            </a:prstGeom>
            <a:noFill/>
            <a:ln w="19050" cap="flat" cmpd="sng">
              <a:solidFill>
                <a:schemeClr val="lt1"/>
              </a:solidFill>
              <a:prstDash val="solid"/>
              <a:round/>
              <a:headEnd type="none" w="med" len="med"/>
              <a:tailEnd type="none" w="med" len="med"/>
            </a:ln>
          </p:spPr>
        </p:cxnSp>
        <p:cxnSp>
          <p:nvCxnSpPr>
            <p:cNvPr id="925" name="Google Shape;925;p29"/>
            <p:cNvCxnSpPr/>
            <p:nvPr/>
          </p:nvCxnSpPr>
          <p:spPr>
            <a:xfrm rot="10800000">
              <a:off x="6527963" y="1978637"/>
              <a:ext cx="273000" cy="0"/>
            </a:xfrm>
            <a:prstGeom prst="straightConnector1">
              <a:avLst/>
            </a:prstGeom>
            <a:noFill/>
            <a:ln w="19050" cap="flat" cmpd="sng">
              <a:solidFill>
                <a:schemeClr val="lt1"/>
              </a:solidFill>
              <a:prstDash val="solid"/>
              <a:round/>
              <a:headEnd type="none" w="med" len="med"/>
              <a:tailEnd type="none" w="med" len="med"/>
            </a:ln>
          </p:spPr>
        </p:cxnSp>
        <p:cxnSp>
          <p:nvCxnSpPr>
            <p:cNvPr id="926" name="Google Shape;926;p29"/>
            <p:cNvCxnSpPr/>
            <p:nvPr/>
          </p:nvCxnSpPr>
          <p:spPr>
            <a:xfrm>
              <a:off x="6664477" y="1841806"/>
              <a:ext cx="0" cy="273226"/>
            </a:xfrm>
            <a:prstGeom prst="straightConnector1">
              <a:avLst/>
            </a:prstGeom>
            <a:noFill/>
            <a:ln w="19050" cap="flat" cmpd="sng">
              <a:solidFill>
                <a:schemeClr val="lt1"/>
              </a:solidFill>
              <a:prstDash val="solid"/>
              <a:round/>
              <a:headEnd type="none" w="med" len="med"/>
              <a:tailEnd type="none" w="med" len="med"/>
            </a:ln>
          </p:spPr>
        </p:cxnSp>
        <p:cxnSp>
          <p:nvCxnSpPr>
            <p:cNvPr id="927" name="Google Shape;927;p29"/>
            <p:cNvCxnSpPr/>
            <p:nvPr/>
          </p:nvCxnSpPr>
          <p:spPr>
            <a:xfrm>
              <a:off x="6664397" y="1841806"/>
              <a:ext cx="0" cy="273226"/>
            </a:xfrm>
            <a:prstGeom prst="straightConnector1">
              <a:avLst/>
            </a:prstGeom>
            <a:noFill/>
            <a:ln w="19050" cap="flat" cmpd="sng">
              <a:solidFill>
                <a:schemeClr val="lt1"/>
              </a:solidFill>
              <a:prstDash val="solid"/>
              <a:round/>
              <a:headEnd type="none" w="med" len="med"/>
              <a:tailEnd type="none" w="med" len="med"/>
            </a:ln>
          </p:spPr>
        </p:cxnSp>
      </p:grpSp>
    </p:spTree>
    <p:extLst>
      <p:ext uri="{BB962C8B-B14F-4D97-AF65-F5344CB8AC3E}">
        <p14:creationId xmlns:p14="http://schemas.microsoft.com/office/powerpoint/2010/main" val="23607765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928"/>
        <p:cNvGrpSpPr/>
        <p:nvPr/>
      </p:nvGrpSpPr>
      <p:grpSpPr>
        <a:xfrm>
          <a:off x="0" y="0"/>
          <a:ext cx="0" cy="0"/>
          <a:chOff x="0" y="0"/>
          <a:chExt cx="0" cy="0"/>
        </a:xfrm>
      </p:grpSpPr>
      <p:sp>
        <p:nvSpPr>
          <p:cNvPr id="929" name="Google Shape;929;p30"/>
          <p:cNvSpPr txBox="1">
            <a:spLocks noGrp="1"/>
          </p:cNvSpPr>
          <p:nvPr>
            <p:ph type="title"/>
          </p:nvPr>
        </p:nvSpPr>
        <p:spPr>
          <a:xfrm>
            <a:off x="950967" y="719367"/>
            <a:ext cx="10290000" cy="637600"/>
          </a:xfrm>
          <a:prstGeom prst="rect">
            <a:avLst/>
          </a:prstGeom>
        </p:spPr>
        <p:txBody>
          <a:bodyPr spcFirstLastPara="1" wrap="square" lIns="91425" tIns="91425" rIns="91425" bIns="91425" anchor="t" anchorCtr="0">
            <a:noAutofit/>
          </a:bodyPr>
          <a:lstStyle>
            <a:lvl1pPr lvl="0">
              <a:spcBef>
                <a:spcPts val="0"/>
              </a:spcBef>
              <a:spcAft>
                <a:spcPts val="0"/>
              </a:spcAft>
              <a:buSzPts val="3300"/>
              <a:buNone/>
              <a:defRPr/>
            </a:lvl1pPr>
            <a:lvl2pPr lvl="1">
              <a:spcBef>
                <a:spcPts val="0"/>
              </a:spcBef>
              <a:spcAft>
                <a:spcPts val="0"/>
              </a:spcAft>
              <a:buSzPts val="3300"/>
              <a:buNone/>
              <a:defRPr/>
            </a:lvl2pPr>
            <a:lvl3pPr lvl="2">
              <a:spcBef>
                <a:spcPts val="0"/>
              </a:spcBef>
              <a:spcAft>
                <a:spcPts val="0"/>
              </a:spcAft>
              <a:buSzPts val="3300"/>
              <a:buNone/>
              <a:defRPr/>
            </a:lvl3pPr>
            <a:lvl4pPr lvl="3">
              <a:spcBef>
                <a:spcPts val="0"/>
              </a:spcBef>
              <a:spcAft>
                <a:spcPts val="0"/>
              </a:spcAft>
              <a:buSzPts val="3300"/>
              <a:buNone/>
              <a:defRPr/>
            </a:lvl4pPr>
            <a:lvl5pPr lvl="4">
              <a:spcBef>
                <a:spcPts val="0"/>
              </a:spcBef>
              <a:spcAft>
                <a:spcPts val="0"/>
              </a:spcAft>
              <a:buSzPts val="3300"/>
              <a:buNone/>
              <a:defRPr/>
            </a:lvl5pPr>
            <a:lvl6pPr lvl="5">
              <a:spcBef>
                <a:spcPts val="0"/>
              </a:spcBef>
              <a:spcAft>
                <a:spcPts val="0"/>
              </a:spcAft>
              <a:buSzPts val="3300"/>
              <a:buNone/>
              <a:defRPr/>
            </a:lvl6pPr>
            <a:lvl7pPr lvl="6">
              <a:spcBef>
                <a:spcPts val="0"/>
              </a:spcBef>
              <a:spcAft>
                <a:spcPts val="0"/>
              </a:spcAft>
              <a:buSzPts val="3300"/>
              <a:buNone/>
              <a:defRPr/>
            </a:lvl7pPr>
            <a:lvl8pPr lvl="7">
              <a:spcBef>
                <a:spcPts val="0"/>
              </a:spcBef>
              <a:spcAft>
                <a:spcPts val="0"/>
              </a:spcAft>
              <a:buSzPts val="3300"/>
              <a:buNone/>
              <a:defRPr/>
            </a:lvl8pPr>
            <a:lvl9pPr lvl="8">
              <a:spcBef>
                <a:spcPts val="0"/>
              </a:spcBef>
              <a:spcAft>
                <a:spcPts val="0"/>
              </a:spcAft>
              <a:buSzPts val="3300"/>
              <a:buNone/>
              <a:defRPr/>
            </a:lvl9pPr>
          </a:lstStyle>
          <a:p>
            <a:endParaRPr/>
          </a:p>
        </p:txBody>
      </p:sp>
      <p:sp>
        <p:nvSpPr>
          <p:cNvPr id="930" name="Google Shape;930;p30"/>
          <p:cNvSpPr txBox="1">
            <a:spLocks noGrp="1"/>
          </p:cNvSpPr>
          <p:nvPr>
            <p:ph type="subTitle" idx="1"/>
          </p:nvPr>
        </p:nvSpPr>
        <p:spPr>
          <a:xfrm>
            <a:off x="2913467" y="2403081"/>
            <a:ext cx="2704400" cy="62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31" name="Google Shape;931;p30"/>
          <p:cNvSpPr txBox="1">
            <a:spLocks noGrp="1"/>
          </p:cNvSpPr>
          <p:nvPr>
            <p:ph type="subTitle" idx="2"/>
          </p:nvPr>
        </p:nvSpPr>
        <p:spPr>
          <a:xfrm>
            <a:off x="2913467" y="1922000"/>
            <a:ext cx="2704400" cy="40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1pPr>
            <a:lvl2pPr lvl="1"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2pPr>
            <a:lvl3pPr lvl="2"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3pPr>
            <a:lvl4pPr lvl="3"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4pPr>
            <a:lvl5pPr lvl="4"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5pPr>
            <a:lvl6pPr lvl="5"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6pPr>
            <a:lvl7pPr lvl="6"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7pPr>
            <a:lvl8pPr lvl="7"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8pPr>
            <a:lvl9pPr lvl="8"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9pPr>
          </a:lstStyle>
          <a:p>
            <a:endParaRPr/>
          </a:p>
        </p:txBody>
      </p:sp>
      <p:sp>
        <p:nvSpPr>
          <p:cNvPr id="932" name="Google Shape;932;p30"/>
          <p:cNvSpPr txBox="1">
            <a:spLocks noGrp="1"/>
          </p:cNvSpPr>
          <p:nvPr>
            <p:ph type="subTitle" idx="3"/>
          </p:nvPr>
        </p:nvSpPr>
        <p:spPr>
          <a:xfrm>
            <a:off x="2913467" y="5467448"/>
            <a:ext cx="2704400" cy="62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33" name="Google Shape;933;p30"/>
          <p:cNvSpPr txBox="1">
            <a:spLocks noGrp="1"/>
          </p:cNvSpPr>
          <p:nvPr>
            <p:ph type="subTitle" idx="4"/>
          </p:nvPr>
        </p:nvSpPr>
        <p:spPr>
          <a:xfrm>
            <a:off x="2913467" y="4986367"/>
            <a:ext cx="2704400" cy="40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1pPr>
            <a:lvl2pPr lvl="1"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2pPr>
            <a:lvl3pPr lvl="2"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3pPr>
            <a:lvl4pPr lvl="3"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4pPr>
            <a:lvl5pPr lvl="4"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5pPr>
            <a:lvl6pPr lvl="5"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6pPr>
            <a:lvl7pPr lvl="6"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7pPr>
            <a:lvl8pPr lvl="7"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8pPr>
            <a:lvl9pPr lvl="8"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9pPr>
          </a:lstStyle>
          <a:p>
            <a:endParaRPr/>
          </a:p>
        </p:txBody>
      </p:sp>
      <p:sp>
        <p:nvSpPr>
          <p:cNvPr id="934" name="Google Shape;934;p30"/>
          <p:cNvSpPr txBox="1">
            <a:spLocks noGrp="1"/>
          </p:cNvSpPr>
          <p:nvPr>
            <p:ph type="subTitle" idx="5"/>
          </p:nvPr>
        </p:nvSpPr>
        <p:spPr>
          <a:xfrm>
            <a:off x="2913467" y="3935264"/>
            <a:ext cx="2704400" cy="62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35" name="Google Shape;935;p30"/>
          <p:cNvSpPr txBox="1">
            <a:spLocks noGrp="1"/>
          </p:cNvSpPr>
          <p:nvPr>
            <p:ph type="subTitle" idx="6"/>
          </p:nvPr>
        </p:nvSpPr>
        <p:spPr>
          <a:xfrm>
            <a:off x="2913467" y="3454184"/>
            <a:ext cx="2704400" cy="40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1pPr>
            <a:lvl2pPr lvl="1"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2pPr>
            <a:lvl3pPr lvl="2"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3pPr>
            <a:lvl4pPr lvl="3"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4pPr>
            <a:lvl5pPr lvl="4"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5pPr>
            <a:lvl6pPr lvl="5"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6pPr>
            <a:lvl7pPr lvl="6"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7pPr>
            <a:lvl8pPr lvl="7"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8pPr>
            <a:lvl9pPr lvl="8"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9pPr>
          </a:lstStyle>
          <a:p>
            <a:endParaRPr/>
          </a:p>
        </p:txBody>
      </p:sp>
      <p:sp>
        <p:nvSpPr>
          <p:cNvPr id="936" name="Google Shape;936;p30"/>
          <p:cNvSpPr txBox="1">
            <a:spLocks noGrp="1"/>
          </p:cNvSpPr>
          <p:nvPr>
            <p:ph type="subTitle" idx="7"/>
          </p:nvPr>
        </p:nvSpPr>
        <p:spPr>
          <a:xfrm>
            <a:off x="7870067" y="2403081"/>
            <a:ext cx="2704400" cy="62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37" name="Google Shape;937;p30"/>
          <p:cNvSpPr txBox="1">
            <a:spLocks noGrp="1"/>
          </p:cNvSpPr>
          <p:nvPr>
            <p:ph type="subTitle" idx="8"/>
          </p:nvPr>
        </p:nvSpPr>
        <p:spPr>
          <a:xfrm>
            <a:off x="7870067" y="1922000"/>
            <a:ext cx="2704400" cy="40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1pPr>
            <a:lvl2pPr lvl="1"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2pPr>
            <a:lvl3pPr lvl="2"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3pPr>
            <a:lvl4pPr lvl="3"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4pPr>
            <a:lvl5pPr lvl="4"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5pPr>
            <a:lvl6pPr lvl="5"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6pPr>
            <a:lvl7pPr lvl="6"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7pPr>
            <a:lvl8pPr lvl="7"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8pPr>
            <a:lvl9pPr lvl="8"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9pPr>
          </a:lstStyle>
          <a:p>
            <a:endParaRPr/>
          </a:p>
        </p:txBody>
      </p:sp>
      <p:sp>
        <p:nvSpPr>
          <p:cNvPr id="938" name="Google Shape;938;p30"/>
          <p:cNvSpPr txBox="1">
            <a:spLocks noGrp="1"/>
          </p:cNvSpPr>
          <p:nvPr>
            <p:ph type="subTitle" idx="9"/>
          </p:nvPr>
        </p:nvSpPr>
        <p:spPr>
          <a:xfrm>
            <a:off x="7870067" y="5467448"/>
            <a:ext cx="2704400" cy="62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39" name="Google Shape;939;p30"/>
          <p:cNvSpPr txBox="1">
            <a:spLocks noGrp="1"/>
          </p:cNvSpPr>
          <p:nvPr>
            <p:ph type="subTitle" idx="13"/>
          </p:nvPr>
        </p:nvSpPr>
        <p:spPr>
          <a:xfrm>
            <a:off x="7870067" y="4986367"/>
            <a:ext cx="2704400" cy="40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1pPr>
            <a:lvl2pPr lvl="1"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2pPr>
            <a:lvl3pPr lvl="2"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3pPr>
            <a:lvl4pPr lvl="3"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4pPr>
            <a:lvl5pPr lvl="4"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5pPr>
            <a:lvl6pPr lvl="5"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6pPr>
            <a:lvl7pPr lvl="6"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7pPr>
            <a:lvl8pPr lvl="7"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8pPr>
            <a:lvl9pPr lvl="8"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9pPr>
          </a:lstStyle>
          <a:p>
            <a:endParaRPr/>
          </a:p>
        </p:txBody>
      </p:sp>
      <p:sp>
        <p:nvSpPr>
          <p:cNvPr id="940" name="Google Shape;940;p30"/>
          <p:cNvSpPr txBox="1">
            <a:spLocks noGrp="1"/>
          </p:cNvSpPr>
          <p:nvPr>
            <p:ph type="subTitle" idx="14"/>
          </p:nvPr>
        </p:nvSpPr>
        <p:spPr>
          <a:xfrm>
            <a:off x="7870067" y="3935264"/>
            <a:ext cx="2704400" cy="62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41" name="Google Shape;941;p30"/>
          <p:cNvSpPr txBox="1">
            <a:spLocks noGrp="1"/>
          </p:cNvSpPr>
          <p:nvPr>
            <p:ph type="subTitle" idx="15"/>
          </p:nvPr>
        </p:nvSpPr>
        <p:spPr>
          <a:xfrm>
            <a:off x="7870067" y="3454184"/>
            <a:ext cx="2704400" cy="40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1pPr>
            <a:lvl2pPr lvl="1"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2pPr>
            <a:lvl3pPr lvl="2"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3pPr>
            <a:lvl4pPr lvl="3"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4pPr>
            <a:lvl5pPr lvl="4"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5pPr>
            <a:lvl6pPr lvl="5"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6pPr>
            <a:lvl7pPr lvl="6"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7pPr>
            <a:lvl8pPr lvl="7"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8pPr>
            <a:lvl9pPr lvl="8"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9pPr>
          </a:lstStyle>
          <a:p>
            <a:endParaRPr/>
          </a:p>
        </p:txBody>
      </p:sp>
      <p:sp>
        <p:nvSpPr>
          <p:cNvPr id="942" name="Google Shape;942;p30"/>
          <p:cNvSpPr/>
          <p:nvPr/>
        </p:nvSpPr>
        <p:spPr>
          <a:xfrm rot="10800000">
            <a:off x="-1637693" y="-979949"/>
            <a:ext cx="2681200" cy="4915200"/>
          </a:xfrm>
          <a:prstGeom prst="round2SameRect">
            <a:avLst>
              <a:gd name="adj1" fmla="val 50000"/>
              <a:gd name="adj2" fmla="val 0"/>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3" name="Google Shape;943;p30"/>
          <p:cNvSpPr/>
          <p:nvPr/>
        </p:nvSpPr>
        <p:spPr>
          <a:xfrm rot="10800000">
            <a:off x="315267" y="3410352"/>
            <a:ext cx="445948" cy="445824"/>
          </a:xfrm>
          <a:custGeom>
            <a:avLst/>
            <a:gdLst/>
            <a:ahLst/>
            <a:cxnLst/>
            <a:rect l="l" t="t" r="r" b="b"/>
            <a:pathLst>
              <a:path w="3601" h="3600" extrusionOk="0">
                <a:moveTo>
                  <a:pt x="1811" y="0"/>
                </a:moveTo>
                <a:cubicBezTo>
                  <a:pt x="1790" y="128"/>
                  <a:pt x="1790" y="277"/>
                  <a:pt x="1768" y="405"/>
                </a:cubicBezTo>
                <a:cubicBezTo>
                  <a:pt x="1726" y="1129"/>
                  <a:pt x="1130" y="1725"/>
                  <a:pt x="405" y="1768"/>
                </a:cubicBezTo>
                <a:cubicBezTo>
                  <a:pt x="278" y="1789"/>
                  <a:pt x="129" y="1789"/>
                  <a:pt x="1" y="1810"/>
                </a:cubicBezTo>
                <a:cubicBezTo>
                  <a:pt x="129" y="1810"/>
                  <a:pt x="278" y="1832"/>
                  <a:pt x="405" y="1832"/>
                </a:cubicBezTo>
                <a:cubicBezTo>
                  <a:pt x="1130" y="1896"/>
                  <a:pt x="1726" y="2471"/>
                  <a:pt x="1768" y="3216"/>
                </a:cubicBezTo>
                <a:cubicBezTo>
                  <a:pt x="1790" y="3344"/>
                  <a:pt x="1790" y="3472"/>
                  <a:pt x="1811" y="3599"/>
                </a:cubicBezTo>
                <a:cubicBezTo>
                  <a:pt x="1811" y="3472"/>
                  <a:pt x="1832" y="3344"/>
                  <a:pt x="1832" y="3216"/>
                </a:cubicBezTo>
                <a:cubicBezTo>
                  <a:pt x="1896" y="2471"/>
                  <a:pt x="2471" y="1896"/>
                  <a:pt x="3217" y="1832"/>
                </a:cubicBezTo>
                <a:cubicBezTo>
                  <a:pt x="3344" y="1832"/>
                  <a:pt x="3472" y="1810"/>
                  <a:pt x="3600" y="1810"/>
                </a:cubicBezTo>
                <a:cubicBezTo>
                  <a:pt x="3472" y="1789"/>
                  <a:pt x="3344" y="1789"/>
                  <a:pt x="3217" y="1768"/>
                </a:cubicBezTo>
                <a:cubicBezTo>
                  <a:pt x="2471" y="1725"/>
                  <a:pt x="1896" y="1129"/>
                  <a:pt x="1832" y="405"/>
                </a:cubicBezTo>
                <a:cubicBezTo>
                  <a:pt x="1832" y="277"/>
                  <a:pt x="1811" y="128"/>
                  <a:pt x="181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4" name="Google Shape;944;p30"/>
          <p:cNvSpPr/>
          <p:nvPr/>
        </p:nvSpPr>
        <p:spPr>
          <a:xfrm>
            <a:off x="1020600" y="4900367"/>
            <a:ext cx="174400" cy="174400"/>
          </a:xfrm>
          <a:prstGeom prst="ellipse">
            <a:avLst/>
          </a:prstGeom>
          <a:no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45" name="Google Shape;945;p30"/>
          <p:cNvGrpSpPr/>
          <p:nvPr/>
        </p:nvGrpSpPr>
        <p:grpSpPr>
          <a:xfrm>
            <a:off x="471500" y="350141"/>
            <a:ext cx="249200" cy="249600"/>
            <a:chOff x="5475725" y="484931"/>
            <a:chExt cx="186900" cy="187200"/>
          </a:xfrm>
        </p:grpSpPr>
        <p:cxnSp>
          <p:nvCxnSpPr>
            <p:cNvPr id="946" name="Google Shape;946;p30"/>
            <p:cNvCxnSpPr/>
            <p:nvPr/>
          </p:nvCxnSpPr>
          <p:spPr>
            <a:xfrm>
              <a:off x="5569177" y="484931"/>
              <a:ext cx="0" cy="187200"/>
            </a:xfrm>
            <a:prstGeom prst="straightConnector1">
              <a:avLst/>
            </a:prstGeom>
            <a:noFill/>
            <a:ln w="19050" cap="flat" cmpd="sng">
              <a:solidFill>
                <a:schemeClr val="accent1"/>
              </a:solidFill>
              <a:prstDash val="solid"/>
              <a:round/>
              <a:headEnd type="none" w="med" len="med"/>
              <a:tailEnd type="none" w="med" len="med"/>
            </a:ln>
          </p:spPr>
        </p:cxnSp>
        <p:cxnSp>
          <p:nvCxnSpPr>
            <p:cNvPr id="947" name="Google Shape;947;p30"/>
            <p:cNvCxnSpPr/>
            <p:nvPr/>
          </p:nvCxnSpPr>
          <p:spPr>
            <a:xfrm rot="10800000">
              <a:off x="5475725" y="578379"/>
              <a:ext cx="186900" cy="0"/>
            </a:xfrm>
            <a:prstGeom prst="straightConnector1">
              <a:avLst/>
            </a:prstGeom>
            <a:noFill/>
            <a:ln w="19050" cap="flat" cmpd="sng">
              <a:solidFill>
                <a:schemeClr val="accent1"/>
              </a:solidFill>
              <a:prstDash val="solid"/>
              <a:round/>
              <a:headEnd type="none" w="med" len="med"/>
              <a:tailEnd type="none" w="med" len="med"/>
            </a:ln>
          </p:spPr>
        </p:cxnSp>
        <p:cxnSp>
          <p:nvCxnSpPr>
            <p:cNvPr id="948" name="Google Shape;948;p30"/>
            <p:cNvCxnSpPr/>
            <p:nvPr/>
          </p:nvCxnSpPr>
          <p:spPr>
            <a:xfrm>
              <a:off x="5569173" y="484705"/>
              <a:ext cx="0" cy="187100"/>
            </a:xfrm>
            <a:prstGeom prst="straightConnector1">
              <a:avLst/>
            </a:prstGeom>
            <a:noFill/>
            <a:ln w="19050" cap="flat" cmpd="sng">
              <a:solidFill>
                <a:schemeClr val="accent1"/>
              </a:solidFill>
              <a:prstDash val="solid"/>
              <a:round/>
              <a:headEnd type="none" w="med" len="med"/>
              <a:tailEnd type="none" w="med" len="med"/>
            </a:ln>
          </p:spPr>
        </p:cxnSp>
        <p:cxnSp>
          <p:nvCxnSpPr>
            <p:cNvPr id="949" name="Google Shape;949;p30"/>
            <p:cNvCxnSpPr/>
            <p:nvPr/>
          </p:nvCxnSpPr>
          <p:spPr>
            <a:xfrm>
              <a:off x="5569168" y="484705"/>
              <a:ext cx="0" cy="187100"/>
            </a:xfrm>
            <a:prstGeom prst="straightConnector1">
              <a:avLst/>
            </a:prstGeom>
            <a:noFill/>
            <a:ln w="19050" cap="flat" cmpd="sng">
              <a:solidFill>
                <a:schemeClr val="accent1"/>
              </a:solidFill>
              <a:prstDash val="solid"/>
              <a:round/>
              <a:headEnd type="none" w="med" len="med"/>
              <a:tailEnd type="none" w="med" len="med"/>
            </a:ln>
          </p:spPr>
        </p:cxnSp>
      </p:grpSp>
      <p:grpSp>
        <p:nvGrpSpPr>
          <p:cNvPr id="950" name="Google Shape;950;p30"/>
          <p:cNvGrpSpPr/>
          <p:nvPr/>
        </p:nvGrpSpPr>
        <p:grpSpPr>
          <a:xfrm>
            <a:off x="471500" y="5909661"/>
            <a:ext cx="364000" cy="364400"/>
            <a:chOff x="-1642400" y="5632396"/>
            <a:chExt cx="273000" cy="273300"/>
          </a:xfrm>
        </p:grpSpPr>
        <p:cxnSp>
          <p:nvCxnSpPr>
            <p:cNvPr id="951" name="Google Shape;951;p30"/>
            <p:cNvCxnSpPr/>
            <p:nvPr/>
          </p:nvCxnSpPr>
          <p:spPr>
            <a:xfrm>
              <a:off x="-1505916" y="5632396"/>
              <a:ext cx="0" cy="273300"/>
            </a:xfrm>
            <a:prstGeom prst="straightConnector1">
              <a:avLst/>
            </a:prstGeom>
            <a:noFill/>
            <a:ln w="19050" cap="flat" cmpd="sng">
              <a:solidFill>
                <a:schemeClr val="lt1"/>
              </a:solidFill>
              <a:prstDash val="solid"/>
              <a:round/>
              <a:headEnd type="none" w="med" len="med"/>
              <a:tailEnd type="none" w="med" len="med"/>
            </a:ln>
          </p:spPr>
        </p:cxnSp>
        <p:cxnSp>
          <p:nvCxnSpPr>
            <p:cNvPr id="952" name="Google Shape;952;p30"/>
            <p:cNvCxnSpPr/>
            <p:nvPr/>
          </p:nvCxnSpPr>
          <p:spPr>
            <a:xfrm rot="10800000">
              <a:off x="-1642400" y="5768912"/>
              <a:ext cx="273000" cy="0"/>
            </a:xfrm>
            <a:prstGeom prst="straightConnector1">
              <a:avLst/>
            </a:prstGeom>
            <a:noFill/>
            <a:ln w="19050" cap="flat" cmpd="sng">
              <a:solidFill>
                <a:schemeClr val="lt1"/>
              </a:solidFill>
              <a:prstDash val="solid"/>
              <a:round/>
              <a:headEnd type="none" w="med" len="med"/>
              <a:tailEnd type="none" w="med" len="med"/>
            </a:ln>
          </p:spPr>
        </p:cxnSp>
        <p:cxnSp>
          <p:nvCxnSpPr>
            <p:cNvPr id="953" name="Google Shape;953;p30"/>
            <p:cNvCxnSpPr/>
            <p:nvPr/>
          </p:nvCxnSpPr>
          <p:spPr>
            <a:xfrm>
              <a:off x="-1505885" y="5632081"/>
              <a:ext cx="0" cy="273226"/>
            </a:xfrm>
            <a:prstGeom prst="straightConnector1">
              <a:avLst/>
            </a:prstGeom>
            <a:noFill/>
            <a:ln w="19050" cap="flat" cmpd="sng">
              <a:solidFill>
                <a:schemeClr val="lt1"/>
              </a:solidFill>
              <a:prstDash val="solid"/>
              <a:round/>
              <a:headEnd type="none" w="med" len="med"/>
              <a:tailEnd type="none" w="med" len="med"/>
            </a:ln>
          </p:spPr>
        </p:cxnSp>
        <p:cxnSp>
          <p:nvCxnSpPr>
            <p:cNvPr id="954" name="Google Shape;954;p30"/>
            <p:cNvCxnSpPr/>
            <p:nvPr/>
          </p:nvCxnSpPr>
          <p:spPr>
            <a:xfrm>
              <a:off x="-1505966" y="5632081"/>
              <a:ext cx="0" cy="273226"/>
            </a:xfrm>
            <a:prstGeom prst="straightConnector1">
              <a:avLst/>
            </a:prstGeom>
            <a:noFill/>
            <a:ln w="19050" cap="flat" cmpd="sng">
              <a:solidFill>
                <a:schemeClr val="lt1"/>
              </a:solidFill>
              <a:prstDash val="solid"/>
              <a:round/>
              <a:headEnd type="none" w="med" len="med"/>
              <a:tailEnd type="none" w="med" len="med"/>
            </a:ln>
          </p:spPr>
        </p:cxnSp>
      </p:grpSp>
      <p:grpSp>
        <p:nvGrpSpPr>
          <p:cNvPr id="955" name="Google Shape;955;p30"/>
          <p:cNvGrpSpPr/>
          <p:nvPr/>
        </p:nvGrpSpPr>
        <p:grpSpPr>
          <a:xfrm>
            <a:off x="10231266" y="4900359"/>
            <a:ext cx="2962668" cy="2965608"/>
            <a:chOff x="7673449" y="3675269"/>
            <a:chExt cx="2222001" cy="2224206"/>
          </a:xfrm>
        </p:grpSpPr>
        <p:sp>
          <p:nvSpPr>
            <p:cNvPr id="956" name="Google Shape;956;p30"/>
            <p:cNvSpPr/>
            <p:nvPr/>
          </p:nvSpPr>
          <p:spPr>
            <a:xfrm flipH="1">
              <a:off x="7872458" y="3876425"/>
              <a:ext cx="1823994" cy="1824052"/>
            </a:xfrm>
            <a:custGeom>
              <a:avLst/>
              <a:gdLst/>
              <a:ahLst/>
              <a:cxnLst/>
              <a:rect l="l" t="t" r="r" b="b"/>
              <a:pathLst>
                <a:path w="17763" h="17764" extrusionOk="0">
                  <a:moveTo>
                    <a:pt x="22" y="1"/>
                  </a:moveTo>
                  <a:lnTo>
                    <a:pt x="0" y="22"/>
                  </a:lnTo>
                  <a:lnTo>
                    <a:pt x="17741" y="17763"/>
                  </a:lnTo>
                  <a:lnTo>
                    <a:pt x="17763" y="17720"/>
                  </a:lnTo>
                  <a:lnTo>
                    <a:pt x="22"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30"/>
            <p:cNvSpPr/>
            <p:nvPr/>
          </p:nvSpPr>
          <p:spPr>
            <a:xfrm flipH="1">
              <a:off x="7721507" y="4117011"/>
              <a:ext cx="2128044" cy="1342882"/>
            </a:xfrm>
            <a:custGeom>
              <a:avLst/>
              <a:gdLst/>
              <a:ahLst/>
              <a:cxnLst/>
              <a:rect l="l" t="t" r="r" b="b"/>
              <a:pathLst>
                <a:path w="20724" h="13078" extrusionOk="0">
                  <a:moveTo>
                    <a:pt x="22" y="1"/>
                  </a:moveTo>
                  <a:lnTo>
                    <a:pt x="1" y="43"/>
                  </a:lnTo>
                  <a:lnTo>
                    <a:pt x="20702" y="13077"/>
                  </a:lnTo>
                  <a:lnTo>
                    <a:pt x="20723" y="13035"/>
                  </a:lnTo>
                  <a:lnTo>
                    <a:pt x="22"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30"/>
            <p:cNvSpPr/>
            <p:nvPr/>
          </p:nvSpPr>
          <p:spPr>
            <a:xfrm flipH="1">
              <a:off x="7673449" y="4423212"/>
              <a:ext cx="2222001" cy="728327"/>
            </a:xfrm>
            <a:custGeom>
              <a:avLst/>
              <a:gdLst/>
              <a:ahLst/>
              <a:cxnLst/>
              <a:rect l="l" t="t" r="r" b="b"/>
              <a:pathLst>
                <a:path w="21639" h="7093" extrusionOk="0">
                  <a:moveTo>
                    <a:pt x="0" y="0"/>
                  </a:moveTo>
                  <a:lnTo>
                    <a:pt x="0" y="43"/>
                  </a:lnTo>
                  <a:lnTo>
                    <a:pt x="21639" y="7092"/>
                  </a:lnTo>
                  <a:lnTo>
                    <a:pt x="21639" y="7071"/>
                  </a:lnTo>
                  <a:lnTo>
                    <a:pt x="0"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30"/>
            <p:cNvSpPr/>
            <p:nvPr/>
          </p:nvSpPr>
          <p:spPr>
            <a:xfrm flipH="1">
              <a:off x="7734651" y="4766481"/>
              <a:ext cx="2099600" cy="43845"/>
            </a:xfrm>
            <a:custGeom>
              <a:avLst/>
              <a:gdLst/>
              <a:ahLst/>
              <a:cxnLst/>
              <a:rect l="l" t="t" r="r" b="b"/>
              <a:pathLst>
                <a:path w="20447" h="427" extrusionOk="0">
                  <a:moveTo>
                    <a:pt x="1" y="1"/>
                  </a:moveTo>
                  <a:lnTo>
                    <a:pt x="1" y="44"/>
                  </a:lnTo>
                  <a:lnTo>
                    <a:pt x="20446" y="427"/>
                  </a:lnTo>
                  <a:lnTo>
                    <a:pt x="20446" y="384"/>
                  </a:lnTo>
                  <a:lnTo>
                    <a:pt x="1"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30"/>
            <p:cNvSpPr/>
            <p:nvPr/>
          </p:nvSpPr>
          <p:spPr>
            <a:xfrm flipH="1">
              <a:off x="7896486" y="4462539"/>
              <a:ext cx="1775937" cy="651829"/>
            </a:xfrm>
            <a:custGeom>
              <a:avLst/>
              <a:gdLst/>
              <a:ahLst/>
              <a:cxnLst/>
              <a:rect l="l" t="t" r="r" b="b"/>
              <a:pathLst>
                <a:path w="17295" h="6348" extrusionOk="0">
                  <a:moveTo>
                    <a:pt x="17273" y="1"/>
                  </a:moveTo>
                  <a:lnTo>
                    <a:pt x="1" y="6305"/>
                  </a:lnTo>
                  <a:lnTo>
                    <a:pt x="22" y="6347"/>
                  </a:lnTo>
                  <a:lnTo>
                    <a:pt x="17294" y="43"/>
                  </a:lnTo>
                  <a:lnTo>
                    <a:pt x="17273"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30"/>
            <p:cNvSpPr/>
            <p:nvPr/>
          </p:nvSpPr>
          <p:spPr>
            <a:xfrm flipH="1">
              <a:off x="8145812" y="4149870"/>
              <a:ext cx="1277299" cy="1277165"/>
            </a:xfrm>
            <a:custGeom>
              <a:avLst/>
              <a:gdLst/>
              <a:ahLst/>
              <a:cxnLst/>
              <a:rect l="l" t="t" r="r" b="b"/>
              <a:pathLst>
                <a:path w="12439" h="12438" extrusionOk="0">
                  <a:moveTo>
                    <a:pt x="12396" y="0"/>
                  </a:moveTo>
                  <a:lnTo>
                    <a:pt x="1" y="12395"/>
                  </a:lnTo>
                  <a:lnTo>
                    <a:pt x="43" y="12438"/>
                  </a:lnTo>
                  <a:lnTo>
                    <a:pt x="12438" y="21"/>
                  </a:lnTo>
                  <a:lnTo>
                    <a:pt x="12396"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30"/>
            <p:cNvSpPr/>
            <p:nvPr/>
          </p:nvSpPr>
          <p:spPr>
            <a:xfrm flipH="1">
              <a:off x="8458598" y="3900556"/>
              <a:ext cx="651742" cy="1775791"/>
            </a:xfrm>
            <a:custGeom>
              <a:avLst/>
              <a:gdLst/>
              <a:ahLst/>
              <a:cxnLst/>
              <a:rect l="l" t="t" r="r" b="b"/>
              <a:pathLst>
                <a:path w="6347" h="17294" extrusionOk="0">
                  <a:moveTo>
                    <a:pt x="6304" y="0"/>
                  </a:moveTo>
                  <a:lnTo>
                    <a:pt x="0" y="17272"/>
                  </a:lnTo>
                  <a:lnTo>
                    <a:pt x="43" y="17294"/>
                  </a:lnTo>
                  <a:lnTo>
                    <a:pt x="6347" y="21"/>
                  </a:lnTo>
                  <a:lnTo>
                    <a:pt x="6304"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30"/>
            <p:cNvSpPr/>
            <p:nvPr/>
          </p:nvSpPr>
          <p:spPr>
            <a:xfrm flipH="1">
              <a:off x="8762553" y="3738727"/>
              <a:ext cx="43846" cy="2099446"/>
            </a:xfrm>
            <a:custGeom>
              <a:avLst/>
              <a:gdLst/>
              <a:ahLst/>
              <a:cxnLst/>
              <a:rect l="l" t="t" r="r" b="b"/>
              <a:pathLst>
                <a:path w="427" h="20446" extrusionOk="0">
                  <a:moveTo>
                    <a:pt x="0" y="0"/>
                  </a:moveTo>
                  <a:lnTo>
                    <a:pt x="384" y="20446"/>
                  </a:lnTo>
                  <a:lnTo>
                    <a:pt x="426" y="20446"/>
                  </a:lnTo>
                  <a:lnTo>
                    <a:pt x="43"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30"/>
            <p:cNvSpPr/>
            <p:nvPr/>
          </p:nvSpPr>
          <p:spPr>
            <a:xfrm flipH="1">
              <a:off x="8419166" y="3675269"/>
              <a:ext cx="730604" cy="2224206"/>
            </a:xfrm>
            <a:custGeom>
              <a:avLst/>
              <a:gdLst/>
              <a:ahLst/>
              <a:cxnLst/>
              <a:rect l="l" t="t" r="r" b="b"/>
              <a:pathLst>
                <a:path w="7115" h="21661" extrusionOk="0">
                  <a:moveTo>
                    <a:pt x="43" y="0"/>
                  </a:moveTo>
                  <a:lnTo>
                    <a:pt x="1" y="22"/>
                  </a:lnTo>
                  <a:lnTo>
                    <a:pt x="7072" y="21660"/>
                  </a:lnTo>
                  <a:lnTo>
                    <a:pt x="7114" y="21660"/>
                  </a:lnTo>
                  <a:lnTo>
                    <a:pt x="43"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30"/>
            <p:cNvSpPr/>
            <p:nvPr/>
          </p:nvSpPr>
          <p:spPr>
            <a:xfrm flipH="1">
              <a:off x="8113054" y="3723428"/>
              <a:ext cx="1342812" cy="2127889"/>
            </a:xfrm>
            <a:custGeom>
              <a:avLst/>
              <a:gdLst/>
              <a:ahLst/>
              <a:cxnLst/>
              <a:rect l="l" t="t" r="r" b="b"/>
              <a:pathLst>
                <a:path w="13077" h="20723" extrusionOk="0">
                  <a:moveTo>
                    <a:pt x="43" y="0"/>
                  </a:moveTo>
                  <a:lnTo>
                    <a:pt x="0" y="21"/>
                  </a:lnTo>
                  <a:lnTo>
                    <a:pt x="13034" y="20723"/>
                  </a:lnTo>
                  <a:lnTo>
                    <a:pt x="13077" y="20701"/>
                  </a:lnTo>
                  <a:lnTo>
                    <a:pt x="43"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66" name="Google Shape;966;p30"/>
          <p:cNvGrpSpPr/>
          <p:nvPr/>
        </p:nvGrpSpPr>
        <p:grpSpPr>
          <a:xfrm>
            <a:off x="11241033" y="1878195"/>
            <a:ext cx="364000" cy="364400"/>
            <a:chOff x="-1642400" y="5722996"/>
            <a:chExt cx="273000" cy="273300"/>
          </a:xfrm>
        </p:grpSpPr>
        <p:cxnSp>
          <p:nvCxnSpPr>
            <p:cNvPr id="967" name="Google Shape;967;p30"/>
            <p:cNvCxnSpPr/>
            <p:nvPr/>
          </p:nvCxnSpPr>
          <p:spPr>
            <a:xfrm>
              <a:off x="-1505916" y="5722996"/>
              <a:ext cx="0" cy="273300"/>
            </a:xfrm>
            <a:prstGeom prst="straightConnector1">
              <a:avLst/>
            </a:prstGeom>
            <a:noFill/>
            <a:ln w="19050" cap="flat" cmpd="sng">
              <a:solidFill>
                <a:schemeClr val="lt1"/>
              </a:solidFill>
              <a:prstDash val="solid"/>
              <a:round/>
              <a:headEnd type="none" w="med" len="med"/>
              <a:tailEnd type="none" w="med" len="med"/>
            </a:ln>
          </p:spPr>
        </p:cxnSp>
        <p:cxnSp>
          <p:nvCxnSpPr>
            <p:cNvPr id="968" name="Google Shape;968;p30"/>
            <p:cNvCxnSpPr/>
            <p:nvPr/>
          </p:nvCxnSpPr>
          <p:spPr>
            <a:xfrm rot="10800000">
              <a:off x="-1642400" y="5859512"/>
              <a:ext cx="273000" cy="0"/>
            </a:xfrm>
            <a:prstGeom prst="straightConnector1">
              <a:avLst/>
            </a:prstGeom>
            <a:noFill/>
            <a:ln w="19050" cap="flat" cmpd="sng">
              <a:solidFill>
                <a:schemeClr val="lt1"/>
              </a:solidFill>
              <a:prstDash val="solid"/>
              <a:round/>
              <a:headEnd type="none" w="med" len="med"/>
              <a:tailEnd type="none" w="med" len="med"/>
            </a:ln>
          </p:spPr>
        </p:cxnSp>
        <p:cxnSp>
          <p:nvCxnSpPr>
            <p:cNvPr id="969" name="Google Shape;969;p30"/>
            <p:cNvCxnSpPr/>
            <p:nvPr/>
          </p:nvCxnSpPr>
          <p:spPr>
            <a:xfrm>
              <a:off x="-1505885" y="5722681"/>
              <a:ext cx="0" cy="273226"/>
            </a:xfrm>
            <a:prstGeom prst="straightConnector1">
              <a:avLst/>
            </a:prstGeom>
            <a:noFill/>
            <a:ln w="19050" cap="flat" cmpd="sng">
              <a:solidFill>
                <a:schemeClr val="lt1"/>
              </a:solidFill>
              <a:prstDash val="solid"/>
              <a:round/>
              <a:headEnd type="none" w="med" len="med"/>
              <a:tailEnd type="none" w="med" len="med"/>
            </a:ln>
          </p:spPr>
        </p:cxnSp>
        <p:cxnSp>
          <p:nvCxnSpPr>
            <p:cNvPr id="970" name="Google Shape;970;p30"/>
            <p:cNvCxnSpPr/>
            <p:nvPr/>
          </p:nvCxnSpPr>
          <p:spPr>
            <a:xfrm>
              <a:off x="-1505966" y="5722681"/>
              <a:ext cx="0" cy="273226"/>
            </a:xfrm>
            <a:prstGeom prst="straightConnector1">
              <a:avLst/>
            </a:prstGeom>
            <a:noFill/>
            <a:ln w="19050" cap="flat" cmpd="sng">
              <a:solidFill>
                <a:schemeClr val="lt1"/>
              </a:solidFill>
              <a:prstDash val="solid"/>
              <a:round/>
              <a:headEnd type="none" w="med" len="med"/>
              <a:tailEnd type="none" w="med" len="med"/>
            </a:ln>
          </p:spPr>
        </p:cxnSp>
      </p:grpSp>
    </p:spTree>
    <p:extLst>
      <p:ext uri="{BB962C8B-B14F-4D97-AF65-F5344CB8AC3E}">
        <p14:creationId xmlns:p14="http://schemas.microsoft.com/office/powerpoint/2010/main" val="303850461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Title and six columns 1">
  <p:cSld name="Title and six columns 1">
    <p:spTree>
      <p:nvGrpSpPr>
        <p:cNvPr id="1" name="Shape 971"/>
        <p:cNvGrpSpPr/>
        <p:nvPr/>
      </p:nvGrpSpPr>
      <p:grpSpPr>
        <a:xfrm>
          <a:off x="0" y="0"/>
          <a:ext cx="0" cy="0"/>
          <a:chOff x="0" y="0"/>
          <a:chExt cx="0" cy="0"/>
        </a:xfrm>
      </p:grpSpPr>
      <p:sp>
        <p:nvSpPr>
          <p:cNvPr id="972" name="Google Shape;972;p31"/>
          <p:cNvSpPr txBox="1">
            <a:spLocks noGrp="1"/>
          </p:cNvSpPr>
          <p:nvPr>
            <p:ph type="title"/>
          </p:nvPr>
        </p:nvSpPr>
        <p:spPr>
          <a:xfrm>
            <a:off x="950967" y="719367"/>
            <a:ext cx="10290000" cy="637600"/>
          </a:xfrm>
          <a:prstGeom prst="rect">
            <a:avLst/>
          </a:prstGeom>
        </p:spPr>
        <p:txBody>
          <a:bodyPr spcFirstLastPara="1" wrap="square" lIns="91425" tIns="91425" rIns="91425" bIns="91425" anchor="t" anchorCtr="0">
            <a:noAutofit/>
          </a:bodyPr>
          <a:lstStyle>
            <a:lvl1pPr lvl="0">
              <a:spcBef>
                <a:spcPts val="0"/>
              </a:spcBef>
              <a:spcAft>
                <a:spcPts val="0"/>
              </a:spcAft>
              <a:buSzPts val="3300"/>
              <a:buNone/>
              <a:defRPr/>
            </a:lvl1pPr>
            <a:lvl2pPr lvl="1">
              <a:spcBef>
                <a:spcPts val="0"/>
              </a:spcBef>
              <a:spcAft>
                <a:spcPts val="0"/>
              </a:spcAft>
              <a:buSzPts val="3300"/>
              <a:buNone/>
              <a:defRPr/>
            </a:lvl2pPr>
            <a:lvl3pPr lvl="2">
              <a:spcBef>
                <a:spcPts val="0"/>
              </a:spcBef>
              <a:spcAft>
                <a:spcPts val="0"/>
              </a:spcAft>
              <a:buSzPts val="3300"/>
              <a:buNone/>
              <a:defRPr/>
            </a:lvl3pPr>
            <a:lvl4pPr lvl="3">
              <a:spcBef>
                <a:spcPts val="0"/>
              </a:spcBef>
              <a:spcAft>
                <a:spcPts val="0"/>
              </a:spcAft>
              <a:buSzPts val="3300"/>
              <a:buNone/>
              <a:defRPr/>
            </a:lvl4pPr>
            <a:lvl5pPr lvl="4">
              <a:spcBef>
                <a:spcPts val="0"/>
              </a:spcBef>
              <a:spcAft>
                <a:spcPts val="0"/>
              </a:spcAft>
              <a:buSzPts val="3300"/>
              <a:buNone/>
              <a:defRPr/>
            </a:lvl5pPr>
            <a:lvl6pPr lvl="5">
              <a:spcBef>
                <a:spcPts val="0"/>
              </a:spcBef>
              <a:spcAft>
                <a:spcPts val="0"/>
              </a:spcAft>
              <a:buSzPts val="3300"/>
              <a:buNone/>
              <a:defRPr/>
            </a:lvl6pPr>
            <a:lvl7pPr lvl="6">
              <a:spcBef>
                <a:spcPts val="0"/>
              </a:spcBef>
              <a:spcAft>
                <a:spcPts val="0"/>
              </a:spcAft>
              <a:buSzPts val="3300"/>
              <a:buNone/>
              <a:defRPr/>
            </a:lvl7pPr>
            <a:lvl8pPr lvl="7">
              <a:spcBef>
                <a:spcPts val="0"/>
              </a:spcBef>
              <a:spcAft>
                <a:spcPts val="0"/>
              </a:spcAft>
              <a:buSzPts val="3300"/>
              <a:buNone/>
              <a:defRPr/>
            </a:lvl8pPr>
            <a:lvl9pPr lvl="8">
              <a:spcBef>
                <a:spcPts val="0"/>
              </a:spcBef>
              <a:spcAft>
                <a:spcPts val="0"/>
              </a:spcAft>
              <a:buSzPts val="3300"/>
              <a:buNone/>
              <a:defRPr/>
            </a:lvl9pPr>
          </a:lstStyle>
          <a:p>
            <a:endParaRPr/>
          </a:p>
        </p:txBody>
      </p:sp>
      <p:sp>
        <p:nvSpPr>
          <p:cNvPr id="973" name="Google Shape;973;p31"/>
          <p:cNvSpPr txBox="1">
            <a:spLocks noGrp="1"/>
          </p:cNvSpPr>
          <p:nvPr>
            <p:ph type="subTitle" idx="1"/>
          </p:nvPr>
        </p:nvSpPr>
        <p:spPr>
          <a:xfrm>
            <a:off x="1562865" y="4623581"/>
            <a:ext cx="2703600" cy="62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74" name="Google Shape;974;p31"/>
          <p:cNvSpPr txBox="1">
            <a:spLocks noGrp="1"/>
          </p:cNvSpPr>
          <p:nvPr>
            <p:ph type="subTitle" idx="2"/>
          </p:nvPr>
        </p:nvSpPr>
        <p:spPr>
          <a:xfrm>
            <a:off x="1562865" y="4142500"/>
            <a:ext cx="2703600" cy="40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1pPr>
            <a:lvl2pPr lvl="1"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2pPr>
            <a:lvl3pPr lvl="2"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3pPr>
            <a:lvl4pPr lvl="3"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4pPr>
            <a:lvl5pPr lvl="4"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5pPr>
            <a:lvl6pPr lvl="5"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6pPr>
            <a:lvl7pPr lvl="6"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7pPr>
            <a:lvl8pPr lvl="7"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8pPr>
            <a:lvl9pPr lvl="8"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9pPr>
          </a:lstStyle>
          <a:p>
            <a:endParaRPr/>
          </a:p>
        </p:txBody>
      </p:sp>
      <p:sp>
        <p:nvSpPr>
          <p:cNvPr id="975" name="Google Shape;975;p31"/>
          <p:cNvSpPr txBox="1">
            <a:spLocks noGrp="1"/>
          </p:cNvSpPr>
          <p:nvPr>
            <p:ph type="subTitle" idx="3"/>
          </p:nvPr>
        </p:nvSpPr>
        <p:spPr>
          <a:xfrm>
            <a:off x="7925565" y="4623581"/>
            <a:ext cx="2703600" cy="62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76" name="Google Shape;976;p31"/>
          <p:cNvSpPr txBox="1">
            <a:spLocks noGrp="1"/>
          </p:cNvSpPr>
          <p:nvPr>
            <p:ph type="subTitle" idx="4"/>
          </p:nvPr>
        </p:nvSpPr>
        <p:spPr>
          <a:xfrm>
            <a:off x="7925565" y="4142500"/>
            <a:ext cx="2703600" cy="40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1pPr>
            <a:lvl2pPr lvl="1"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2pPr>
            <a:lvl3pPr lvl="2"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3pPr>
            <a:lvl4pPr lvl="3"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4pPr>
            <a:lvl5pPr lvl="4"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5pPr>
            <a:lvl6pPr lvl="5"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6pPr>
            <a:lvl7pPr lvl="6"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7pPr>
            <a:lvl8pPr lvl="7"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8pPr>
            <a:lvl9pPr lvl="8"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9pPr>
          </a:lstStyle>
          <a:p>
            <a:endParaRPr/>
          </a:p>
        </p:txBody>
      </p:sp>
      <p:sp>
        <p:nvSpPr>
          <p:cNvPr id="977" name="Google Shape;977;p31"/>
          <p:cNvSpPr txBox="1">
            <a:spLocks noGrp="1"/>
          </p:cNvSpPr>
          <p:nvPr>
            <p:ph type="subTitle" idx="5"/>
          </p:nvPr>
        </p:nvSpPr>
        <p:spPr>
          <a:xfrm>
            <a:off x="4744215" y="4623581"/>
            <a:ext cx="2703600" cy="62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78" name="Google Shape;978;p31"/>
          <p:cNvSpPr txBox="1">
            <a:spLocks noGrp="1"/>
          </p:cNvSpPr>
          <p:nvPr>
            <p:ph type="subTitle" idx="6"/>
          </p:nvPr>
        </p:nvSpPr>
        <p:spPr>
          <a:xfrm>
            <a:off x="4744215" y="4142500"/>
            <a:ext cx="2703600" cy="40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1pPr>
            <a:lvl2pPr lvl="1"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2pPr>
            <a:lvl3pPr lvl="2"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3pPr>
            <a:lvl4pPr lvl="3"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4pPr>
            <a:lvl5pPr lvl="4"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5pPr>
            <a:lvl6pPr lvl="5"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6pPr>
            <a:lvl7pPr lvl="6"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7pPr>
            <a:lvl8pPr lvl="7"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8pPr>
            <a:lvl9pPr lvl="8"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9pPr>
          </a:lstStyle>
          <a:p>
            <a:endParaRPr/>
          </a:p>
        </p:txBody>
      </p:sp>
      <p:sp>
        <p:nvSpPr>
          <p:cNvPr id="979" name="Google Shape;979;p31"/>
          <p:cNvSpPr txBox="1">
            <a:spLocks noGrp="1"/>
          </p:cNvSpPr>
          <p:nvPr>
            <p:ph type="subTitle" idx="7"/>
          </p:nvPr>
        </p:nvSpPr>
        <p:spPr>
          <a:xfrm>
            <a:off x="1562865" y="2770315"/>
            <a:ext cx="2703600" cy="62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80" name="Google Shape;980;p31"/>
          <p:cNvSpPr txBox="1">
            <a:spLocks noGrp="1"/>
          </p:cNvSpPr>
          <p:nvPr>
            <p:ph type="subTitle" idx="8"/>
          </p:nvPr>
        </p:nvSpPr>
        <p:spPr>
          <a:xfrm>
            <a:off x="1562865" y="2289233"/>
            <a:ext cx="2703600" cy="40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1pPr>
            <a:lvl2pPr lvl="1"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2pPr>
            <a:lvl3pPr lvl="2"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3pPr>
            <a:lvl4pPr lvl="3"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4pPr>
            <a:lvl5pPr lvl="4"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5pPr>
            <a:lvl6pPr lvl="5"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6pPr>
            <a:lvl7pPr lvl="6"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7pPr>
            <a:lvl8pPr lvl="7"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8pPr>
            <a:lvl9pPr lvl="8"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9pPr>
          </a:lstStyle>
          <a:p>
            <a:endParaRPr/>
          </a:p>
        </p:txBody>
      </p:sp>
      <p:sp>
        <p:nvSpPr>
          <p:cNvPr id="981" name="Google Shape;981;p31"/>
          <p:cNvSpPr txBox="1">
            <a:spLocks noGrp="1"/>
          </p:cNvSpPr>
          <p:nvPr>
            <p:ph type="subTitle" idx="9"/>
          </p:nvPr>
        </p:nvSpPr>
        <p:spPr>
          <a:xfrm>
            <a:off x="4744215" y="2770315"/>
            <a:ext cx="2703600" cy="62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82" name="Google Shape;982;p31"/>
          <p:cNvSpPr txBox="1">
            <a:spLocks noGrp="1"/>
          </p:cNvSpPr>
          <p:nvPr>
            <p:ph type="subTitle" idx="13"/>
          </p:nvPr>
        </p:nvSpPr>
        <p:spPr>
          <a:xfrm>
            <a:off x="4744215" y="2289233"/>
            <a:ext cx="2703600" cy="40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1pPr>
            <a:lvl2pPr lvl="1"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2pPr>
            <a:lvl3pPr lvl="2"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3pPr>
            <a:lvl4pPr lvl="3"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4pPr>
            <a:lvl5pPr lvl="4"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5pPr>
            <a:lvl6pPr lvl="5"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6pPr>
            <a:lvl7pPr lvl="6"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7pPr>
            <a:lvl8pPr lvl="7"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8pPr>
            <a:lvl9pPr lvl="8"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9pPr>
          </a:lstStyle>
          <a:p>
            <a:endParaRPr/>
          </a:p>
        </p:txBody>
      </p:sp>
      <p:sp>
        <p:nvSpPr>
          <p:cNvPr id="983" name="Google Shape;983;p31"/>
          <p:cNvSpPr txBox="1">
            <a:spLocks noGrp="1"/>
          </p:cNvSpPr>
          <p:nvPr>
            <p:ph type="subTitle" idx="14"/>
          </p:nvPr>
        </p:nvSpPr>
        <p:spPr>
          <a:xfrm>
            <a:off x="7925565" y="2770315"/>
            <a:ext cx="2703600" cy="62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84" name="Google Shape;984;p31"/>
          <p:cNvSpPr txBox="1">
            <a:spLocks noGrp="1"/>
          </p:cNvSpPr>
          <p:nvPr>
            <p:ph type="subTitle" idx="15"/>
          </p:nvPr>
        </p:nvSpPr>
        <p:spPr>
          <a:xfrm>
            <a:off x="7925565" y="2289233"/>
            <a:ext cx="2703600" cy="40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1pPr>
            <a:lvl2pPr lvl="1"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2pPr>
            <a:lvl3pPr lvl="2"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3pPr>
            <a:lvl4pPr lvl="3"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4pPr>
            <a:lvl5pPr lvl="4"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5pPr>
            <a:lvl6pPr lvl="5"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6pPr>
            <a:lvl7pPr lvl="6"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7pPr>
            <a:lvl8pPr lvl="7"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8pPr>
            <a:lvl9pPr lvl="8" algn="ctr" rtl="0">
              <a:lnSpc>
                <a:spcPct val="100000"/>
              </a:lnSpc>
              <a:spcBef>
                <a:spcPts val="0"/>
              </a:spcBef>
              <a:spcAft>
                <a:spcPts val="0"/>
              </a:spcAft>
              <a:buClr>
                <a:schemeClr val="accent1"/>
              </a:buClr>
              <a:buSzPts val="2400"/>
              <a:buFont typeface="Vidaloka"/>
              <a:buNone/>
              <a:defRPr sz="3200">
                <a:solidFill>
                  <a:schemeClr val="accent1"/>
                </a:solidFill>
                <a:latin typeface="Vidaloka"/>
                <a:ea typeface="Vidaloka"/>
                <a:cs typeface="Vidaloka"/>
                <a:sym typeface="Vidaloka"/>
              </a:defRPr>
            </a:lvl9pPr>
          </a:lstStyle>
          <a:p>
            <a:endParaRPr/>
          </a:p>
        </p:txBody>
      </p:sp>
      <p:sp>
        <p:nvSpPr>
          <p:cNvPr id="985" name="Google Shape;985;p31"/>
          <p:cNvSpPr/>
          <p:nvPr/>
        </p:nvSpPr>
        <p:spPr>
          <a:xfrm>
            <a:off x="-1374325" y="3654557"/>
            <a:ext cx="2681200" cy="4915200"/>
          </a:xfrm>
          <a:prstGeom prst="round2SameRect">
            <a:avLst>
              <a:gd name="adj1" fmla="val 50000"/>
              <a:gd name="adj2" fmla="val 0"/>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31"/>
          <p:cNvSpPr/>
          <p:nvPr/>
        </p:nvSpPr>
        <p:spPr>
          <a:xfrm>
            <a:off x="505034" y="3654580"/>
            <a:ext cx="445948" cy="445824"/>
          </a:xfrm>
          <a:custGeom>
            <a:avLst/>
            <a:gdLst/>
            <a:ahLst/>
            <a:cxnLst/>
            <a:rect l="l" t="t" r="r" b="b"/>
            <a:pathLst>
              <a:path w="3601" h="3600" extrusionOk="0">
                <a:moveTo>
                  <a:pt x="1811" y="0"/>
                </a:moveTo>
                <a:cubicBezTo>
                  <a:pt x="1790" y="128"/>
                  <a:pt x="1790" y="277"/>
                  <a:pt x="1768" y="405"/>
                </a:cubicBezTo>
                <a:cubicBezTo>
                  <a:pt x="1726" y="1129"/>
                  <a:pt x="1130" y="1725"/>
                  <a:pt x="405" y="1768"/>
                </a:cubicBezTo>
                <a:cubicBezTo>
                  <a:pt x="278" y="1789"/>
                  <a:pt x="129" y="1789"/>
                  <a:pt x="1" y="1810"/>
                </a:cubicBezTo>
                <a:cubicBezTo>
                  <a:pt x="129" y="1810"/>
                  <a:pt x="278" y="1832"/>
                  <a:pt x="405" y="1832"/>
                </a:cubicBezTo>
                <a:cubicBezTo>
                  <a:pt x="1130" y="1896"/>
                  <a:pt x="1726" y="2471"/>
                  <a:pt x="1768" y="3216"/>
                </a:cubicBezTo>
                <a:cubicBezTo>
                  <a:pt x="1790" y="3344"/>
                  <a:pt x="1790" y="3472"/>
                  <a:pt x="1811" y="3599"/>
                </a:cubicBezTo>
                <a:cubicBezTo>
                  <a:pt x="1811" y="3472"/>
                  <a:pt x="1832" y="3344"/>
                  <a:pt x="1832" y="3216"/>
                </a:cubicBezTo>
                <a:cubicBezTo>
                  <a:pt x="1896" y="2471"/>
                  <a:pt x="2471" y="1896"/>
                  <a:pt x="3217" y="1832"/>
                </a:cubicBezTo>
                <a:cubicBezTo>
                  <a:pt x="3344" y="1832"/>
                  <a:pt x="3472" y="1810"/>
                  <a:pt x="3600" y="1810"/>
                </a:cubicBezTo>
                <a:cubicBezTo>
                  <a:pt x="3472" y="1789"/>
                  <a:pt x="3344" y="1789"/>
                  <a:pt x="3217" y="1768"/>
                </a:cubicBezTo>
                <a:cubicBezTo>
                  <a:pt x="2471" y="1725"/>
                  <a:pt x="1896" y="1129"/>
                  <a:pt x="1832" y="405"/>
                </a:cubicBezTo>
                <a:cubicBezTo>
                  <a:pt x="1832" y="277"/>
                  <a:pt x="1811" y="128"/>
                  <a:pt x="181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1"/>
          <p:cNvSpPr/>
          <p:nvPr/>
        </p:nvSpPr>
        <p:spPr>
          <a:xfrm rot="10800000" flipH="1">
            <a:off x="10203701" y="-737576"/>
            <a:ext cx="3085969" cy="2274941"/>
          </a:xfrm>
          <a:custGeom>
            <a:avLst/>
            <a:gdLst/>
            <a:ahLst/>
            <a:cxnLst/>
            <a:rect l="l" t="t" r="r" b="b"/>
            <a:pathLst>
              <a:path w="24919" h="18370" extrusionOk="0">
                <a:moveTo>
                  <a:pt x="20893" y="117"/>
                </a:moveTo>
                <a:cubicBezTo>
                  <a:pt x="21937" y="117"/>
                  <a:pt x="22746" y="415"/>
                  <a:pt x="23194" y="1012"/>
                </a:cubicBezTo>
                <a:cubicBezTo>
                  <a:pt x="24770" y="3163"/>
                  <a:pt x="21064" y="8572"/>
                  <a:pt x="14909" y="13087"/>
                </a:cubicBezTo>
                <a:cubicBezTo>
                  <a:pt x="11927" y="15281"/>
                  <a:pt x="8818" y="16921"/>
                  <a:pt x="6155" y="17730"/>
                </a:cubicBezTo>
                <a:cubicBezTo>
                  <a:pt x="5014" y="18071"/>
                  <a:pt x="4019" y="18240"/>
                  <a:pt x="3196" y="18240"/>
                </a:cubicBezTo>
                <a:cubicBezTo>
                  <a:pt x="2115" y="18240"/>
                  <a:pt x="1330" y="17948"/>
                  <a:pt x="895" y="17368"/>
                </a:cubicBezTo>
                <a:cubicBezTo>
                  <a:pt x="150" y="16324"/>
                  <a:pt x="575" y="14514"/>
                  <a:pt x="2130" y="12235"/>
                </a:cubicBezTo>
                <a:cubicBezTo>
                  <a:pt x="3685" y="9935"/>
                  <a:pt x="6198" y="7486"/>
                  <a:pt x="9180" y="5292"/>
                </a:cubicBezTo>
                <a:cubicBezTo>
                  <a:pt x="13610" y="2034"/>
                  <a:pt x="18125" y="117"/>
                  <a:pt x="20893" y="117"/>
                </a:cubicBezTo>
                <a:close/>
                <a:moveTo>
                  <a:pt x="20889" y="1"/>
                </a:moveTo>
                <a:cubicBezTo>
                  <a:pt x="18081" y="1"/>
                  <a:pt x="13550" y="1899"/>
                  <a:pt x="9095" y="5165"/>
                </a:cubicBezTo>
                <a:cubicBezTo>
                  <a:pt x="6092" y="7379"/>
                  <a:pt x="3578" y="9850"/>
                  <a:pt x="2002" y="12150"/>
                </a:cubicBezTo>
                <a:cubicBezTo>
                  <a:pt x="426" y="14472"/>
                  <a:pt x="0" y="16367"/>
                  <a:pt x="788" y="17453"/>
                </a:cubicBezTo>
                <a:cubicBezTo>
                  <a:pt x="1236" y="18071"/>
                  <a:pt x="2066" y="18369"/>
                  <a:pt x="3195" y="18369"/>
                </a:cubicBezTo>
                <a:cubicBezTo>
                  <a:pt x="4047" y="18369"/>
                  <a:pt x="5048" y="18199"/>
                  <a:pt x="6198" y="17858"/>
                </a:cubicBezTo>
                <a:cubicBezTo>
                  <a:pt x="8860" y="17049"/>
                  <a:pt x="11991" y="15387"/>
                  <a:pt x="14994" y="13194"/>
                </a:cubicBezTo>
                <a:cubicBezTo>
                  <a:pt x="21192" y="8636"/>
                  <a:pt x="24919" y="3141"/>
                  <a:pt x="23300" y="926"/>
                </a:cubicBezTo>
                <a:cubicBezTo>
                  <a:pt x="22841" y="298"/>
                  <a:pt x="22000" y="1"/>
                  <a:pt x="2088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1"/>
          <p:cNvSpPr/>
          <p:nvPr/>
        </p:nvSpPr>
        <p:spPr>
          <a:xfrm rot="10800000" flipH="1">
            <a:off x="10990780" y="564652"/>
            <a:ext cx="445824" cy="445824"/>
          </a:xfrm>
          <a:custGeom>
            <a:avLst/>
            <a:gdLst/>
            <a:ahLst/>
            <a:cxnLst/>
            <a:rect l="l" t="t" r="r" b="b"/>
            <a:pathLst>
              <a:path w="3600" h="3600" extrusionOk="0">
                <a:moveTo>
                  <a:pt x="1811" y="0"/>
                </a:moveTo>
                <a:cubicBezTo>
                  <a:pt x="1789" y="128"/>
                  <a:pt x="1789" y="277"/>
                  <a:pt x="1768" y="405"/>
                </a:cubicBezTo>
                <a:cubicBezTo>
                  <a:pt x="1726" y="1129"/>
                  <a:pt x="1129" y="1725"/>
                  <a:pt x="405" y="1768"/>
                </a:cubicBezTo>
                <a:cubicBezTo>
                  <a:pt x="277" y="1789"/>
                  <a:pt x="128" y="1789"/>
                  <a:pt x="0" y="1810"/>
                </a:cubicBezTo>
                <a:cubicBezTo>
                  <a:pt x="128" y="1810"/>
                  <a:pt x="277" y="1832"/>
                  <a:pt x="405" y="1832"/>
                </a:cubicBezTo>
                <a:cubicBezTo>
                  <a:pt x="1129" y="1895"/>
                  <a:pt x="1726" y="2471"/>
                  <a:pt x="1768" y="3216"/>
                </a:cubicBezTo>
                <a:cubicBezTo>
                  <a:pt x="1789" y="3344"/>
                  <a:pt x="1789" y="3472"/>
                  <a:pt x="1811" y="3599"/>
                </a:cubicBezTo>
                <a:cubicBezTo>
                  <a:pt x="1811" y="3472"/>
                  <a:pt x="1832" y="3344"/>
                  <a:pt x="1832" y="3216"/>
                </a:cubicBezTo>
                <a:cubicBezTo>
                  <a:pt x="1896" y="2471"/>
                  <a:pt x="2471" y="1895"/>
                  <a:pt x="3216" y="1832"/>
                </a:cubicBezTo>
                <a:cubicBezTo>
                  <a:pt x="3344" y="1832"/>
                  <a:pt x="3472" y="1810"/>
                  <a:pt x="3600" y="1810"/>
                </a:cubicBezTo>
                <a:cubicBezTo>
                  <a:pt x="3472" y="1789"/>
                  <a:pt x="3344" y="1789"/>
                  <a:pt x="3216" y="1768"/>
                </a:cubicBezTo>
                <a:cubicBezTo>
                  <a:pt x="2471" y="1725"/>
                  <a:pt x="1896" y="1129"/>
                  <a:pt x="1832" y="405"/>
                </a:cubicBezTo>
                <a:cubicBezTo>
                  <a:pt x="1832" y="277"/>
                  <a:pt x="1811" y="128"/>
                  <a:pt x="181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1"/>
          <p:cNvSpPr/>
          <p:nvPr/>
        </p:nvSpPr>
        <p:spPr>
          <a:xfrm>
            <a:off x="626451" y="2318033"/>
            <a:ext cx="174400" cy="174400"/>
          </a:xfrm>
          <a:prstGeom prst="ellipse">
            <a:avLst/>
          </a:prstGeom>
          <a:no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1"/>
          <p:cNvSpPr/>
          <p:nvPr/>
        </p:nvSpPr>
        <p:spPr>
          <a:xfrm>
            <a:off x="5468384" y="6045367"/>
            <a:ext cx="174400" cy="174400"/>
          </a:xfrm>
          <a:prstGeom prst="ellipse">
            <a:avLst/>
          </a:prstGeom>
          <a:no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1"/>
          <p:cNvSpPr/>
          <p:nvPr/>
        </p:nvSpPr>
        <p:spPr>
          <a:xfrm>
            <a:off x="7588633" y="5852900"/>
            <a:ext cx="84400" cy="84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1"/>
          <p:cNvSpPr/>
          <p:nvPr/>
        </p:nvSpPr>
        <p:spPr>
          <a:xfrm>
            <a:off x="10711933" y="1537367"/>
            <a:ext cx="84400" cy="84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1"/>
          <p:cNvSpPr/>
          <p:nvPr/>
        </p:nvSpPr>
        <p:spPr>
          <a:xfrm>
            <a:off x="3978867" y="5555433"/>
            <a:ext cx="84400" cy="84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94" name="Google Shape;994;p31"/>
          <p:cNvGrpSpPr/>
          <p:nvPr/>
        </p:nvGrpSpPr>
        <p:grpSpPr>
          <a:xfrm>
            <a:off x="9350457" y="5751301"/>
            <a:ext cx="2219921" cy="575767"/>
            <a:chOff x="7012842" y="4313475"/>
            <a:chExt cx="1664941" cy="431825"/>
          </a:xfrm>
        </p:grpSpPr>
        <p:sp>
          <p:nvSpPr>
            <p:cNvPr id="995" name="Google Shape;995;p31"/>
            <p:cNvSpPr/>
            <p:nvPr/>
          </p:nvSpPr>
          <p:spPr>
            <a:xfrm rot="10800000">
              <a:off x="8245958" y="4536403"/>
              <a:ext cx="71266" cy="223"/>
            </a:xfrm>
            <a:custGeom>
              <a:avLst/>
              <a:gdLst/>
              <a:ahLst/>
              <a:cxnLst/>
              <a:rect l="l" t="t" r="r" b="b"/>
              <a:pathLst>
                <a:path w="320" h="1" fill="none" extrusionOk="0">
                  <a:moveTo>
                    <a:pt x="0" y="0"/>
                  </a:moveTo>
                  <a:lnTo>
                    <a:pt x="320" y="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31"/>
            <p:cNvSpPr/>
            <p:nvPr/>
          </p:nvSpPr>
          <p:spPr>
            <a:xfrm rot="10800000">
              <a:off x="8269565" y="4432177"/>
              <a:ext cx="61912" cy="33406"/>
            </a:xfrm>
            <a:custGeom>
              <a:avLst/>
              <a:gdLst/>
              <a:ahLst/>
              <a:cxnLst/>
              <a:rect l="l" t="t" r="r" b="b"/>
              <a:pathLst>
                <a:path w="278" h="150" fill="none" extrusionOk="0">
                  <a:moveTo>
                    <a:pt x="0" y="1"/>
                  </a:moveTo>
                  <a:lnTo>
                    <a:pt x="277" y="15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31"/>
            <p:cNvSpPr/>
            <p:nvPr/>
          </p:nvSpPr>
          <p:spPr>
            <a:xfrm rot="10800000">
              <a:off x="8336154" y="4351558"/>
              <a:ext cx="42759" cy="61912"/>
            </a:xfrm>
            <a:custGeom>
              <a:avLst/>
              <a:gdLst/>
              <a:ahLst/>
              <a:cxnLst/>
              <a:rect l="l" t="t" r="r" b="b"/>
              <a:pathLst>
                <a:path w="192" h="278" fill="none" extrusionOk="0">
                  <a:moveTo>
                    <a:pt x="0" y="1"/>
                  </a:moveTo>
                  <a:lnTo>
                    <a:pt x="192" y="278"/>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31"/>
            <p:cNvSpPr/>
            <p:nvPr/>
          </p:nvSpPr>
          <p:spPr>
            <a:xfrm rot="10800000">
              <a:off x="8435703" y="4313475"/>
              <a:ext cx="9576" cy="71488"/>
            </a:xfrm>
            <a:custGeom>
              <a:avLst/>
              <a:gdLst/>
              <a:ahLst/>
              <a:cxnLst/>
              <a:rect l="l" t="t" r="r" b="b"/>
              <a:pathLst>
                <a:path w="43" h="321" fill="none" extrusionOk="0">
                  <a:moveTo>
                    <a:pt x="0" y="1"/>
                  </a:moveTo>
                  <a:lnTo>
                    <a:pt x="43" y="32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31"/>
            <p:cNvSpPr/>
            <p:nvPr/>
          </p:nvSpPr>
          <p:spPr>
            <a:xfrm rot="10800000">
              <a:off x="8516322" y="4327728"/>
              <a:ext cx="28729" cy="66589"/>
            </a:xfrm>
            <a:custGeom>
              <a:avLst/>
              <a:gdLst/>
              <a:ahLst/>
              <a:cxnLst/>
              <a:rect l="l" t="t" r="r" b="b"/>
              <a:pathLst>
                <a:path w="129" h="299" fill="none" extrusionOk="0">
                  <a:moveTo>
                    <a:pt x="129" y="0"/>
                  </a:moveTo>
                  <a:lnTo>
                    <a:pt x="1" y="298"/>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31"/>
            <p:cNvSpPr/>
            <p:nvPr/>
          </p:nvSpPr>
          <p:spPr>
            <a:xfrm rot="10800000">
              <a:off x="8573112" y="4384741"/>
              <a:ext cx="57235" cy="47659"/>
            </a:xfrm>
            <a:custGeom>
              <a:avLst/>
              <a:gdLst/>
              <a:ahLst/>
              <a:cxnLst/>
              <a:rect l="l" t="t" r="r" b="b"/>
              <a:pathLst>
                <a:path w="257" h="214" fill="none" extrusionOk="0">
                  <a:moveTo>
                    <a:pt x="256" y="1"/>
                  </a:moveTo>
                  <a:lnTo>
                    <a:pt x="0" y="214"/>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31"/>
            <p:cNvSpPr/>
            <p:nvPr/>
          </p:nvSpPr>
          <p:spPr>
            <a:xfrm rot="10800000">
              <a:off x="8606518" y="4479613"/>
              <a:ext cx="71266" cy="19153"/>
            </a:xfrm>
            <a:custGeom>
              <a:avLst/>
              <a:gdLst/>
              <a:ahLst/>
              <a:cxnLst/>
              <a:rect l="l" t="t" r="r" b="b"/>
              <a:pathLst>
                <a:path w="320" h="86" fill="none" extrusionOk="0">
                  <a:moveTo>
                    <a:pt x="320" y="1"/>
                  </a:moveTo>
                  <a:lnTo>
                    <a:pt x="1" y="86"/>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31"/>
            <p:cNvSpPr/>
            <p:nvPr/>
          </p:nvSpPr>
          <p:spPr>
            <a:xfrm rot="10800000">
              <a:off x="8601618" y="4564909"/>
              <a:ext cx="76165" cy="24052"/>
            </a:xfrm>
            <a:custGeom>
              <a:avLst/>
              <a:gdLst/>
              <a:ahLst/>
              <a:cxnLst/>
              <a:rect l="l" t="t" r="r" b="b"/>
              <a:pathLst>
                <a:path w="342" h="108" fill="none" extrusionOk="0">
                  <a:moveTo>
                    <a:pt x="1" y="1"/>
                  </a:moveTo>
                  <a:lnTo>
                    <a:pt x="341" y="107"/>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31"/>
            <p:cNvSpPr/>
            <p:nvPr/>
          </p:nvSpPr>
          <p:spPr>
            <a:xfrm rot="10800000">
              <a:off x="8568435" y="4626598"/>
              <a:ext cx="57235" cy="52336"/>
            </a:xfrm>
            <a:custGeom>
              <a:avLst/>
              <a:gdLst/>
              <a:ahLst/>
              <a:cxnLst/>
              <a:rect l="l" t="t" r="r" b="b"/>
              <a:pathLst>
                <a:path w="257" h="235" fill="none" extrusionOk="0">
                  <a:moveTo>
                    <a:pt x="1" y="0"/>
                  </a:moveTo>
                  <a:lnTo>
                    <a:pt x="256" y="235"/>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31"/>
            <p:cNvSpPr/>
            <p:nvPr/>
          </p:nvSpPr>
          <p:spPr>
            <a:xfrm rot="10800000">
              <a:off x="8511645" y="4669357"/>
              <a:ext cx="23829" cy="71266"/>
            </a:xfrm>
            <a:custGeom>
              <a:avLst/>
              <a:gdLst/>
              <a:ahLst/>
              <a:cxnLst/>
              <a:rect l="l" t="t" r="r" b="b"/>
              <a:pathLst>
                <a:path w="107" h="320" fill="none" extrusionOk="0">
                  <a:moveTo>
                    <a:pt x="0" y="0"/>
                  </a:moveTo>
                  <a:lnTo>
                    <a:pt x="107" y="32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31"/>
            <p:cNvSpPr/>
            <p:nvPr/>
          </p:nvSpPr>
          <p:spPr>
            <a:xfrm rot="10800000">
              <a:off x="8431026" y="4674034"/>
              <a:ext cx="9576" cy="71266"/>
            </a:xfrm>
            <a:custGeom>
              <a:avLst/>
              <a:gdLst/>
              <a:ahLst/>
              <a:cxnLst/>
              <a:rect l="l" t="t" r="r" b="b"/>
              <a:pathLst>
                <a:path w="43" h="320" fill="none" extrusionOk="0">
                  <a:moveTo>
                    <a:pt x="43" y="0"/>
                  </a:moveTo>
                  <a:lnTo>
                    <a:pt x="0" y="32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31"/>
            <p:cNvSpPr/>
            <p:nvPr/>
          </p:nvSpPr>
          <p:spPr>
            <a:xfrm rot="10800000">
              <a:off x="8331254" y="4650205"/>
              <a:ext cx="47659" cy="57235"/>
            </a:xfrm>
            <a:custGeom>
              <a:avLst/>
              <a:gdLst/>
              <a:ahLst/>
              <a:cxnLst/>
              <a:rect l="l" t="t" r="r" b="b"/>
              <a:pathLst>
                <a:path w="214" h="257" fill="none" extrusionOk="0">
                  <a:moveTo>
                    <a:pt x="213" y="0"/>
                  </a:moveTo>
                  <a:lnTo>
                    <a:pt x="0" y="256"/>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31"/>
            <p:cNvSpPr/>
            <p:nvPr/>
          </p:nvSpPr>
          <p:spPr>
            <a:xfrm rot="10800000">
              <a:off x="8264888" y="4593415"/>
              <a:ext cx="66589" cy="28729"/>
            </a:xfrm>
            <a:custGeom>
              <a:avLst/>
              <a:gdLst/>
              <a:ahLst/>
              <a:cxnLst/>
              <a:rect l="l" t="t" r="r" b="b"/>
              <a:pathLst>
                <a:path w="299" h="129" fill="none" extrusionOk="0">
                  <a:moveTo>
                    <a:pt x="298" y="1"/>
                  </a:moveTo>
                  <a:lnTo>
                    <a:pt x="0" y="129"/>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31"/>
            <p:cNvSpPr/>
            <p:nvPr/>
          </p:nvSpPr>
          <p:spPr>
            <a:xfrm rot="10800000">
              <a:off x="7012842" y="4536403"/>
              <a:ext cx="71266" cy="223"/>
            </a:xfrm>
            <a:custGeom>
              <a:avLst/>
              <a:gdLst/>
              <a:ahLst/>
              <a:cxnLst/>
              <a:rect l="l" t="t" r="r" b="b"/>
              <a:pathLst>
                <a:path w="320" h="1" fill="none" extrusionOk="0">
                  <a:moveTo>
                    <a:pt x="1" y="0"/>
                  </a:moveTo>
                  <a:lnTo>
                    <a:pt x="320" y="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31"/>
            <p:cNvSpPr/>
            <p:nvPr/>
          </p:nvSpPr>
          <p:spPr>
            <a:xfrm rot="10800000">
              <a:off x="7036449" y="4432177"/>
              <a:ext cx="66589" cy="33406"/>
            </a:xfrm>
            <a:custGeom>
              <a:avLst/>
              <a:gdLst/>
              <a:ahLst/>
              <a:cxnLst/>
              <a:rect l="l" t="t" r="r" b="b"/>
              <a:pathLst>
                <a:path w="299" h="150" fill="none" extrusionOk="0">
                  <a:moveTo>
                    <a:pt x="0" y="1"/>
                  </a:moveTo>
                  <a:lnTo>
                    <a:pt x="298" y="15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31"/>
            <p:cNvSpPr/>
            <p:nvPr/>
          </p:nvSpPr>
          <p:spPr>
            <a:xfrm rot="10800000">
              <a:off x="7107492" y="4351558"/>
              <a:ext cx="38305" cy="61912"/>
            </a:xfrm>
            <a:custGeom>
              <a:avLst/>
              <a:gdLst/>
              <a:ahLst/>
              <a:cxnLst/>
              <a:rect l="l" t="t" r="r" b="b"/>
              <a:pathLst>
                <a:path w="172" h="278" fill="none" extrusionOk="0">
                  <a:moveTo>
                    <a:pt x="1" y="1"/>
                  </a:moveTo>
                  <a:lnTo>
                    <a:pt x="171" y="278"/>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31"/>
            <p:cNvSpPr/>
            <p:nvPr/>
          </p:nvSpPr>
          <p:spPr>
            <a:xfrm rot="10800000">
              <a:off x="7207263" y="4313475"/>
              <a:ext cx="4900" cy="71488"/>
            </a:xfrm>
            <a:custGeom>
              <a:avLst/>
              <a:gdLst/>
              <a:ahLst/>
              <a:cxnLst/>
              <a:rect l="l" t="t" r="r" b="b"/>
              <a:pathLst>
                <a:path w="22" h="321" fill="none" extrusionOk="0">
                  <a:moveTo>
                    <a:pt x="0" y="1"/>
                  </a:moveTo>
                  <a:lnTo>
                    <a:pt x="22" y="32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31"/>
            <p:cNvSpPr/>
            <p:nvPr/>
          </p:nvSpPr>
          <p:spPr>
            <a:xfrm rot="10800000">
              <a:off x="7282983" y="4327728"/>
              <a:ext cx="28729" cy="66589"/>
            </a:xfrm>
            <a:custGeom>
              <a:avLst/>
              <a:gdLst/>
              <a:ahLst/>
              <a:cxnLst/>
              <a:rect l="l" t="t" r="r" b="b"/>
              <a:pathLst>
                <a:path w="129" h="299" fill="none" extrusionOk="0">
                  <a:moveTo>
                    <a:pt x="128" y="0"/>
                  </a:moveTo>
                  <a:lnTo>
                    <a:pt x="0" y="298"/>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31"/>
            <p:cNvSpPr/>
            <p:nvPr/>
          </p:nvSpPr>
          <p:spPr>
            <a:xfrm rot="10800000">
              <a:off x="7339995" y="4384741"/>
              <a:ext cx="57235" cy="47659"/>
            </a:xfrm>
            <a:custGeom>
              <a:avLst/>
              <a:gdLst/>
              <a:ahLst/>
              <a:cxnLst/>
              <a:rect l="l" t="t" r="r" b="b"/>
              <a:pathLst>
                <a:path w="257" h="214" fill="none" extrusionOk="0">
                  <a:moveTo>
                    <a:pt x="256" y="1"/>
                  </a:moveTo>
                  <a:lnTo>
                    <a:pt x="1" y="214"/>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31"/>
            <p:cNvSpPr/>
            <p:nvPr/>
          </p:nvSpPr>
          <p:spPr>
            <a:xfrm rot="10800000">
              <a:off x="7373178" y="4479613"/>
              <a:ext cx="76165" cy="19153"/>
            </a:xfrm>
            <a:custGeom>
              <a:avLst/>
              <a:gdLst/>
              <a:ahLst/>
              <a:cxnLst/>
              <a:rect l="l" t="t" r="r" b="b"/>
              <a:pathLst>
                <a:path w="342" h="86" fill="none" extrusionOk="0">
                  <a:moveTo>
                    <a:pt x="341" y="1"/>
                  </a:moveTo>
                  <a:lnTo>
                    <a:pt x="1" y="86"/>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31"/>
            <p:cNvSpPr/>
            <p:nvPr/>
          </p:nvSpPr>
          <p:spPr>
            <a:xfrm rot="10800000">
              <a:off x="7373178" y="4564909"/>
              <a:ext cx="71488" cy="24052"/>
            </a:xfrm>
            <a:custGeom>
              <a:avLst/>
              <a:gdLst/>
              <a:ahLst/>
              <a:cxnLst/>
              <a:rect l="l" t="t" r="r" b="b"/>
              <a:pathLst>
                <a:path w="321" h="108" fill="none" extrusionOk="0">
                  <a:moveTo>
                    <a:pt x="1" y="1"/>
                  </a:moveTo>
                  <a:lnTo>
                    <a:pt x="320" y="107"/>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31"/>
            <p:cNvSpPr/>
            <p:nvPr/>
          </p:nvSpPr>
          <p:spPr>
            <a:xfrm rot="10800000">
              <a:off x="7339995" y="4626598"/>
              <a:ext cx="52336" cy="52336"/>
            </a:xfrm>
            <a:custGeom>
              <a:avLst/>
              <a:gdLst/>
              <a:ahLst/>
              <a:cxnLst/>
              <a:rect l="l" t="t" r="r" b="b"/>
              <a:pathLst>
                <a:path w="235" h="235" fill="none" extrusionOk="0">
                  <a:moveTo>
                    <a:pt x="0" y="0"/>
                  </a:moveTo>
                  <a:lnTo>
                    <a:pt x="234" y="235"/>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31"/>
            <p:cNvSpPr/>
            <p:nvPr/>
          </p:nvSpPr>
          <p:spPr>
            <a:xfrm rot="10800000">
              <a:off x="7282983" y="4669357"/>
              <a:ext cx="19375" cy="71266"/>
            </a:xfrm>
            <a:custGeom>
              <a:avLst/>
              <a:gdLst/>
              <a:ahLst/>
              <a:cxnLst/>
              <a:rect l="l" t="t" r="r" b="b"/>
              <a:pathLst>
                <a:path w="87" h="320" fill="none" extrusionOk="0">
                  <a:moveTo>
                    <a:pt x="1" y="0"/>
                  </a:moveTo>
                  <a:lnTo>
                    <a:pt x="86" y="32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31"/>
            <p:cNvSpPr/>
            <p:nvPr/>
          </p:nvSpPr>
          <p:spPr>
            <a:xfrm rot="10800000">
              <a:off x="7197687" y="4674034"/>
              <a:ext cx="14476" cy="71266"/>
            </a:xfrm>
            <a:custGeom>
              <a:avLst/>
              <a:gdLst/>
              <a:ahLst/>
              <a:cxnLst/>
              <a:rect l="l" t="t" r="r" b="b"/>
              <a:pathLst>
                <a:path w="65" h="320" fill="none" extrusionOk="0">
                  <a:moveTo>
                    <a:pt x="64" y="0"/>
                  </a:moveTo>
                  <a:lnTo>
                    <a:pt x="0" y="32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31"/>
            <p:cNvSpPr/>
            <p:nvPr/>
          </p:nvSpPr>
          <p:spPr>
            <a:xfrm rot="10800000">
              <a:off x="7098138" y="4650205"/>
              <a:ext cx="47659" cy="57235"/>
            </a:xfrm>
            <a:custGeom>
              <a:avLst/>
              <a:gdLst/>
              <a:ahLst/>
              <a:cxnLst/>
              <a:rect l="l" t="t" r="r" b="b"/>
              <a:pathLst>
                <a:path w="214" h="257" fill="none" extrusionOk="0">
                  <a:moveTo>
                    <a:pt x="214" y="0"/>
                  </a:moveTo>
                  <a:lnTo>
                    <a:pt x="1" y="256"/>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31"/>
            <p:cNvSpPr/>
            <p:nvPr/>
          </p:nvSpPr>
          <p:spPr>
            <a:xfrm rot="10800000">
              <a:off x="7031772" y="4593415"/>
              <a:ext cx="66589" cy="28729"/>
            </a:xfrm>
            <a:custGeom>
              <a:avLst/>
              <a:gdLst/>
              <a:ahLst/>
              <a:cxnLst/>
              <a:rect l="l" t="t" r="r" b="b"/>
              <a:pathLst>
                <a:path w="299" h="129" fill="none" extrusionOk="0">
                  <a:moveTo>
                    <a:pt x="299" y="1"/>
                  </a:moveTo>
                  <a:lnTo>
                    <a:pt x="1" y="129"/>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31"/>
            <p:cNvSpPr/>
            <p:nvPr/>
          </p:nvSpPr>
          <p:spPr>
            <a:xfrm rot="10800000">
              <a:off x="7629289" y="4536403"/>
              <a:ext cx="71488" cy="223"/>
            </a:xfrm>
            <a:custGeom>
              <a:avLst/>
              <a:gdLst/>
              <a:ahLst/>
              <a:cxnLst/>
              <a:rect l="l" t="t" r="r" b="b"/>
              <a:pathLst>
                <a:path w="321" h="1" fill="none" extrusionOk="0">
                  <a:moveTo>
                    <a:pt x="1" y="0"/>
                  </a:moveTo>
                  <a:lnTo>
                    <a:pt x="320" y="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31"/>
            <p:cNvSpPr/>
            <p:nvPr/>
          </p:nvSpPr>
          <p:spPr>
            <a:xfrm rot="10800000">
              <a:off x="7653118" y="4432177"/>
              <a:ext cx="66589" cy="33406"/>
            </a:xfrm>
            <a:custGeom>
              <a:avLst/>
              <a:gdLst/>
              <a:ahLst/>
              <a:cxnLst/>
              <a:rect l="l" t="t" r="r" b="b"/>
              <a:pathLst>
                <a:path w="299" h="150" fill="none" extrusionOk="0">
                  <a:moveTo>
                    <a:pt x="1" y="1"/>
                  </a:moveTo>
                  <a:lnTo>
                    <a:pt x="299" y="15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31"/>
            <p:cNvSpPr/>
            <p:nvPr/>
          </p:nvSpPr>
          <p:spPr>
            <a:xfrm rot="10800000">
              <a:off x="7724161" y="4351558"/>
              <a:ext cx="42982" cy="61912"/>
            </a:xfrm>
            <a:custGeom>
              <a:avLst/>
              <a:gdLst/>
              <a:ahLst/>
              <a:cxnLst/>
              <a:rect l="l" t="t" r="r" b="b"/>
              <a:pathLst>
                <a:path w="193" h="278" fill="none" extrusionOk="0">
                  <a:moveTo>
                    <a:pt x="1" y="1"/>
                  </a:moveTo>
                  <a:lnTo>
                    <a:pt x="192" y="278"/>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31"/>
            <p:cNvSpPr/>
            <p:nvPr/>
          </p:nvSpPr>
          <p:spPr>
            <a:xfrm rot="10800000">
              <a:off x="7823710" y="4313475"/>
              <a:ext cx="9799" cy="71488"/>
            </a:xfrm>
            <a:custGeom>
              <a:avLst/>
              <a:gdLst/>
              <a:ahLst/>
              <a:cxnLst/>
              <a:rect l="l" t="t" r="r" b="b"/>
              <a:pathLst>
                <a:path w="44" h="321" fill="none" extrusionOk="0">
                  <a:moveTo>
                    <a:pt x="0" y="1"/>
                  </a:moveTo>
                  <a:lnTo>
                    <a:pt x="43" y="32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31"/>
            <p:cNvSpPr/>
            <p:nvPr/>
          </p:nvSpPr>
          <p:spPr>
            <a:xfrm rot="10800000">
              <a:off x="7899653" y="4327728"/>
              <a:ext cx="28729" cy="66589"/>
            </a:xfrm>
            <a:custGeom>
              <a:avLst/>
              <a:gdLst/>
              <a:ahLst/>
              <a:cxnLst/>
              <a:rect l="l" t="t" r="r" b="b"/>
              <a:pathLst>
                <a:path w="129" h="299" fill="none" extrusionOk="0">
                  <a:moveTo>
                    <a:pt x="128" y="0"/>
                  </a:moveTo>
                  <a:lnTo>
                    <a:pt x="1" y="298"/>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31"/>
            <p:cNvSpPr/>
            <p:nvPr/>
          </p:nvSpPr>
          <p:spPr>
            <a:xfrm rot="10800000">
              <a:off x="7956665" y="4384741"/>
              <a:ext cx="57012" cy="47659"/>
            </a:xfrm>
            <a:custGeom>
              <a:avLst/>
              <a:gdLst/>
              <a:ahLst/>
              <a:cxnLst/>
              <a:rect l="l" t="t" r="r" b="b"/>
              <a:pathLst>
                <a:path w="256" h="214" fill="none" extrusionOk="0">
                  <a:moveTo>
                    <a:pt x="256" y="1"/>
                  </a:moveTo>
                  <a:lnTo>
                    <a:pt x="0" y="214"/>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31"/>
            <p:cNvSpPr/>
            <p:nvPr/>
          </p:nvSpPr>
          <p:spPr>
            <a:xfrm rot="10800000">
              <a:off x="7989848" y="4479613"/>
              <a:ext cx="76165" cy="19153"/>
            </a:xfrm>
            <a:custGeom>
              <a:avLst/>
              <a:gdLst/>
              <a:ahLst/>
              <a:cxnLst/>
              <a:rect l="l" t="t" r="r" b="b"/>
              <a:pathLst>
                <a:path w="342" h="86" fill="none" extrusionOk="0">
                  <a:moveTo>
                    <a:pt x="342" y="1"/>
                  </a:moveTo>
                  <a:lnTo>
                    <a:pt x="1" y="86"/>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31"/>
            <p:cNvSpPr/>
            <p:nvPr/>
          </p:nvSpPr>
          <p:spPr>
            <a:xfrm rot="10800000">
              <a:off x="7989848" y="4564909"/>
              <a:ext cx="71266" cy="24052"/>
            </a:xfrm>
            <a:custGeom>
              <a:avLst/>
              <a:gdLst/>
              <a:ahLst/>
              <a:cxnLst/>
              <a:rect l="l" t="t" r="r" b="b"/>
              <a:pathLst>
                <a:path w="320" h="108" fill="none" extrusionOk="0">
                  <a:moveTo>
                    <a:pt x="0" y="1"/>
                  </a:moveTo>
                  <a:lnTo>
                    <a:pt x="320" y="107"/>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31"/>
            <p:cNvSpPr/>
            <p:nvPr/>
          </p:nvSpPr>
          <p:spPr>
            <a:xfrm rot="10800000">
              <a:off x="7956665" y="4626598"/>
              <a:ext cx="52336" cy="52336"/>
            </a:xfrm>
            <a:custGeom>
              <a:avLst/>
              <a:gdLst/>
              <a:ahLst/>
              <a:cxnLst/>
              <a:rect l="l" t="t" r="r" b="b"/>
              <a:pathLst>
                <a:path w="235" h="235" fill="none" extrusionOk="0">
                  <a:moveTo>
                    <a:pt x="0" y="0"/>
                  </a:moveTo>
                  <a:lnTo>
                    <a:pt x="235" y="235"/>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31"/>
            <p:cNvSpPr/>
            <p:nvPr/>
          </p:nvSpPr>
          <p:spPr>
            <a:xfrm rot="10800000">
              <a:off x="7899653" y="4669357"/>
              <a:ext cx="24052" cy="71266"/>
            </a:xfrm>
            <a:custGeom>
              <a:avLst/>
              <a:gdLst/>
              <a:ahLst/>
              <a:cxnLst/>
              <a:rect l="l" t="t" r="r" b="b"/>
              <a:pathLst>
                <a:path w="108" h="320" fill="none" extrusionOk="0">
                  <a:moveTo>
                    <a:pt x="1" y="0"/>
                  </a:moveTo>
                  <a:lnTo>
                    <a:pt x="107" y="32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31"/>
            <p:cNvSpPr/>
            <p:nvPr/>
          </p:nvSpPr>
          <p:spPr>
            <a:xfrm rot="10800000">
              <a:off x="7814357" y="4674034"/>
              <a:ext cx="14476" cy="71266"/>
            </a:xfrm>
            <a:custGeom>
              <a:avLst/>
              <a:gdLst/>
              <a:ahLst/>
              <a:cxnLst/>
              <a:rect l="l" t="t" r="r" b="b"/>
              <a:pathLst>
                <a:path w="65" h="320" fill="none" extrusionOk="0">
                  <a:moveTo>
                    <a:pt x="65" y="0"/>
                  </a:moveTo>
                  <a:lnTo>
                    <a:pt x="1" y="32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31"/>
            <p:cNvSpPr/>
            <p:nvPr/>
          </p:nvSpPr>
          <p:spPr>
            <a:xfrm rot="10800000">
              <a:off x="7719484" y="4650205"/>
              <a:ext cx="42982" cy="57235"/>
            </a:xfrm>
            <a:custGeom>
              <a:avLst/>
              <a:gdLst/>
              <a:ahLst/>
              <a:cxnLst/>
              <a:rect l="l" t="t" r="r" b="b"/>
              <a:pathLst>
                <a:path w="193" h="257" fill="none" extrusionOk="0">
                  <a:moveTo>
                    <a:pt x="193" y="0"/>
                  </a:moveTo>
                  <a:lnTo>
                    <a:pt x="1" y="256"/>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31"/>
            <p:cNvSpPr/>
            <p:nvPr/>
          </p:nvSpPr>
          <p:spPr>
            <a:xfrm rot="10800000">
              <a:off x="7653118" y="4593415"/>
              <a:ext cx="66589" cy="28729"/>
            </a:xfrm>
            <a:custGeom>
              <a:avLst/>
              <a:gdLst/>
              <a:ahLst/>
              <a:cxnLst/>
              <a:rect l="l" t="t" r="r" b="b"/>
              <a:pathLst>
                <a:path w="299" h="129" fill="none" extrusionOk="0">
                  <a:moveTo>
                    <a:pt x="299" y="1"/>
                  </a:moveTo>
                  <a:lnTo>
                    <a:pt x="1" y="129"/>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34" name="Google Shape;1034;p31"/>
          <p:cNvGrpSpPr/>
          <p:nvPr/>
        </p:nvGrpSpPr>
        <p:grpSpPr>
          <a:xfrm>
            <a:off x="768951" y="855977"/>
            <a:ext cx="364000" cy="364400"/>
            <a:chOff x="-147787" y="1086708"/>
            <a:chExt cx="273000" cy="273300"/>
          </a:xfrm>
        </p:grpSpPr>
        <p:cxnSp>
          <p:nvCxnSpPr>
            <p:cNvPr id="1035" name="Google Shape;1035;p31"/>
            <p:cNvCxnSpPr/>
            <p:nvPr/>
          </p:nvCxnSpPr>
          <p:spPr>
            <a:xfrm>
              <a:off x="-11304" y="1086708"/>
              <a:ext cx="0" cy="273300"/>
            </a:xfrm>
            <a:prstGeom prst="straightConnector1">
              <a:avLst/>
            </a:prstGeom>
            <a:noFill/>
            <a:ln w="19050" cap="flat" cmpd="sng">
              <a:solidFill>
                <a:schemeClr val="lt1"/>
              </a:solidFill>
              <a:prstDash val="solid"/>
              <a:round/>
              <a:headEnd type="none" w="med" len="med"/>
              <a:tailEnd type="none" w="med" len="med"/>
            </a:ln>
          </p:spPr>
        </p:cxnSp>
        <p:cxnSp>
          <p:nvCxnSpPr>
            <p:cNvPr id="1036" name="Google Shape;1036;p31"/>
            <p:cNvCxnSpPr/>
            <p:nvPr/>
          </p:nvCxnSpPr>
          <p:spPr>
            <a:xfrm rot="10800000">
              <a:off x="-147787" y="1223224"/>
              <a:ext cx="273000" cy="0"/>
            </a:xfrm>
            <a:prstGeom prst="straightConnector1">
              <a:avLst/>
            </a:prstGeom>
            <a:noFill/>
            <a:ln w="19050" cap="flat" cmpd="sng">
              <a:solidFill>
                <a:schemeClr val="lt1"/>
              </a:solidFill>
              <a:prstDash val="solid"/>
              <a:round/>
              <a:headEnd type="none" w="med" len="med"/>
              <a:tailEnd type="none" w="med" len="med"/>
            </a:ln>
          </p:spPr>
        </p:cxnSp>
        <p:cxnSp>
          <p:nvCxnSpPr>
            <p:cNvPr id="1037" name="Google Shape;1037;p31"/>
            <p:cNvCxnSpPr/>
            <p:nvPr/>
          </p:nvCxnSpPr>
          <p:spPr>
            <a:xfrm>
              <a:off x="-11273" y="1086394"/>
              <a:ext cx="0" cy="273226"/>
            </a:xfrm>
            <a:prstGeom prst="straightConnector1">
              <a:avLst/>
            </a:prstGeom>
            <a:noFill/>
            <a:ln w="19050" cap="flat" cmpd="sng">
              <a:solidFill>
                <a:schemeClr val="lt1"/>
              </a:solidFill>
              <a:prstDash val="solid"/>
              <a:round/>
              <a:headEnd type="none" w="med" len="med"/>
              <a:tailEnd type="none" w="med" len="med"/>
            </a:ln>
          </p:spPr>
        </p:cxnSp>
        <p:cxnSp>
          <p:nvCxnSpPr>
            <p:cNvPr id="1038" name="Google Shape;1038;p31"/>
            <p:cNvCxnSpPr/>
            <p:nvPr/>
          </p:nvCxnSpPr>
          <p:spPr>
            <a:xfrm>
              <a:off x="-11353" y="1086394"/>
              <a:ext cx="0" cy="273226"/>
            </a:xfrm>
            <a:prstGeom prst="straightConnector1">
              <a:avLst/>
            </a:prstGeom>
            <a:noFill/>
            <a:ln w="19050" cap="flat" cmpd="sng">
              <a:solidFill>
                <a:schemeClr val="lt1"/>
              </a:solidFill>
              <a:prstDash val="solid"/>
              <a:round/>
              <a:headEnd type="none" w="med" len="med"/>
              <a:tailEnd type="none" w="med" len="med"/>
            </a:ln>
          </p:spPr>
        </p:cxnSp>
      </p:grpSp>
    </p:spTree>
    <p:extLst>
      <p:ext uri="{BB962C8B-B14F-4D97-AF65-F5344CB8AC3E}">
        <p14:creationId xmlns:p14="http://schemas.microsoft.com/office/powerpoint/2010/main" val="191871040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039"/>
        <p:cNvGrpSpPr/>
        <p:nvPr/>
      </p:nvGrpSpPr>
      <p:grpSpPr>
        <a:xfrm>
          <a:off x="0" y="0"/>
          <a:ext cx="0" cy="0"/>
          <a:chOff x="0" y="0"/>
          <a:chExt cx="0" cy="0"/>
        </a:xfrm>
      </p:grpSpPr>
      <p:sp>
        <p:nvSpPr>
          <p:cNvPr id="1040" name="Google Shape;1040;p32"/>
          <p:cNvSpPr txBox="1"/>
          <p:nvPr/>
        </p:nvSpPr>
        <p:spPr>
          <a:xfrm>
            <a:off x="3127000" y="4580617"/>
            <a:ext cx="5938000" cy="824000"/>
          </a:xfrm>
          <a:prstGeom prst="rect">
            <a:avLst/>
          </a:prstGeom>
          <a:noFill/>
          <a:ln>
            <a:noFill/>
          </a:ln>
        </p:spPr>
        <p:txBody>
          <a:bodyPr spcFirstLastPara="1" wrap="square" lIns="172700" tIns="172700" rIns="172700" bIns="172700" anchor="ctr" anchorCtr="0">
            <a:noAutofit/>
          </a:bodyPr>
          <a:lstStyle/>
          <a:p>
            <a:pPr marL="0" lvl="0" indent="0" algn="ctr" rtl="0">
              <a:spcBef>
                <a:spcPts val="400"/>
              </a:spcBef>
              <a:spcAft>
                <a:spcPts val="0"/>
              </a:spcAft>
              <a:buSzPts val="1100"/>
              <a:buNone/>
            </a:pPr>
            <a:r>
              <a:rPr lang="en" sz="1600">
                <a:solidFill>
                  <a:schemeClr val="lt1"/>
                </a:solidFill>
                <a:latin typeface="Quicksand"/>
                <a:ea typeface="Quicksand"/>
                <a:cs typeface="Quicksand"/>
                <a:sym typeface="Quicksand"/>
              </a:rPr>
              <a:t>Créditos: Esta plantilla de presentación fue creada por </a:t>
            </a:r>
            <a:r>
              <a:rPr lang="en" sz="1600">
                <a:solidFill>
                  <a:schemeClr val="accent1"/>
                </a:solidFill>
                <a:uFill>
                  <a:noFill/>
                </a:uFill>
                <a:latin typeface="Quicksand SemiBold"/>
                <a:ea typeface="Quicksand SemiBold"/>
                <a:cs typeface="Quicksand SemiBold"/>
                <a:sym typeface="Quicksand SemiBold"/>
                <a:hlinkClick r:id="rId2">
                  <a:extLst>
                    <a:ext uri="{A12FA001-AC4F-418D-AE19-62706E023703}">
                      <ahyp:hlinkClr xmlns="" xmlns:ahyp="http://schemas.microsoft.com/office/drawing/2018/hyperlinkcolor" val="tx"/>
                    </a:ext>
                  </a:extLst>
                </a:hlinkClick>
              </a:rPr>
              <a:t>Slidesgo</a:t>
            </a:r>
            <a:r>
              <a:rPr lang="en" sz="1600">
                <a:solidFill>
                  <a:schemeClr val="lt1"/>
                </a:solidFill>
                <a:latin typeface="Quicksand"/>
                <a:ea typeface="Quicksand"/>
                <a:cs typeface="Quicksand"/>
                <a:sym typeface="Quicksand"/>
              </a:rPr>
              <a:t>, que incluye iconos de </a:t>
            </a:r>
            <a:r>
              <a:rPr lang="en" sz="1600">
                <a:solidFill>
                  <a:schemeClr val="accent1"/>
                </a:solidFill>
                <a:uFill>
                  <a:noFill/>
                </a:uFill>
                <a:latin typeface="Quicksand SemiBold"/>
                <a:ea typeface="Quicksand SemiBold"/>
                <a:cs typeface="Quicksand SemiBold"/>
                <a:sym typeface="Quicksand SemiBold"/>
                <a:hlinkClick r:id="rId3">
                  <a:extLst>
                    <a:ext uri="{A12FA001-AC4F-418D-AE19-62706E023703}">
                      <ahyp:hlinkClr xmlns="" xmlns:ahyp="http://schemas.microsoft.com/office/drawing/2018/hyperlinkcolor" val="tx"/>
                    </a:ext>
                  </a:extLst>
                </a:hlinkClick>
              </a:rPr>
              <a:t>Flaticon</a:t>
            </a:r>
            <a:r>
              <a:rPr lang="en" sz="1600">
                <a:solidFill>
                  <a:schemeClr val="lt1"/>
                </a:solidFill>
                <a:latin typeface="Quicksand"/>
                <a:ea typeface="Quicksand"/>
                <a:cs typeface="Quicksand"/>
                <a:sym typeface="Quicksand"/>
              </a:rPr>
              <a:t>, e infografías e imágenes de </a:t>
            </a:r>
            <a:r>
              <a:rPr lang="en" sz="1600">
                <a:solidFill>
                  <a:schemeClr val="accent1"/>
                </a:solidFill>
                <a:uFill>
                  <a:noFill/>
                </a:uFill>
                <a:latin typeface="Quicksand SemiBold"/>
                <a:ea typeface="Quicksand SemiBold"/>
                <a:cs typeface="Quicksand SemiBold"/>
                <a:sym typeface="Quicksand SemiBold"/>
                <a:hlinkClick r:id="rId4">
                  <a:extLst>
                    <a:ext uri="{A12FA001-AC4F-418D-AE19-62706E023703}">
                      <ahyp:hlinkClr xmlns="" xmlns:ahyp="http://schemas.microsoft.com/office/drawing/2018/hyperlinkcolor" val="tx"/>
                    </a:ext>
                  </a:extLst>
                </a:hlinkClick>
              </a:rPr>
              <a:t>Freepik</a:t>
            </a:r>
            <a:r>
              <a:rPr lang="en" sz="1600">
                <a:solidFill>
                  <a:schemeClr val="lt1"/>
                </a:solidFill>
                <a:latin typeface="Quicksand"/>
                <a:ea typeface="Quicksand"/>
                <a:cs typeface="Quicksand"/>
                <a:sym typeface="Quicksand"/>
              </a:rPr>
              <a:t>.</a:t>
            </a:r>
            <a:endParaRPr sz="1600">
              <a:solidFill>
                <a:schemeClr val="lt1"/>
              </a:solidFill>
              <a:latin typeface="Quicksand"/>
              <a:ea typeface="Quicksand"/>
              <a:cs typeface="Quicksand"/>
              <a:sym typeface="Quicksand"/>
            </a:endParaRPr>
          </a:p>
        </p:txBody>
      </p:sp>
      <p:sp>
        <p:nvSpPr>
          <p:cNvPr id="1041" name="Google Shape;1041;p32"/>
          <p:cNvSpPr txBox="1">
            <a:spLocks noGrp="1"/>
          </p:cNvSpPr>
          <p:nvPr>
            <p:ph type="subTitle" idx="1"/>
          </p:nvPr>
        </p:nvSpPr>
        <p:spPr>
          <a:xfrm>
            <a:off x="3127000" y="3276933"/>
            <a:ext cx="5938000" cy="117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Font typeface="Quicksand Medium"/>
              <a:buNone/>
              <a:defRPr sz="2133">
                <a:latin typeface="Quicksand Medium"/>
                <a:ea typeface="Quicksand Medium"/>
                <a:cs typeface="Quicksand Medium"/>
                <a:sym typeface="Quicksand Medium"/>
              </a:defRPr>
            </a:lvl1pPr>
            <a:lvl2pPr lvl="1" algn="ctr" rtl="0">
              <a:lnSpc>
                <a:spcPct val="100000"/>
              </a:lnSpc>
              <a:spcBef>
                <a:spcPts val="0"/>
              </a:spcBef>
              <a:spcAft>
                <a:spcPts val="0"/>
              </a:spcAft>
              <a:buSzPts val="1600"/>
              <a:buFont typeface="Quicksand Medium"/>
              <a:buNone/>
              <a:defRPr sz="2133">
                <a:latin typeface="Quicksand Medium"/>
                <a:ea typeface="Quicksand Medium"/>
                <a:cs typeface="Quicksand Medium"/>
                <a:sym typeface="Quicksand Medium"/>
              </a:defRPr>
            </a:lvl2pPr>
            <a:lvl3pPr lvl="2" algn="ctr" rtl="0">
              <a:lnSpc>
                <a:spcPct val="100000"/>
              </a:lnSpc>
              <a:spcBef>
                <a:spcPts val="0"/>
              </a:spcBef>
              <a:spcAft>
                <a:spcPts val="0"/>
              </a:spcAft>
              <a:buSzPts val="1600"/>
              <a:buFont typeface="Quicksand Medium"/>
              <a:buNone/>
              <a:defRPr sz="2133">
                <a:latin typeface="Quicksand Medium"/>
                <a:ea typeface="Quicksand Medium"/>
                <a:cs typeface="Quicksand Medium"/>
                <a:sym typeface="Quicksand Medium"/>
              </a:defRPr>
            </a:lvl3pPr>
            <a:lvl4pPr lvl="3" algn="ctr" rtl="0">
              <a:lnSpc>
                <a:spcPct val="100000"/>
              </a:lnSpc>
              <a:spcBef>
                <a:spcPts val="0"/>
              </a:spcBef>
              <a:spcAft>
                <a:spcPts val="0"/>
              </a:spcAft>
              <a:buSzPts val="1600"/>
              <a:buFont typeface="Quicksand Medium"/>
              <a:buNone/>
              <a:defRPr sz="2133">
                <a:latin typeface="Quicksand Medium"/>
                <a:ea typeface="Quicksand Medium"/>
                <a:cs typeface="Quicksand Medium"/>
                <a:sym typeface="Quicksand Medium"/>
              </a:defRPr>
            </a:lvl4pPr>
            <a:lvl5pPr lvl="4" algn="ctr" rtl="0">
              <a:lnSpc>
                <a:spcPct val="100000"/>
              </a:lnSpc>
              <a:spcBef>
                <a:spcPts val="0"/>
              </a:spcBef>
              <a:spcAft>
                <a:spcPts val="0"/>
              </a:spcAft>
              <a:buSzPts val="1600"/>
              <a:buFont typeface="Quicksand Medium"/>
              <a:buNone/>
              <a:defRPr sz="2133">
                <a:latin typeface="Quicksand Medium"/>
                <a:ea typeface="Quicksand Medium"/>
                <a:cs typeface="Quicksand Medium"/>
                <a:sym typeface="Quicksand Medium"/>
              </a:defRPr>
            </a:lvl5pPr>
            <a:lvl6pPr lvl="5" algn="ctr" rtl="0">
              <a:lnSpc>
                <a:spcPct val="100000"/>
              </a:lnSpc>
              <a:spcBef>
                <a:spcPts val="0"/>
              </a:spcBef>
              <a:spcAft>
                <a:spcPts val="0"/>
              </a:spcAft>
              <a:buSzPts val="1600"/>
              <a:buFont typeface="Quicksand Medium"/>
              <a:buNone/>
              <a:defRPr sz="2133">
                <a:latin typeface="Quicksand Medium"/>
                <a:ea typeface="Quicksand Medium"/>
                <a:cs typeface="Quicksand Medium"/>
                <a:sym typeface="Quicksand Medium"/>
              </a:defRPr>
            </a:lvl6pPr>
            <a:lvl7pPr lvl="6" algn="ctr" rtl="0">
              <a:lnSpc>
                <a:spcPct val="100000"/>
              </a:lnSpc>
              <a:spcBef>
                <a:spcPts val="0"/>
              </a:spcBef>
              <a:spcAft>
                <a:spcPts val="0"/>
              </a:spcAft>
              <a:buSzPts val="1600"/>
              <a:buFont typeface="Quicksand Medium"/>
              <a:buNone/>
              <a:defRPr sz="2133">
                <a:latin typeface="Quicksand Medium"/>
                <a:ea typeface="Quicksand Medium"/>
                <a:cs typeface="Quicksand Medium"/>
                <a:sym typeface="Quicksand Medium"/>
              </a:defRPr>
            </a:lvl7pPr>
            <a:lvl8pPr lvl="7" algn="ctr" rtl="0">
              <a:lnSpc>
                <a:spcPct val="100000"/>
              </a:lnSpc>
              <a:spcBef>
                <a:spcPts val="0"/>
              </a:spcBef>
              <a:spcAft>
                <a:spcPts val="0"/>
              </a:spcAft>
              <a:buSzPts val="1600"/>
              <a:buFont typeface="Quicksand Medium"/>
              <a:buNone/>
              <a:defRPr sz="2133">
                <a:latin typeface="Quicksand Medium"/>
                <a:ea typeface="Quicksand Medium"/>
                <a:cs typeface="Quicksand Medium"/>
                <a:sym typeface="Quicksand Medium"/>
              </a:defRPr>
            </a:lvl8pPr>
            <a:lvl9pPr lvl="8" algn="ctr" rtl="0">
              <a:lnSpc>
                <a:spcPct val="100000"/>
              </a:lnSpc>
              <a:spcBef>
                <a:spcPts val="0"/>
              </a:spcBef>
              <a:spcAft>
                <a:spcPts val="0"/>
              </a:spcAft>
              <a:buSzPts val="1600"/>
              <a:buFont typeface="Quicksand Medium"/>
              <a:buNone/>
              <a:defRPr sz="2133">
                <a:latin typeface="Quicksand Medium"/>
                <a:ea typeface="Quicksand Medium"/>
                <a:cs typeface="Quicksand Medium"/>
                <a:sym typeface="Quicksand Medium"/>
              </a:defRPr>
            </a:lvl9pPr>
          </a:lstStyle>
          <a:p>
            <a:endParaRPr/>
          </a:p>
        </p:txBody>
      </p:sp>
      <p:sp>
        <p:nvSpPr>
          <p:cNvPr id="1042" name="Google Shape;1042;p32"/>
          <p:cNvSpPr txBox="1">
            <a:spLocks noGrp="1"/>
          </p:cNvSpPr>
          <p:nvPr>
            <p:ph type="subTitle" idx="2"/>
          </p:nvPr>
        </p:nvSpPr>
        <p:spPr>
          <a:xfrm>
            <a:off x="3127000" y="5538300"/>
            <a:ext cx="5938000" cy="3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Font typeface="Quicksand Medium"/>
              <a:buNone/>
              <a:defRPr sz="1600">
                <a:latin typeface="Quicksand Medium"/>
                <a:ea typeface="Quicksand Medium"/>
                <a:cs typeface="Quicksand Medium"/>
                <a:sym typeface="Quicksand Medium"/>
              </a:defRPr>
            </a:lvl1pPr>
            <a:lvl2pPr lvl="1" algn="ctr" rtl="0">
              <a:lnSpc>
                <a:spcPct val="100000"/>
              </a:lnSpc>
              <a:spcBef>
                <a:spcPts val="0"/>
              </a:spcBef>
              <a:spcAft>
                <a:spcPts val="0"/>
              </a:spcAft>
              <a:buSzPts val="1200"/>
              <a:buFont typeface="Quicksand Medium"/>
              <a:buNone/>
              <a:defRPr sz="1600">
                <a:latin typeface="Quicksand Medium"/>
                <a:ea typeface="Quicksand Medium"/>
                <a:cs typeface="Quicksand Medium"/>
                <a:sym typeface="Quicksand Medium"/>
              </a:defRPr>
            </a:lvl2pPr>
            <a:lvl3pPr lvl="2" algn="ctr" rtl="0">
              <a:lnSpc>
                <a:spcPct val="100000"/>
              </a:lnSpc>
              <a:spcBef>
                <a:spcPts val="0"/>
              </a:spcBef>
              <a:spcAft>
                <a:spcPts val="0"/>
              </a:spcAft>
              <a:buSzPts val="1200"/>
              <a:buFont typeface="Quicksand Medium"/>
              <a:buNone/>
              <a:defRPr sz="1600">
                <a:latin typeface="Quicksand Medium"/>
                <a:ea typeface="Quicksand Medium"/>
                <a:cs typeface="Quicksand Medium"/>
                <a:sym typeface="Quicksand Medium"/>
              </a:defRPr>
            </a:lvl3pPr>
            <a:lvl4pPr lvl="3" algn="ctr" rtl="0">
              <a:lnSpc>
                <a:spcPct val="100000"/>
              </a:lnSpc>
              <a:spcBef>
                <a:spcPts val="0"/>
              </a:spcBef>
              <a:spcAft>
                <a:spcPts val="0"/>
              </a:spcAft>
              <a:buSzPts val="1200"/>
              <a:buFont typeface="Quicksand Medium"/>
              <a:buNone/>
              <a:defRPr sz="1600">
                <a:latin typeface="Quicksand Medium"/>
                <a:ea typeface="Quicksand Medium"/>
                <a:cs typeface="Quicksand Medium"/>
                <a:sym typeface="Quicksand Medium"/>
              </a:defRPr>
            </a:lvl4pPr>
            <a:lvl5pPr lvl="4" algn="ctr" rtl="0">
              <a:lnSpc>
                <a:spcPct val="100000"/>
              </a:lnSpc>
              <a:spcBef>
                <a:spcPts val="0"/>
              </a:spcBef>
              <a:spcAft>
                <a:spcPts val="0"/>
              </a:spcAft>
              <a:buSzPts val="1200"/>
              <a:buFont typeface="Quicksand Medium"/>
              <a:buNone/>
              <a:defRPr sz="1600">
                <a:latin typeface="Quicksand Medium"/>
                <a:ea typeface="Quicksand Medium"/>
                <a:cs typeface="Quicksand Medium"/>
                <a:sym typeface="Quicksand Medium"/>
              </a:defRPr>
            </a:lvl5pPr>
            <a:lvl6pPr lvl="5" algn="ctr" rtl="0">
              <a:lnSpc>
                <a:spcPct val="100000"/>
              </a:lnSpc>
              <a:spcBef>
                <a:spcPts val="0"/>
              </a:spcBef>
              <a:spcAft>
                <a:spcPts val="0"/>
              </a:spcAft>
              <a:buSzPts val="1200"/>
              <a:buFont typeface="Quicksand Medium"/>
              <a:buNone/>
              <a:defRPr sz="1600">
                <a:latin typeface="Quicksand Medium"/>
                <a:ea typeface="Quicksand Medium"/>
                <a:cs typeface="Quicksand Medium"/>
                <a:sym typeface="Quicksand Medium"/>
              </a:defRPr>
            </a:lvl6pPr>
            <a:lvl7pPr lvl="6" algn="ctr" rtl="0">
              <a:lnSpc>
                <a:spcPct val="100000"/>
              </a:lnSpc>
              <a:spcBef>
                <a:spcPts val="0"/>
              </a:spcBef>
              <a:spcAft>
                <a:spcPts val="0"/>
              </a:spcAft>
              <a:buSzPts val="1200"/>
              <a:buFont typeface="Quicksand Medium"/>
              <a:buNone/>
              <a:defRPr sz="1600">
                <a:latin typeface="Quicksand Medium"/>
                <a:ea typeface="Quicksand Medium"/>
                <a:cs typeface="Quicksand Medium"/>
                <a:sym typeface="Quicksand Medium"/>
              </a:defRPr>
            </a:lvl7pPr>
            <a:lvl8pPr lvl="7" algn="ctr" rtl="0">
              <a:lnSpc>
                <a:spcPct val="100000"/>
              </a:lnSpc>
              <a:spcBef>
                <a:spcPts val="0"/>
              </a:spcBef>
              <a:spcAft>
                <a:spcPts val="0"/>
              </a:spcAft>
              <a:buSzPts val="1200"/>
              <a:buFont typeface="Quicksand Medium"/>
              <a:buNone/>
              <a:defRPr sz="1600">
                <a:latin typeface="Quicksand Medium"/>
                <a:ea typeface="Quicksand Medium"/>
                <a:cs typeface="Quicksand Medium"/>
                <a:sym typeface="Quicksand Medium"/>
              </a:defRPr>
            </a:lvl8pPr>
            <a:lvl9pPr lvl="8" algn="ctr" rtl="0">
              <a:lnSpc>
                <a:spcPct val="100000"/>
              </a:lnSpc>
              <a:spcBef>
                <a:spcPts val="0"/>
              </a:spcBef>
              <a:spcAft>
                <a:spcPts val="0"/>
              </a:spcAft>
              <a:buSzPts val="1200"/>
              <a:buFont typeface="Quicksand Medium"/>
              <a:buNone/>
              <a:defRPr sz="1600">
                <a:latin typeface="Quicksand Medium"/>
                <a:ea typeface="Quicksand Medium"/>
                <a:cs typeface="Quicksand Medium"/>
                <a:sym typeface="Quicksand Medium"/>
              </a:defRPr>
            </a:lvl9pPr>
          </a:lstStyle>
          <a:p>
            <a:endParaRPr/>
          </a:p>
        </p:txBody>
      </p:sp>
      <p:sp>
        <p:nvSpPr>
          <p:cNvPr id="1043" name="Google Shape;1043;p32"/>
          <p:cNvSpPr txBox="1">
            <a:spLocks noGrp="1"/>
          </p:cNvSpPr>
          <p:nvPr>
            <p:ph type="title"/>
          </p:nvPr>
        </p:nvSpPr>
        <p:spPr>
          <a:xfrm>
            <a:off x="3127000" y="719367"/>
            <a:ext cx="5938000" cy="1273200"/>
          </a:xfrm>
          <a:prstGeom prst="rect">
            <a:avLst/>
          </a:prstGeom>
        </p:spPr>
        <p:txBody>
          <a:bodyPr spcFirstLastPara="1" wrap="square" lIns="91425" tIns="91425" rIns="91425" bIns="91425" anchor="t" anchorCtr="0">
            <a:noAutofit/>
          </a:bodyPr>
          <a:lstStyle>
            <a:lvl1pPr lvl="0" rtl="0">
              <a:spcBef>
                <a:spcPts val="0"/>
              </a:spcBef>
              <a:spcAft>
                <a:spcPts val="0"/>
              </a:spcAft>
              <a:buSzPts val="5700"/>
              <a:buNone/>
              <a:defRPr sz="7600"/>
            </a:lvl1pPr>
            <a:lvl2pPr lvl="1" rtl="0">
              <a:spcBef>
                <a:spcPts val="0"/>
              </a:spcBef>
              <a:spcAft>
                <a:spcPts val="0"/>
              </a:spcAft>
              <a:buSzPts val="5700"/>
              <a:buNone/>
              <a:defRPr sz="7600"/>
            </a:lvl2pPr>
            <a:lvl3pPr lvl="2" rtl="0">
              <a:spcBef>
                <a:spcPts val="0"/>
              </a:spcBef>
              <a:spcAft>
                <a:spcPts val="0"/>
              </a:spcAft>
              <a:buSzPts val="5700"/>
              <a:buNone/>
              <a:defRPr sz="7600"/>
            </a:lvl3pPr>
            <a:lvl4pPr lvl="3" rtl="0">
              <a:spcBef>
                <a:spcPts val="0"/>
              </a:spcBef>
              <a:spcAft>
                <a:spcPts val="0"/>
              </a:spcAft>
              <a:buSzPts val="5700"/>
              <a:buNone/>
              <a:defRPr sz="7600"/>
            </a:lvl4pPr>
            <a:lvl5pPr lvl="4" rtl="0">
              <a:spcBef>
                <a:spcPts val="0"/>
              </a:spcBef>
              <a:spcAft>
                <a:spcPts val="0"/>
              </a:spcAft>
              <a:buSzPts val="5700"/>
              <a:buNone/>
              <a:defRPr sz="7600"/>
            </a:lvl5pPr>
            <a:lvl6pPr lvl="5" rtl="0">
              <a:spcBef>
                <a:spcPts val="0"/>
              </a:spcBef>
              <a:spcAft>
                <a:spcPts val="0"/>
              </a:spcAft>
              <a:buSzPts val="5700"/>
              <a:buNone/>
              <a:defRPr sz="7600"/>
            </a:lvl6pPr>
            <a:lvl7pPr lvl="6" rtl="0">
              <a:spcBef>
                <a:spcPts val="0"/>
              </a:spcBef>
              <a:spcAft>
                <a:spcPts val="0"/>
              </a:spcAft>
              <a:buSzPts val="5700"/>
              <a:buNone/>
              <a:defRPr sz="7600"/>
            </a:lvl7pPr>
            <a:lvl8pPr lvl="7" rtl="0">
              <a:spcBef>
                <a:spcPts val="0"/>
              </a:spcBef>
              <a:spcAft>
                <a:spcPts val="0"/>
              </a:spcAft>
              <a:buSzPts val="5700"/>
              <a:buNone/>
              <a:defRPr sz="7600"/>
            </a:lvl8pPr>
            <a:lvl9pPr lvl="8" rtl="0">
              <a:spcBef>
                <a:spcPts val="0"/>
              </a:spcBef>
              <a:spcAft>
                <a:spcPts val="0"/>
              </a:spcAft>
              <a:buSzPts val="5700"/>
              <a:buNone/>
              <a:defRPr sz="7600"/>
            </a:lvl9pPr>
          </a:lstStyle>
          <a:p>
            <a:endParaRPr/>
          </a:p>
        </p:txBody>
      </p:sp>
      <p:sp>
        <p:nvSpPr>
          <p:cNvPr id="1044" name="Google Shape;1044;p32"/>
          <p:cNvSpPr/>
          <p:nvPr/>
        </p:nvSpPr>
        <p:spPr>
          <a:xfrm>
            <a:off x="-606438" y="353931"/>
            <a:ext cx="1557393" cy="654500"/>
          </a:xfrm>
          <a:custGeom>
            <a:avLst/>
            <a:gdLst/>
            <a:ahLst/>
            <a:cxnLst/>
            <a:rect l="l" t="t" r="r" b="b"/>
            <a:pathLst>
              <a:path w="6539" h="2748" extrusionOk="0">
                <a:moveTo>
                  <a:pt x="3259" y="107"/>
                </a:moveTo>
                <a:cubicBezTo>
                  <a:pt x="5027" y="107"/>
                  <a:pt x="6454" y="660"/>
                  <a:pt x="6454" y="1385"/>
                </a:cubicBezTo>
                <a:cubicBezTo>
                  <a:pt x="6454" y="2087"/>
                  <a:pt x="5027" y="2641"/>
                  <a:pt x="3259" y="2641"/>
                </a:cubicBezTo>
                <a:cubicBezTo>
                  <a:pt x="1513" y="2641"/>
                  <a:pt x="86" y="2066"/>
                  <a:pt x="86" y="1385"/>
                </a:cubicBezTo>
                <a:cubicBezTo>
                  <a:pt x="86" y="660"/>
                  <a:pt x="1513" y="107"/>
                  <a:pt x="3259" y="107"/>
                </a:cubicBezTo>
                <a:close/>
                <a:moveTo>
                  <a:pt x="3259" y="0"/>
                </a:moveTo>
                <a:cubicBezTo>
                  <a:pt x="1428" y="0"/>
                  <a:pt x="1" y="618"/>
                  <a:pt x="1" y="1385"/>
                </a:cubicBezTo>
                <a:cubicBezTo>
                  <a:pt x="1" y="2151"/>
                  <a:pt x="1428" y="2748"/>
                  <a:pt x="3259" y="2748"/>
                </a:cubicBezTo>
                <a:cubicBezTo>
                  <a:pt x="5112" y="2748"/>
                  <a:pt x="6539" y="2151"/>
                  <a:pt x="6539" y="1385"/>
                </a:cubicBezTo>
                <a:cubicBezTo>
                  <a:pt x="6539" y="618"/>
                  <a:pt x="5112" y="0"/>
                  <a:pt x="3259"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5" name="Google Shape;1045;p32"/>
          <p:cNvSpPr/>
          <p:nvPr/>
        </p:nvSpPr>
        <p:spPr>
          <a:xfrm>
            <a:off x="-606438" y="668319"/>
            <a:ext cx="1557393" cy="654739"/>
          </a:xfrm>
          <a:custGeom>
            <a:avLst/>
            <a:gdLst/>
            <a:ahLst/>
            <a:cxnLst/>
            <a:rect l="l" t="t" r="r" b="b"/>
            <a:pathLst>
              <a:path w="6539" h="2749" extrusionOk="0">
                <a:moveTo>
                  <a:pt x="3259" y="107"/>
                </a:moveTo>
                <a:cubicBezTo>
                  <a:pt x="5027" y="107"/>
                  <a:pt x="6454" y="682"/>
                  <a:pt x="6454" y="1385"/>
                </a:cubicBezTo>
                <a:cubicBezTo>
                  <a:pt x="6454" y="2088"/>
                  <a:pt x="5027" y="2642"/>
                  <a:pt x="3259" y="2642"/>
                </a:cubicBezTo>
                <a:cubicBezTo>
                  <a:pt x="1513" y="2642"/>
                  <a:pt x="86" y="2088"/>
                  <a:pt x="86" y="1385"/>
                </a:cubicBezTo>
                <a:cubicBezTo>
                  <a:pt x="86" y="682"/>
                  <a:pt x="1513" y="107"/>
                  <a:pt x="3259" y="107"/>
                </a:cubicBezTo>
                <a:close/>
                <a:moveTo>
                  <a:pt x="3259" y="1"/>
                </a:moveTo>
                <a:cubicBezTo>
                  <a:pt x="1428" y="1"/>
                  <a:pt x="1" y="618"/>
                  <a:pt x="1" y="1385"/>
                </a:cubicBezTo>
                <a:cubicBezTo>
                  <a:pt x="1" y="2152"/>
                  <a:pt x="1428" y="2748"/>
                  <a:pt x="3259" y="2748"/>
                </a:cubicBezTo>
                <a:cubicBezTo>
                  <a:pt x="5112" y="2748"/>
                  <a:pt x="6539" y="2152"/>
                  <a:pt x="6539" y="1385"/>
                </a:cubicBezTo>
                <a:cubicBezTo>
                  <a:pt x="6539" y="618"/>
                  <a:pt x="5112" y="1"/>
                  <a:pt x="3259"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6" name="Google Shape;1046;p32"/>
          <p:cNvSpPr/>
          <p:nvPr/>
        </p:nvSpPr>
        <p:spPr>
          <a:xfrm>
            <a:off x="-606438" y="1023437"/>
            <a:ext cx="1557393" cy="654500"/>
          </a:xfrm>
          <a:custGeom>
            <a:avLst/>
            <a:gdLst/>
            <a:ahLst/>
            <a:cxnLst/>
            <a:rect l="l" t="t" r="r" b="b"/>
            <a:pathLst>
              <a:path w="6539" h="2748" extrusionOk="0">
                <a:moveTo>
                  <a:pt x="3259" y="86"/>
                </a:moveTo>
                <a:cubicBezTo>
                  <a:pt x="5027" y="86"/>
                  <a:pt x="6454" y="661"/>
                  <a:pt x="6454" y="1364"/>
                </a:cubicBezTo>
                <a:cubicBezTo>
                  <a:pt x="6454" y="2066"/>
                  <a:pt x="5027" y="2641"/>
                  <a:pt x="3259" y="2641"/>
                </a:cubicBezTo>
                <a:cubicBezTo>
                  <a:pt x="1513" y="2641"/>
                  <a:pt x="86" y="2066"/>
                  <a:pt x="86" y="1364"/>
                </a:cubicBezTo>
                <a:cubicBezTo>
                  <a:pt x="86" y="661"/>
                  <a:pt x="1513" y="86"/>
                  <a:pt x="3259" y="86"/>
                </a:cubicBezTo>
                <a:close/>
                <a:moveTo>
                  <a:pt x="3259" y="1"/>
                </a:moveTo>
                <a:cubicBezTo>
                  <a:pt x="1428" y="1"/>
                  <a:pt x="1" y="597"/>
                  <a:pt x="1" y="1364"/>
                </a:cubicBezTo>
                <a:cubicBezTo>
                  <a:pt x="1" y="2130"/>
                  <a:pt x="1428" y="2748"/>
                  <a:pt x="3259" y="2748"/>
                </a:cubicBezTo>
                <a:cubicBezTo>
                  <a:pt x="5112" y="2748"/>
                  <a:pt x="6539" y="2130"/>
                  <a:pt x="6539" y="1364"/>
                </a:cubicBezTo>
                <a:cubicBezTo>
                  <a:pt x="6539" y="597"/>
                  <a:pt x="5112" y="1"/>
                  <a:pt x="3259"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7" name="Google Shape;1047;p32"/>
          <p:cNvSpPr/>
          <p:nvPr/>
        </p:nvSpPr>
        <p:spPr>
          <a:xfrm>
            <a:off x="-606438" y="1337825"/>
            <a:ext cx="1557393" cy="654739"/>
          </a:xfrm>
          <a:custGeom>
            <a:avLst/>
            <a:gdLst/>
            <a:ahLst/>
            <a:cxnLst/>
            <a:rect l="l" t="t" r="r" b="b"/>
            <a:pathLst>
              <a:path w="6539" h="2749" extrusionOk="0">
                <a:moveTo>
                  <a:pt x="3259" y="107"/>
                </a:moveTo>
                <a:cubicBezTo>
                  <a:pt x="5027" y="107"/>
                  <a:pt x="6454" y="661"/>
                  <a:pt x="6454" y="1364"/>
                </a:cubicBezTo>
                <a:cubicBezTo>
                  <a:pt x="6454" y="2067"/>
                  <a:pt x="5027" y="2642"/>
                  <a:pt x="3259" y="2642"/>
                </a:cubicBezTo>
                <a:cubicBezTo>
                  <a:pt x="1513" y="2642"/>
                  <a:pt x="86" y="2067"/>
                  <a:pt x="86" y="1364"/>
                </a:cubicBezTo>
                <a:cubicBezTo>
                  <a:pt x="86" y="661"/>
                  <a:pt x="1513" y="107"/>
                  <a:pt x="3259" y="107"/>
                </a:cubicBezTo>
                <a:close/>
                <a:moveTo>
                  <a:pt x="3259" y="1"/>
                </a:moveTo>
                <a:cubicBezTo>
                  <a:pt x="1428" y="1"/>
                  <a:pt x="1" y="597"/>
                  <a:pt x="1" y="1364"/>
                </a:cubicBezTo>
                <a:cubicBezTo>
                  <a:pt x="1" y="2131"/>
                  <a:pt x="1428" y="2748"/>
                  <a:pt x="3259" y="2748"/>
                </a:cubicBezTo>
                <a:cubicBezTo>
                  <a:pt x="5112" y="2748"/>
                  <a:pt x="6539" y="2131"/>
                  <a:pt x="6539" y="1364"/>
                </a:cubicBezTo>
                <a:cubicBezTo>
                  <a:pt x="6539" y="597"/>
                  <a:pt x="5112" y="1"/>
                  <a:pt x="3259"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8" name="Google Shape;1048;p32"/>
          <p:cNvSpPr/>
          <p:nvPr/>
        </p:nvSpPr>
        <p:spPr>
          <a:xfrm>
            <a:off x="8816201" y="5731300"/>
            <a:ext cx="3085969" cy="2274941"/>
          </a:xfrm>
          <a:custGeom>
            <a:avLst/>
            <a:gdLst/>
            <a:ahLst/>
            <a:cxnLst/>
            <a:rect l="l" t="t" r="r" b="b"/>
            <a:pathLst>
              <a:path w="24919" h="18370" extrusionOk="0">
                <a:moveTo>
                  <a:pt x="20893" y="117"/>
                </a:moveTo>
                <a:cubicBezTo>
                  <a:pt x="21937" y="117"/>
                  <a:pt x="22746" y="415"/>
                  <a:pt x="23194" y="1012"/>
                </a:cubicBezTo>
                <a:cubicBezTo>
                  <a:pt x="24770" y="3163"/>
                  <a:pt x="21064" y="8572"/>
                  <a:pt x="14909" y="13087"/>
                </a:cubicBezTo>
                <a:cubicBezTo>
                  <a:pt x="11927" y="15281"/>
                  <a:pt x="8818" y="16921"/>
                  <a:pt x="6155" y="17730"/>
                </a:cubicBezTo>
                <a:cubicBezTo>
                  <a:pt x="5014" y="18071"/>
                  <a:pt x="4019" y="18240"/>
                  <a:pt x="3196" y="18240"/>
                </a:cubicBezTo>
                <a:cubicBezTo>
                  <a:pt x="2115" y="18240"/>
                  <a:pt x="1330" y="17948"/>
                  <a:pt x="895" y="17368"/>
                </a:cubicBezTo>
                <a:cubicBezTo>
                  <a:pt x="150" y="16324"/>
                  <a:pt x="575" y="14514"/>
                  <a:pt x="2130" y="12235"/>
                </a:cubicBezTo>
                <a:cubicBezTo>
                  <a:pt x="3685" y="9935"/>
                  <a:pt x="6198" y="7486"/>
                  <a:pt x="9180" y="5292"/>
                </a:cubicBezTo>
                <a:cubicBezTo>
                  <a:pt x="13610" y="2034"/>
                  <a:pt x="18125" y="117"/>
                  <a:pt x="20893" y="117"/>
                </a:cubicBezTo>
                <a:close/>
                <a:moveTo>
                  <a:pt x="20889" y="1"/>
                </a:moveTo>
                <a:cubicBezTo>
                  <a:pt x="18081" y="1"/>
                  <a:pt x="13550" y="1899"/>
                  <a:pt x="9095" y="5165"/>
                </a:cubicBezTo>
                <a:cubicBezTo>
                  <a:pt x="6092" y="7379"/>
                  <a:pt x="3578" y="9850"/>
                  <a:pt x="2002" y="12150"/>
                </a:cubicBezTo>
                <a:cubicBezTo>
                  <a:pt x="426" y="14472"/>
                  <a:pt x="0" y="16367"/>
                  <a:pt x="788" y="17453"/>
                </a:cubicBezTo>
                <a:cubicBezTo>
                  <a:pt x="1236" y="18071"/>
                  <a:pt x="2066" y="18369"/>
                  <a:pt x="3195" y="18369"/>
                </a:cubicBezTo>
                <a:cubicBezTo>
                  <a:pt x="4047" y="18369"/>
                  <a:pt x="5048" y="18199"/>
                  <a:pt x="6198" y="17858"/>
                </a:cubicBezTo>
                <a:cubicBezTo>
                  <a:pt x="8860" y="17049"/>
                  <a:pt x="11991" y="15387"/>
                  <a:pt x="14994" y="13194"/>
                </a:cubicBezTo>
                <a:cubicBezTo>
                  <a:pt x="21192" y="8636"/>
                  <a:pt x="24919" y="3141"/>
                  <a:pt x="23300" y="926"/>
                </a:cubicBezTo>
                <a:cubicBezTo>
                  <a:pt x="22841" y="298"/>
                  <a:pt x="22000" y="1"/>
                  <a:pt x="20889"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9" name="Google Shape;1049;p32"/>
          <p:cNvSpPr/>
          <p:nvPr/>
        </p:nvSpPr>
        <p:spPr>
          <a:xfrm>
            <a:off x="10100931" y="5901104"/>
            <a:ext cx="445824" cy="445824"/>
          </a:xfrm>
          <a:custGeom>
            <a:avLst/>
            <a:gdLst/>
            <a:ahLst/>
            <a:cxnLst/>
            <a:rect l="l" t="t" r="r" b="b"/>
            <a:pathLst>
              <a:path w="3600" h="3600" extrusionOk="0">
                <a:moveTo>
                  <a:pt x="1811" y="0"/>
                </a:moveTo>
                <a:cubicBezTo>
                  <a:pt x="1789" y="128"/>
                  <a:pt x="1789" y="277"/>
                  <a:pt x="1768" y="405"/>
                </a:cubicBezTo>
                <a:cubicBezTo>
                  <a:pt x="1726" y="1129"/>
                  <a:pt x="1129" y="1725"/>
                  <a:pt x="405" y="1768"/>
                </a:cubicBezTo>
                <a:cubicBezTo>
                  <a:pt x="277" y="1789"/>
                  <a:pt x="128" y="1789"/>
                  <a:pt x="0" y="1810"/>
                </a:cubicBezTo>
                <a:cubicBezTo>
                  <a:pt x="128" y="1810"/>
                  <a:pt x="277" y="1832"/>
                  <a:pt x="405" y="1832"/>
                </a:cubicBezTo>
                <a:cubicBezTo>
                  <a:pt x="1129" y="1895"/>
                  <a:pt x="1726" y="2471"/>
                  <a:pt x="1768" y="3216"/>
                </a:cubicBezTo>
                <a:cubicBezTo>
                  <a:pt x="1789" y="3344"/>
                  <a:pt x="1789" y="3472"/>
                  <a:pt x="1811" y="3599"/>
                </a:cubicBezTo>
                <a:cubicBezTo>
                  <a:pt x="1811" y="3472"/>
                  <a:pt x="1832" y="3344"/>
                  <a:pt x="1832" y="3216"/>
                </a:cubicBezTo>
                <a:cubicBezTo>
                  <a:pt x="1896" y="2471"/>
                  <a:pt x="2471" y="1895"/>
                  <a:pt x="3216" y="1832"/>
                </a:cubicBezTo>
                <a:cubicBezTo>
                  <a:pt x="3344" y="1832"/>
                  <a:pt x="3472" y="1810"/>
                  <a:pt x="3600" y="1810"/>
                </a:cubicBezTo>
                <a:cubicBezTo>
                  <a:pt x="3472" y="1789"/>
                  <a:pt x="3344" y="1789"/>
                  <a:pt x="3216" y="1768"/>
                </a:cubicBezTo>
                <a:cubicBezTo>
                  <a:pt x="2471" y="1725"/>
                  <a:pt x="1896" y="1129"/>
                  <a:pt x="1832" y="405"/>
                </a:cubicBezTo>
                <a:cubicBezTo>
                  <a:pt x="1832" y="277"/>
                  <a:pt x="1811" y="128"/>
                  <a:pt x="1811"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0" name="Google Shape;1050;p32"/>
          <p:cNvSpPr/>
          <p:nvPr/>
        </p:nvSpPr>
        <p:spPr>
          <a:xfrm>
            <a:off x="-603867" y="5859767"/>
            <a:ext cx="1762400" cy="17624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1" name="Google Shape;1051;p32"/>
          <p:cNvSpPr/>
          <p:nvPr/>
        </p:nvSpPr>
        <p:spPr>
          <a:xfrm>
            <a:off x="396151" y="5200233"/>
            <a:ext cx="174400" cy="174400"/>
          </a:xfrm>
          <a:prstGeom prst="ellipse">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2" name="Google Shape;1052;p32"/>
          <p:cNvSpPr/>
          <p:nvPr/>
        </p:nvSpPr>
        <p:spPr>
          <a:xfrm>
            <a:off x="11506684" y="5229800"/>
            <a:ext cx="174400" cy="174400"/>
          </a:xfrm>
          <a:prstGeom prst="ellipse">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3" name="Google Shape;1053;p32"/>
          <p:cNvSpPr/>
          <p:nvPr/>
        </p:nvSpPr>
        <p:spPr>
          <a:xfrm>
            <a:off x="9444984" y="593983"/>
            <a:ext cx="174400" cy="174400"/>
          </a:xfrm>
          <a:prstGeom prst="ellipse">
            <a:avLst/>
          </a:prstGeom>
          <a:no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54" name="Google Shape;1054;p32"/>
          <p:cNvGrpSpPr/>
          <p:nvPr/>
        </p:nvGrpSpPr>
        <p:grpSpPr>
          <a:xfrm>
            <a:off x="11213734" y="401290"/>
            <a:ext cx="575767" cy="2219921"/>
            <a:chOff x="8410300" y="300967"/>
            <a:chExt cx="431825" cy="1664941"/>
          </a:xfrm>
        </p:grpSpPr>
        <p:sp>
          <p:nvSpPr>
            <p:cNvPr id="1055" name="Google Shape;1055;p32"/>
            <p:cNvSpPr/>
            <p:nvPr/>
          </p:nvSpPr>
          <p:spPr>
            <a:xfrm rot="5400000">
              <a:off x="8597706" y="697047"/>
              <a:ext cx="71266" cy="223"/>
            </a:xfrm>
            <a:custGeom>
              <a:avLst/>
              <a:gdLst/>
              <a:ahLst/>
              <a:cxnLst/>
              <a:rect l="l" t="t" r="r" b="b"/>
              <a:pathLst>
                <a:path w="320" h="1" fill="none" extrusionOk="0">
                  <a:moveTo>
                    <a:pt x="0" y="0"/>
                  </a:moveTo>
                  <a:lnTo>
                    <a:pt x="320" y="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32"/>
            <p:cNvSpPr/>
            <p:nvPr/>
          </p:nvSpPr>
          <p:spPr>
            <a:xfrm rot="5400000">
              <a:off x="8514749" y="661526"/>
              <a:ext cx="61912" cy="33406"/>
            </a:xfrm>
            <a:custGeom>
              <a:avLst/>
              <a:gdLst/>
              <a:ahLst/>
              <a:cxnLst/>
              <a:rect l="l" t="t" r="r" b="b"/>
              <a:pathLst>
                <a:path w="278" h="150" fill="none" extrusionOk="0">
                  <a:moveTo>
                    <a:pt x="0" y="1"/>
                  </a:moveTo>
                  <a:lnTo>
                    <a:pt x="277" y="15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32"/>
            <p:cNvSpPr/>
            <p:nvPr/>
          </p:nvSpPr>
          <p:spPr>
            <a:xfrm rot="5400000">
              <a:off x="8457959" y="590260"/>
              <a:ext cx="42759" cy="61912"/>
            </a:xfrm>
            <a:custGeom>
              <a:avLst/>
              <a:gdLst/>
              <a:ahLst/>
              <a:cxnLst/>
              <a:rect l="l" t="t" r="r" b="b"/>
              <a:pathLst>
                <a:path w="192" h="278" fill="none" extrusionOk="0">
                  <a:moveTo>
                    <a:pt x="0" y="1"/>
                  </a:moveTo>
                  <a:lnTo>
                    <a:pt x="192" y="278"/>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32"/>
            <p:cNvSpPr/>
            <p:nvPr/>
          </p:nvSpPr>
          <p:spPr>
            <a:xfrm rot="5400000">
              <a:off x="8441256" y="502515"/>
              <a:ext cx="9576" cy="71488"/>
            </a:xfrm>
            <a:custGeom>
              <a:avLst/>
              <a:gdLst/>
              <a:ahLst/>
              <a:cxnLst/>
              <a:rect l="l" t="t" r="r" b="b"/>
              <a:pathLst>
                <a:path w="43" h="321" fill="none" extrusionOk="0">
                  <a:moveTo>
                    <a:pt x="0" y="1"/>
                  </a:moveTo>
                  <a:lnTo>
                    <a:pt x="43" y="32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32"/>
            <p:cNvSpPr/>
            <p:nvPr/>
          </p:nvSpPr>
          <p:spPr>
            <a:xfrm rot="5400000">
              <a:off x="8443483" y="414769"/>
              <a:ext cx="28729" cy="66589"/>
            </a:xfrm>
            <a:custGeom>
              <a:avLst/>
              <a:gdLst/>
              <a:ahLst/>
              <a:cxnLst/>
              <a:rect l="l" t="t" r="r" b="b"/>
              <a:pathLst>
                <a:path w="129" h="299" fill="none" extrusionOk="0">
                  <a:moveTo>
                    <a:pt x="129" y="0"/>
                  </a:moveTo>
                  <a:lnTo>
                    <a:pt x="1" y="298"/>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32"/>
            <p:cNvSpPr/>
            <p:nvPr/>
          </p:nvSpPr>
          <p:spPr>
            <a:xfrm rot="5400000">
              <a:off x="8476778" y="353191"/>
              <a:ext cx="57235" cy="47659"/>
            </a:xfrm>
            <a:custGeom>
              <a:avLst/>
              <a:gdLst/>
              <a:ahLst/>
              <a:cxnLst/>
              <a:rect l="l" t="t" r="r" b="b"/>
              <a:pathLst>
                <a:path w="257" h="214" fill="none" extrusionOk="0">
                  <a:moveTo>
                    <a:pt x="256" y="1"/>
                  </a:moveTo>
                  <a:lnTo>
                    <a:pt x="0" y="214"/>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32"/>
            <p:cNvSpPr/>
            <p:nvPr/>
          </p:nvSpPr>
          <p:spPr>
            <a:xfrm rot="5400000">
              <a:off x="8550382" y="327023"/>
              <a:ext cx="71266" cy="19153"/>
            </a:xfrm>
            <a:custGeom>
              <a:avLst/>
              <a:gdLst/>
              <a:ahLst/>
              <a:cxnLst/>
              <a:rect l="l" t="t" r="r" b="b"/>
              <a:pathLst>
                <a:path w="320" h="86" fill="none" extrusionOk="0">
                  <a:moveTo>
                    <a:pt x="320" y="1"/>
                  </a:moveTo>
                  <a:lnTo>
                    <a:pt x="1" y="86"/>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32"/>
            <p:cNvSpPr/>
            <p:nvPr/>
          </p:nvSpPr>
          <p:spPr>
            <a:xfrm rot="5400000">
              <a:off x="8635678" y="327023"/>
              <a:ext cx="76165" cy="24052"/>
            </a:xfrm>
            <a:custGeom>
              <a:avLst/>
              <a:gdLst/>
              <a:ahLst/>
              <a:cxnLst/>
              <a:rect l="l" t="t" r="r" b="b"/>
              <a:pathLst>
                <a:path w="342" h="108" fill="none" extrusionOk="0">
                  <a:moveTo>
                    <a:pt x="1" y="1"/>
                  </a:moveTo>
                  <a:lnTo>
                    <a:pt x="341" y="107"/>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32"/>
            <p:cNvSpPr/>
            <p:nvPr/>
          </p:nvSpPr>
          <p:spPr>
            <a:xfrm rot="5400000">
              <a:off x="8720973" y="355530"/>
              <a:ext cx="57235" cy="52336"/>
            </a:xfrm>
            <a:custGeom>
              <a:avLst/>
              <a:gdLst/>
              <a:ahLst/>
              <a:cxnLst/>
              <a:rect l="l" t="t" r="r" b="b"/>
              <a:pathLst>
                <a:path w="257" h="235" fill="none" extrusionOk="0">
                  <a:moveTo>
                    <a:pt x="1" y="0"/>
                  </a:moveTo>
                  <a:lnTo>
                    <a:pt x="256" y="235"/>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32"/>
            <p:cNvSpPr/>
            <p:nvPr/>
          </p:nvSpPr>
          <p:spPr>
            <a:xfrm rot="5400000">
              <a:off x="8789901" y="419557"/>
              <a:ext cx="23829" cy="71266"/>
            </a:xfrm>
            <a:custGeom>
              <a:avLst/>
              <a:gdLst/>
              <a:ahLst/>
              <a:cxnLst/>
              <a:rect l="l" t="t" r="r" b="b"/>
              <a:pathLst>
                <a:path w="107" h="320" fill="none" extrusionOk="0">
                  <a:moveTo>
                    <a:pt x="0" y="0"/>
                  </a:moveTo>
                  <a:lnTo>
                    <a:pt x="107" y="32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32"/>
            <p:cNvSpPr/>
            <p:nvPr/>
          </p:nvSpPr>
          <p:spPr>
            <a:xfrm rot="5400000">
              <a:off x="8801704" y="507303"/>
              <a:ext cx="9576" cy="71266"/>
            </a:xfrm>
            <a:custGeom>
              <a:avLst/>
              <a:gdLst/>
              <a:ahLst/>
              <a:cxnLst/>
              <a:rect l="l" t="t" r="r" b="b"/>
              <a:pathLst>
                <a:path w="43" h="320" fill="none" extrusionOk="0">
                  <a:moveTo>
                    <a:pt x="43" y="0"/>
                  </a:moveTo>
                  <a:lnTo>
                    <a:pt x="0" y="32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32"/>
            <p:cNvSpPr/>
            <p:nvPr/>
          </p:nvSpPr>
          <p:spPr>
            <a:xfrm rot="5400000">
              <a:off x="8751818" y="595049"/>
              <a:ext cx="47659" cy="57235"/>
            </a:xfrm>
            <a:custGeom>
              <a:avLst/>
              <a:gdLst/>
              <a:ahLst/>
              <a:cxnLst/>
              <a:rect l="l" t="t" r="r" b="b"/>
              <a:pathLst>
                <a:path w="214" h="257" fill="none" extrusionOk="0">
                  <a:moveTo>
                    <a:pt x="213" y="0"/>
                  </a:moveTo>
                  <a:lnTo>
                    <a:pt x="0" y="256"/>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32"/>
            <p:cNvSpPr/>
            <p:nvPr/>
          </p:nvSpPr>
          <p:spPr>
            <a:xfrm rot="5400000">
              <a:off x="8671310" y="666203"/>
              <a:ext cx="66589" cy="28729"/>
            </a:xfrm>
            <a:custGeom>
              <a:avLst/>
              <a:gdLst/>
              <a:ahLst/>
              <a:cxnLst/>
              <a:rect l="l" t="t" r="r" b="b"/>
              <a:pathLst>
                <a:path w="299" h="129" fill="none" extrusionOk="0">
                  <a:moveTo>
                    <a:pt x="298" y="1"/>
                  </a:moveTo>
                  <a:lnTo>
                    <a:pt x="0" y="129"/>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32"/>
            <p:cNvSpPr/>
            <p:nvPr/>
          </p:nvSpPr>
          <p:spPr>
            <a:xfrm rot="5400000">
              <a:off x="8597706" y="1930164"/>
              <a:ext cx="71266" cy="223"/>
            </a:xfrm>
            <a:custGeom>
              <a:avLst/>
              <a:gdLst/>
              <a:ahLst/>
              <a:cxnLst/>
              <a:rect l="l" t="t" r="r" b="b"/>
              <a:pathLst>
                <a:path w="320" h="1" fill="none" extrusionOk="0">
                  <a:moveTo>
                    <a:pt x="1" y="0"/>
                  </a:moveTo>
                  <a:lnTo>
                    <a:pt x="320" y="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32"/>
            <p:cNvSpPr/>
            <p:nvPr/>
          </p:nvSpPr>
          <p:spPr>
            <a:xfrm rot="5400000">
              <a:off x="8512410" y="1892304"/>
              <a:ext cx="66589" cy="33406"/>
            </a:xfrm>
            <a:custGeom>
              <a:avLst/>
              <a:gdLst/>
              <a:ahLst/>
              <a:cxnLst/>
              <a:rect l="l" t="t" r="r" b="b"/>
              <a:pathLst>
                <a:path w="299" h="150" fill="none" extrusionOk="0">
                  <a:moveTo>
                    <a:pt x="0" y="1"/>
                  </a:moveTo>
                  <a:lnTo>
                    <a:pt x="298" y="15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32"/>
            <p:cNvSpPr/>
            <p:nvPr/>
          </p:nvSpPr>
          <p:spPr>
            <a:xfrm rot="5400000">
              <a:off x="8460186" y="1821150"/>
              <a:ext cx="38305" cy="61912"/>
            </a:xfrm>
            <a:custGeom>
              <a:avLst/>
              <a:gdLst/>
              <a:ahLst/>
              <a:cxnLst/>
              <a:rect l="l" t="t" r="r" b="b"/>
              <a:pathLst>
                <a:path w="172" h="278" fill="none" extrusionOk="0">
                  <a:moveTo>
                    <a:pt x="1" y="1"/>
                  </a:moveTo>
                  <a:lnTo>
                    <a:pt x="171" y="278"/>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32"/>
            <p:cNvSpPr/>
            <p:nvPr/>
          </p:nvSpPr>
          <p:spPr>
            <a:xfrm rot="5400000">
              <a:off x="8443595" y="1733293"/>
              <a:ext cx="4900" cy="71488"/>
            </a:xfrm>
            <a:custGeom>
              <a:avLst/>
              <a:gdLst/>
              <a:ahLst/>
              <a:cxnLst/>
              <a:rect l="l" t="t" r="r" b="b"/>
              <a:pathLst>
                <a:path w="22" h="321" fill="none" extrusionOk="0">
                  <a:moveTo>
                    <a:pt x="0" y="1"/>
                  </a:moveTo>
                  <a:lnTo>
                    <a:pt x="22" y="32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32"/>
            <p:cNvSpPr/>
            <p:nvPr/>
          </p:nvSpPr>
          <p:spPr>
            <a:xfrm rot="5400000">
              <a:off x="8443483" y="1648108"/>
              <a:ext cx="28729" cy="66589"/>
            </a:xfrm>
            <a:custGeom>
              <a:avLst/>
              <a:gdLst/>
              <a:ahLst/>
              <a:cxnLst/>
              <a:rect l="l" t="t" r="r" b="b"/>
              <a:pathLst>
                <a:path w="129" h="299" fill="none" extrusionOk="0">
                  <a:moveTo>
                    <a:pt x="128" y="0"/>
                  </a:moveTo>
                  <a:lnTo>
                    <a:pt x="0" y="298"/>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32"/>
            <p:cNvSpPr/>
            <p:nvPr/>
          </p:nvSpPr>
          <p:spPr>
            <a:xfrm rot="5400000">
              <a:off x="8476778" y="1586308"/>
              <a:ext cx="57235" cy="47659"/>
            </a:xfrm>
            <a:custGeom>
              <a:avLst/>
              <a:gdLst/>
              <a:ahLst/>
              <a:cxnLst/>
              <a:rect l="l" t="t" r="r" b="b"/>
              <a:pathLst>
                <a:path w="257" h="214" fill="none" extrusionOk="0">
                  <a:moveTo>
                    <a:pt x="256" y="1"/>
                  </a:moveTo>
                  <a:lnTo>
                    <a:pt x="1" y="214"/>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32"/>
            <p:cNvSpPr/>
            <p:nvPr/>
          </p:nvSpPr>
          <p:spPr>
            <a:xfrm rot="5400000">
              <a:off x="8547932" y="1557913"/>
              <a:ext cx="76165" cy="19153"/>
            </a:xfrm>
            <a:custGeom>
              <a:avLst/>
              <a:gdLst/>
              <a:ahLst/>
              <a:cxnLst/>
              <a:rect l="l" t="t" r="r" b="b"/>
              <a:pathLst>
                <a:path w="342" h="86" fill="none" extrusionOk="0">
                  <a:moveTo>
                    <a:pt x="341" y="1"/>
                  </a:moveTo>
                  <a:lnTo>
                    <a:pt x="1" y="86"/>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32"/>
            <p:cNvSpPr/>
            <p:nvPr/>
          </p:nvSpPr>
          <p:spPr>
            <a:xfrm rot="5400000">
              <a:off x="8638016" y="1557801"/>
              <a:ext cx="71488" cy="24052"/>
            </a:xfrm>
            <a:custGeom>
              <a:avLst/>
              <a:gdLst/>
              <a:ahLst/>
              <a:cxnLst/>
              <a:rect l="l" t="t" r="r" b="b"/>
              <a:pathLst>
                <a:path w="321" h="108" fill="none" extrusionOk="0">
                  <a:moveTo>
                    <a:pt x="1" y="1"/>
                  </a:moveTo>
                  <a:lnTo>
                    <a:pt x="320" y="107"/>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32"/>
            <p:cNvSpPr/>
            <p:nvPr/>
          </p:nvSpPr>
          <p:spPr>
            <a:xfrm rot="5400000">
              <a:off x="8723423" y="1586419"/>
              <a:ext cx="52336" cy="52336"/>
            </a:xfrm>
            <a:custGeom>
              <a:avLst/>
              <a:gdLst/>
              <a:ahLst/>
              <a:cxnLst/>
              <a:rect l="l" t="t" r="r" b="b"/>
              <a:pathLst>
                <a:path w="235" h="235" fill="none" extrusionOk="0">
                  <a:moveTo>
                    <a:pt x="0" y="0"/>
                  </a:moveTo>
                  <a:lnTo>
                    <a:pt x="234" y="235"/>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32"/>
            <p:cNvSpPr/>
            <p:nvPr/>
          </p:nvSpPr>
          <p:spPr>
            <a:xfrm rot="5400000">
              <a:off x="8792128" y="1650447"/>
              <a:ext cx="19375" cy="71266"/>
            </a:xfrm>
            <a:custGeom>
              <a:avLst/>
              <a:gdLst/>
              <a:ahLst/>
              <a:cxnLst/>
              <a:rect l="l" t="t" r="r" b="b"/>
              <a:pathLst>
                <a:path w="87" h="320" fill="none" extrusionOk="0">
                  <a:moveTo>
                    <a:pt x="1" y="0"/>
                  </a:moveTo>
                  <a:lnTo>
                    <a:pt x="86" y="32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32"/>
            <p:cNvSpPr/>
            <p:nvPr/>
          </p:nvSpPr>
          <p:spPr>
            <a:xfrm rot="5400000">
              <a:off x="8799254" y="1738192"/>
              <a:ext cx="14476" cy="71266"/>
            </a:xfrm>
            <a:custGeom>
              <a:avLst/>
              <a:gdLst/>
              <a:ahLst/>
              <a:cxnLst/>
              <a:rect l="l" t="t" r="r" b="b"/>
              <a:pathLst>
                <a:path w="65" h="320" fill="none" extrusionOk="0">
                  <a:moveTo>
                    <a:pt x="64" y="0"/>
                  </a:moveTo>
                  <a:lnTo>
                    <a:pt x="0" y="32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32"/>
            <p:cNvSpPr/>
            <p:nvPr/>
          </p:nvSpPr>
          <p:spPr>
            <a:xfrm rot="5400000">
              <a:off x="8751818" y="1828165"/>
              <a:ext cx="47659" cy="57235"/>
            </a:xfrm>
            <a:custGeom>
              <a:avLst/>
              <a:gdLst/>
              <a:ahLst/>
              <a:cxnLst/>
              <a:rect l="l" t="t" r="r" b="b"/>
              <a:pathLst>
                <a:path w="214" h="257" fill="none" extrusionOk="0">
                  <a:moveTo>
                    <a:pt x="214" y="0"/>
                  </a:moveTo>
                  <a:lnTo>
                    <a:pt x="1" y="256"/>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32"/>
            <p:cNvSpPr/>
            <p:nvPr/>
          </p:nvSpPr>
          <p:spPr>
            <a:xfrm rot="5400000">
              <a:off x="8671310" y="1899319"/>
              <a:ext cx="66589" cy="28729"/>
            </a:xfrm>
            <a:custGeom>
              <a:avLst/>
              <a:gdLst/>
              <a:ahLst/>
              <a:cxnLst/>
              <a:rect l="l" t="t" r="r" b="b"/>
              <a:pathLst>
                <a:path w="299" h="129" fill="none" extrusionOk="0">
                  <a:moveTo>
                    <a:pt x="299" y="1"/>
                  </a:moveTo>
                  <a:lnTo>
                    <a:pt x="1" y="129"/>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32"/>
            <p:cNvSpPr/>
            <p:nvPr/>
          </p:nvSpPr>
          <p:spPr>
            <a:xfrm rot="5400000">
              <a:off x="8597595" y="1313606"/>
              <a:ext cx="71488" cy="223"/>
            </a:xfrm>
            <a:custGeom>
              <a:avLst/>
              <a:gdLst/>
              <a:ahLst/>
              <a:cxnLst/>
              <a:rect l="l" t="t" r="r" b="b"/>
              <a:pathLst>
                <a:path w="321" h="1" fill="none" extrusionOk="0">
                  <a:moveTo>
                    <a:pt x="1" y="0"/>
                  </a:moveTo>
                  <a:lnTo>
                    <a:pt x="320" y="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32"/>
            <p:cNvSpPr/>
            <p:nvPr/>
          </p:nvSpPr>
          <p:spPr>
            <a:xfrm rot="5400000">
              <a:off x="8512410" y="1275634"/>
              <a:ext cx="66589" cy="33406"/>
            </a:xfrm>
            <a:custGeom>
              <a:avLst/>
              <a:gdLst/>
              <a:ahLst/>
              <a:cxnLst/>
              <a:rect l="l" t="t" r="r" b="b"/>
              <a:pathLst>
                <a:path w="299" h="150" fill="none" extrusionOk="0">
                  <a:moveTo>
                    <a:pt x="1" y="1"/>
                  </a:moveTo>
                  <a:lnTo>
                    <a:pt x="299" y="15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32"/>
            <p:cNvSpPr/>
            <p:nvPr/>
          </p:nvSpPr>
          <p:spPr>
            <a:xfrm rot="5400000">
              <a:off x="8457848" y="1202142"/>
              <a:ext cx="42982" cy="61912"/>
            </a:xfrm>
            <a:custGeom>
              <a:avLst/>
              <a:gdLst/>
              <a:ahLst/>
              <a:cxnLst/>
              <a:rect l="l" t="t" r="r" b="b"/>
              <a:pathLst>
                <a:path w="193" h="278" fill="none" extrusionOk="0">
                  <a:moveTo>
                    <a:pt x="1" y="1"/>
                  </a:moveTo>
                  <a:lnTo>
                    <a:pt x="192" y="278"/>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32"/>
            <p:cNvSpPr/>
            <p:nvPr/>
          </p:nvSpPr>
          <p:spPr>
            <a:xfrm rot="5400000">
              <a:off x="8441145" y="1114396"/>
              <a:ext cx="9799" cy="71488"/>
            </a:xfrm>
            <a:custGeom>
              <a:avLst/>
              <a:gdLst/>
              <a:ahLst/>
              <a:cxnLst/>
              <a:rect l="l" t="t" r="r" b="b"/>
              <a:pathLst>
                <a:path w="44" h="321" fill="none" extrusionOk="0">
                  <a:moveTo>
                    <a:pt x="0" y="1"/>
                  </a:moveTo>
                  <a:lnTo>
                    <a:pt x="43" y="32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32"/>
            <p:cNvSpPr/>
            <p:nvPr/>
          </p:nvSpPr>
          <p:spPr>
            <a:xfrm rot="5400000">
              <a:off x="8443483" y="1031439"/>
              <a:ext cx="28729" cy="66589"/>
            </a:xfrm>
            <a:custGeom>
              <a:avLst/>
              <a:gdLst/>
              <a:ahLst/>
              <a:cxnLst/>
              <a:rect l="l" t="t" r="r" b="b"/>
              <a:pathLst>
                <a:path w="129" h="299" fill="none" extrusionOk="0">
                  <a:moveTo>
                    <a:pt x="128" y="0"/>
                  </a:moveTo>
                  <a:lnTo>
                    <a:pt x="1" y="298"/>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32"/>
            <p:cNvSpPr/>
            <p:nvPr/>
          </p:nvSpPr>
          <p:spPr>
            <a:xfrm rot="5400000">
              <a:off x="8476889" y="969749"/>
              <a:ext cx="57012" cy="47659"/>
            </a:xfrm>
            <a:custGeom>
              <a:avLst/>
              <a:gdLst/>
              <a:ahLst/>
              <a:cxnLst/>
              <a:rect l="l" t="t" r="r" b="b"/>
              <a:pathLst>
                <a:path w="256" h="214" fill="none" extrusionOk="0">
                  <a:moveTo>
                    <a:pt x="256" y="1"/>
                  </a:moveTo>
                  <a:lnTo>
                    <a:pt x="0" y="214"/>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2"/>
            <p:cNvSpPr/>
            <p:nvPr/>
          </p:nvSpPr>
          <p:spPr>
            <a:xfrm rot="5400000">
              <a:off x="8547932" y="941243"/>
              <a:ext cx="76165" cy="19153"/>
            </a:xfrm>
            <a:custGeom>
              <a:avLst/>
              <a:gdLst/>
              <a:ahLst/>
              <a:cxnLst/>
              <a:rect l="l" t="t" r="r" b="b"/>
              <a:pathLst>
                <a:path w="342" h="86" fill="none" extrusionOk="0">
                  <a:moveTo>
                    <a:pt x="342" y="1"/>
                  </a:moveTo>
                  <a:lnTo>
                    <a:pt x="1" y="86"/>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32"/>
            <p:cNvSpPr/>
            <p:nvPr/>
          </p:nvSpPr>
          <p:spPr>
            <a:xfrm rot="5400000">
              <a:off x="8638127" y="941243"/>
              <a:ext cx="71266" cy="24052"/>
            </a:xfrm>
            <a:custGeom>
              <a:avLst/>
              <a:gdLst/>
              <a:ahLst/>
              <a:cxnLst/>
              <a:rect l="l" t="t" r="r" b="b"/>
              <a:pathLst>
                <a:path w="320" h="108" fill="none" extrusionOk="0">
                  <a:moveTo>
                    <a:pt x="0" y="1"/>
                  </a:moveTo>
                  <a:lnTo>
                    <a:pt x="320" y="107"/>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2"/>
            <p:cNvSpPr/>
            <p:nvPr/>
          </p:nvSpPr>
          <p:spPr>
            <a:xfrm rot="5400000">
              <a:off x="8723423" y="969749"/>
              <a:ext cx="52336" cy="52336"/>
            </a:xfrm>
            <a:custGeom>
              <a:avLst/>
              <a:gdLst/>
              <a:ahLst/>
              <a:cxnLst/>
              <a:rect l="l" t="t" r="r" b="b"/>
              <a:pathLst>
                <a:path w="235" h="235" fill="none" extrusionOk="0">
                  <a:moveTo>
                    <a:pt x="0" y="0"/>
                  </a:moveTo>
                  <a:lnTo>
                    <a:pt x="235" y="235"/>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32"/>
            <p:cNvSpPr/>
            <p:nvPr/>
          </p:nvSpPr>
          <p:spPr>
            <a:xfrm rot="5400000">
              <a:off x="8789789" y="1031439"/>
              <a:ext cx="24052" cy="71266"/>
            </a:xfrm>
            <a:custGeom>
              <a:avLst/>
              <a:gdLst/>
              <a:ahLst/>
              <a:cxnLst/>
              <a:rect l="l" t="t" r="r" b="b"/>
              <a:pathLst>
                <a:path w="108" h="320" fill="none" extrusionOk="0">
                  <a:moveTo>
                    <a:pt x="1" y="0"/>
                  </a:moveTo>
                  <a:lnTo>
                    <a:pt x="107" y="32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32"/>
            <p:cNvSpPr/>
            <p:nvPr/>
          </p:nvSpPr>
          <p:spPr>
            <a:xfrm rot="5400000">
              <a:off x="8799254" y="1121523"/>
              <a:ext cx="14476" cy="71266"/>
            </a:xfrm>
            <a:custGeom>
              <a:avLst/>
              <a:gdLst/>
              <a:ahLst/>
              <a:cxnLst/>
              <a:rect l="l" t="t" r="r" b="b"/>
              <a:pathLst>
                <a:path w="65" h="320" fill="none" extrusionOk="0">
                  <a:moveTo>
                    <a:pt x="65" y="0"/>
                  </a:moveTo>
                  <a:lnTo>
                    <a:pt x="1" y="320"/>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32"/>
            <p:cNvSpPr/>
            <p:nvPr/>
          </p:nvSpPr>
          <p:spPr>
            <a:xfrm rot="5400000">
              <a:off x="8754157" y="1209157"/>
              <a:ext cx="42982" cy="57235"/>
            </a:xfrm>
            <a:custGeom>
              <a:avLst/>
              <a:gdLst/>
              <a:ahLst/>
              <a:cxnLst/>
              <a:rect l="l" t="t" r="r" b="b"/>
              <a:pathLst>
                <a:path w="193" h="257" fill="none" extrusionOk="0">
                  <a:moveTo>
                    <a:pt x="193" y="0"/>
                  </a:moveTo>
                  <a:lnTo>
                    <a:pt x="1" y="256"/>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32"/>
            <p:cNvSpPr/>
            <p:nvPr/>
          </p:nvSpPr>
          <p:spPr>
            <a:xfrm rot="5400000">
              <a:off x="8671310" y="1277973"/>
              <a:ext cx="66589" cy="28729"/>
            </a:xfrm>
            <a:custGeom>
              <a:avLst/>
              <a:gdLst/>
              <a:ahLst/>
              <a:cxnLst/>
              <a:rect l="l" t="t" r="r" b="b"/>
              <a:pathLst>
                <a:path w="299" h="129" fill="none" extrusionOk="0">
                  <a:moveTo>
                    <a:pt x="299" y="1"/>
                  </a:moveTo>
                  <a:lnTo>
                    <a:pt x="1" y="129"/>
                  </a:lnTo>
                </a:path>
              </a:pathLst>
            </a:custGeom>
            <a:noFill/>
            <a:ln w="19050" cap="flat" cmpd="sng">
              <a:solidFill>
                <a:schemeClr val="lt1"/>
              </a:solidFill>
              <a:prstDash val="solid"/>
              <a:miter lim="212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94" name="Google Shape;1094;p32"/>
          <p:cNvGrpSpPr/>
          <p:nvPr/>
        </p:nvGrpSpPr>
        <p:grpSpPr>
          <a:xfrm>
            <a:off x="1856967" y="401311"/>
            <a:ext cx="364000" cy="364400"/>
            <a:chOff x="-1419312" y="3045458"/>
            <a:chExt cx="273000" cy="273300"/>
          </a:xfrm>
        </p:grpSpPr>
        <p:cxnSp>
          <p:nvCxnSpPr>
            <p:cNvPr id="1095" name="Google Shape;1095;p32"/>
            <p:cNvCxnSpPr/>
            <p:nvPr/>
          </p:nvCxnSpPr>
          <p:spPr>
            <a:xfrm>
              <a:off x="-1282829" y="3045458"/>
              <a:ext cx="0" cy="273300"/>
            </a:xfrm>
            <a:prstGeom prst="straightConnector1">
              <a:avLst/>
            </a:prstGeom>
            <a:noFill/>
            <a:ln w="19050" cap="flat" cmpd="sng">
              <a:solidFill>
                <a:schemeClr val="lt1"/>
              </a:solidFill>
              <a:prstDash val="solid"/>
              <a:round/>
              <a:headEnd type="none" w="med" len="med"/>
              <a:tailEnd type="none" w="med" len="med"/>
            </a:ln>
          </p:spPr>
        </p:cxnSp>
        <p:cxnSp>
          <p:nvCxnSpPr>
            <p:cNvPr id="1096" name="Google Shape;1096;p32"/>
            <p:cNvCxnSpPr/>
            <p:nvPr/>
          </p:nvCxnSpPr>
          <p:spPr>
            <a:xfrm rot="10800000">
              <a:off x="-1419312" y="3181974"/>
              <a:ext cx="273000" cy="0"/>
            </a:xfrm>
            <a:prstGeom prst="straightConnector1">
              <a:avLst/>
            </a:prstGeom>
            <a:noFill/>
            <a:ln w="19050" cap="flat" cmpd="sng">
              <a:solidFill>
                <a:schemeClr val="lt1"/>
              </a:solidFill>
              <a:prstDash val="solid"/>
              <a:round/>
              <a:headEnd type="none" w="med" len="med"/>
              <a:tailEnd type="none" w="med" len="med"/>
            </a:ln>
          </p:spPr>
        </p:cxnSp>
        <p:cxnSp>
          <p:nvCxnSpPr>
            <p:cNvPr id="1097" name="Google Shape;1097;p32"/>
            <p:cNvCxnSpPr/>
            <p:nvPr/>
          </p:nvCxnSpPr>
          <p:spPr>
            <a:xfrm>
              <a:off x="-1282798" y="3045144"/>
              <a:ext cx="0" cy="273226"/>
            </a:xfrm>
            <a:prstGeom prst="straightConnector1">
              <a:avLst/>
            </a:prstGeom>
            <a:noFill/>
            <a:ln w="19050" cap="flat" cmpd="sng">
              <a:solidFill>
                <a:schemeClr val="lt1"/>
              </a:solidFill>
              <a:prstDash val="solid"/>
              <a:round/>
              <a:headEnd type="none" w="med" len="med"/>
              <a:tailEnd type="none" w="med" len="med"/>
            </a:ln>
          </p:spPr>
        </p:cxnSp>
        <p:cxnSp>
          <p:nvCxnSpPr>
            <p:cNvPr id="1098" name="Google Shape;1098;p32"/>
            <p:cNvCxnSpPr/>
            <p:nvPr/>
          </p:nvCxnSpPr>
          <p:spPr>
            <a:xfrm>
              <a:off x="-1282878" y="3045144"/>
              <a:ext cx="0" cy="273226"/>
            </a:xfrm>
            <a:prstGeom prst="straightConnector1">
              <a:avLst/>
            </a:prstGeom>
            <a:noFill/>
            <a:ln w="19050" cap="flat" cmpd="sng">
              <a:solidFill>
                <a:schemeClr val="lt1"/>
              </a:solidFill>
              <a:prstDash val="solid"/>
              <a:round/>
              <a:headEnd type="none" w="med" len="med"/>
              <a:tailEnd type="none" w="med" len="med"/>
            </a:ln>
          </p:spPr>
        </p:cxnSp>
      </p:grpSp>
      <p:grpSp>
        <p:nvGrpSpPr>
          <p:cNvPr id="1099" name="Google Shape;1099;p32"/>
          <p:cNvGrpSpPr/>
          <p:nvPr/>
        </p:nvGrpSpPr>
        <p:grpSpPr>
          <a:xfrm>
            <a:off x="768951" y="2460411"/>
            <a:ext cx="364000" cy="364400"/>
            <a:chOff x="-1419312" y="3045458"/>
            <a:chExt cx="273000" cy="273300"/>
          </a:xfrm>
        </p:grpSpPr>
        <p:cxnSp>
          <p:nvCxnSpPr>
            <p:cNvPr id="1100" name="Google Shape;1100;p32"/>
            <p:cNvCxnSpPr/>
            <p:nvPr/>
          </p:nvCxnSpPr>
          <p:spPr>
            <a:xfrm>
              <a:off x="-1282829" y="3045458"/>
              <a:ext cx="0" cy="273300"/>
            </a:xfrm>
            <a:prstGeom prst="straightConnector1">
              <a:avLst/>
            </a:prstGeom>
            <a:noFill/>
            <a:ln w="19050" cap="flat" cmpd="sng">
              <a:solidFill>
                <a:schemeClr val="lt1"/>
              </a:solidFill>
              <a:prstDash val="solid"/>
              <a:round/>
              <a:headEnd type="none" w="med" len="med"/>
              <a:tailEnd type="none" w="med" len="med"/>
            </a:ln>
          </p:spPr>
        </p:cxnSp>
        <p:cxnSp>
          <p:nvCxnSpPr>
            <p:cNvPr id="1101" name="Google Shape;1101;p32"/>
            <p:cNvCxnSpPr/>
            <p:nvPr/>
          </p:nvCxnSpPr>
          <p:spPr>
            <a:xfrm rot="10800000">
              <a:off x="-1419312" y="3181974"/>
              <a:ext cx="273000" cy="0"/>
            </a:xfrm>
            <a:prstGeom prst="straightConnector1">
              <a:avLst/>
            </a:prstGeom>
            <a:noFill/>
            <a:ln w="19050" cap="flat" cmpd="sng">
              <a:solidFill>
                <a:schemeClr val="lt1"/>
              </a:solidFill>
              <a:prstDash val="solid"/>
              <a:round/>
              <a:headEnd type="none" w="med" len="med"/>
              <a:tailEnd type="none" w="med" len="med"/>
            </a:ln>
          </p:spPr>
        </p:cxnSp>
        <p:cxnSp>
          <p:nvCxnSpPr>
            <p:cNvPr id="1102" name="Google Shape;1102;p32"/>
            <p:cNvCxnSpPr/>
            <p:nvPr/>
          </p:nvCxnSpPr>
          <p:spPr>
            <a:xfrm>
              <a:off x="-1282798" y="3045144"/>
              <a:ext cx="0" cy="273226"/>
            </a:xfrm>
            <a:prstGeom prst="straightConnector1">
              <a:avLst/>
            </a:prstGeom>
            <a:noFill/>
            <a:ln w="19050" cap="flat" cmpd="sng">
              <a:solidFill>
                <a:schemeClr val="lt1"/>
              </a:solidFill>
              <a:prstDash val="solid"/>
              <a:round/>
              <a:headEnd type="none" w="med" len="med"/>
              <a:tailEnd type="none" w="med" len="med"/>
            </a:ln>
          </p:spPr>
        </p:cxnSp>
        <p:cxnSp>
          <p:nvCxnSpPr>
            <p:cNvPr id="1103" name="Google Shape;1103;p32"/>
            <p:cNvCxnSpPr/>
            <p:nvPr/>
          </p:nvCxnSpPr>
          <p:spPr>
            <a:xfrm>
              <a:off x="-1282878" y="3045144"/>
              <a:ext cx="0" cy="273226"/>
            </a:xfrm>
            <a:prstGeom prst="straightConnector1">
              <a:avLst/>
            </a:prstGeom>
            <a:noFill/>
            <a:ln w="19050" cap="flat" cmpd="sng">
              <a:solidFill>
                <a:schemeClr val="lt1"/>
              </a:solidFill>
              <a:prstDash val="solid"/>
              <a:round/>
              <a:headEnd type="none" w="med" len="med"/>
              <a:tailEnd type="none" w="med" len="med"/>
            </a:ln>
          </p:spPr>
        </p:cxnSp>
      </p:grpSp>
      <p:grpSp>
        <p:nvGrpSpPr>
          <p:cNvPr id="1104" name="Google Shape;1104;p32"/>
          <p:cNvGrpSpPr/>
          <p:nvPr/>
        </p:nvGrpSpPr>
        <p:grpSpPr>
          <a:xfrm>
            <a:off x="1742867" y="5737341"/>
            <a:ext cx="249200" cy="249600"/>
            <a:chOff x="6892525" y="4287406"/>
            <a:chExt cx="186900" cy="187200"/>
          </a:xfrm>
        </p:grpSpPr>
        <p:cxnSp>
          <p:nvCxnSpPr>
            <p:cNvPr id="1105" name="Google Shape;1105;p32"/>
            <p:cNvCxnSpPr/>
            <p:nvPr/>
          </p:nvCxnSpPr>
          <p:spPr>
            <a:xfrm>
              <a:off x="6985977" y="4287406"/>
              <a:ext cx="0" cy="187200"/>
            </a:xfrm>
            <a:prstGeom prst="straightConnector1">
              <a:avLst/>
            </a:prstGeom>
            <a:noFill/>
            <a:ln w="19050" cap="flat" cmpd="sng">
              <a:solidFill>
                <a:schemeClr val="accent1"/>
              </a:solidFill>
              <a:prstDash val="solid"/>
              <a:round/>
              <a:headEnd type="none" w="med" len="med"/>
              <a:tailEnd type="none" w="med" len="med"/>
            </a:ln>
          </p:spPr>
        </p:cxnSp>
        <p:cxnSp>
          <p:nvCxnSpPr>
            <p:cNvPr id="1106" name="Google Shape;1106;p32"/>
            <p:cNvCxnSpPr/>
            <p:nvPr/>
          </p:nvCxnSpPr>
          <p:spPr>
            <a:xfrm rot="10800000">
              <a:off x="6892525" y="4380854"/>
              <a:ext cx="186900" cy="0"/>
            </a:xfrm>
            <a:prstGeom prst="straightConnector1">
              <a:avLst/>
            </a:prstGeom>
            <a:noFill/>
            <a:ln w="19050" cap="flat" cmpd="sng">
              <a:solidFill>
                <a:schemeClr val="accent1"/>
              </a:solidFill>
              <a:prstDash val="solid"/>
              <a:round/>
              <a:headEnd type="none" w="med" len="med"/>
              <a:tailEnd type="none" w="med" len="med"/>
            </a:ln>
          </p:spPr>
        </p:cxnSp>
        <p:cxnSp>
          <p:nvCxnSpPr>
            <p:cNvPr id="1107" name="Google Shape;1107;p32"/>
            <p:cNvCxnSpPr/>
            <p:nvPr/>
          </p:nvCxnSpPr>
          <p:spPr>
            <a:xfrm>
              <a:off x="6985973" y="4287180"/>
              <a:ext cx="0" cy="187100"/>
            </a:xfrm>
            <a:prstGeom prst="straightConnector1">
              <a:avLst/>
            </a:prstGeom>
            <a:noFill/>
            <a:ln w="19050" cap="flat" cmpd="sng">
              <a:solidFill>
                <a:schemeClr val="accent1"/>
              </a:solidFill>
              <a:prstDash val="solid"/>
              <a:round/>
              <a:headEnd type="none" w="med" len="med"/>
              <a:tailEnd type="none" w="med" len="med"/>
            </a:ln>
          </p:spPr>
        </p:cxnSp>
        <p:cxnSp>
          <p:nvCxnSpPr>
            <p:cNvPr id="1108" name="Google Shape;1108;p32"/>
            <p:cNvCxnSpPr/>
            <p:nvPr/>
          </p:nvCxnSpPr>
          <p:spPr>
            <a:xfrm>
              <a:off x="6985968" y="4287180"/>
              <a:ext cx="0" cy="187100"/>
            </a:xfrm>
            <a:prstGeom prst="straightConnector1">
              <a:avLst/>
            </a:prstGeom>
            <a:noFill/>
            <a:ln w="19050" cap="flat" cmpd="sng">
              <a:solidFill>
                <a:schemeClr val="accent1"/>
              </a:solidFill>
              <a:prstDash val="solid"/>
              <a:round/>
              <a:headEnd type="none" w="med" len="med"/>
              <a:tailEnd type="none" w="med" len="med"/>
            </a:ln>
          </p:spPr>
        </p:cxnSp>
      </p:grpSp>
    </p:spTree>
    <p:extLst>
      <p:ext uri="{BB962C8B-B14F-4D97-AF65-F5344CB8AC3E}">
        <p14:creationId xmlns:p14="http://schemas.microsoft.com/office/powerpoint/2010/main" val="225071939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dk2"/>
        </a:solidFill>
        <a:effectLst/>
      </p:bgPr>
    </p:bg>
    <p:spTree>
      <p:nvGrpSpPr>
        <p:cNvPr id="1" name="Shape 1109"/>
        <p:cNvGrpSpPr/>
        <p:nvPr/>
      </p:nvGrpSpPr>
      <p:grpSpPr>
        <a:xfrm>
          <a:off x="0" y="0"/>
          <a:ext cx="0" cy="0"/>
          <a:chOff x="0" y="0"/>
          <a:chExt cx="0" cy="0"/>
        </a:xfrm>
      </p:grpSpPr>
      <p:sp>
        <p:nvSpPr>
          <p:cNvPr id="1110" name="Google Shape;1110;p33"/>
          <p:cNvSpPr/>
          <p:nvPr/>
        </p:nvSpPr>
        <p:spPr>
          <a:xfrm>
            <a:off x="-545638" y="218865"/>
            <a:ext cx="1557393" cy="654500"/>
          </a:xfrm>
          <a:custGeom>
            <a:avLst/>
            <a:gdLst/>
            <a:ahLst/>
            <a:cxnLst/>
            <a:rect l="l" t="t" r="r" b="b"/>
            <a:pathLst>
              <a:path w="6539" h="2748" extrusionOk="0">
                <a:moveTo>
                  <a:pt x="3259" y="107"/>
                </a:moveTo>
                <a:cubicBezTo>
                  <a:pt x="5027" y="107"/>
                  <a:pt x="6454" y="660"/>
                  <a:pt x="6454" y="1385"/>
                </a:cubicBezTo>
                <a:cubicBezTo>
                  <a:pt x="6454" y="2087"/>
                  <a:pt x="5027" y="2641"/>
                  <a:pt x="3259" y="2641"/>
                </a:cubicBezTo>
                <a:cubicBezTo>
                  <a:pt x="1513" y="2641"/>
                  <a:pt x="86" y="2066"/>
                  <a:pt x="86" y="1385"/>
                </a:cubicBezTo>
                <a:cubicBezTo>
                  <a:pt x="86" y="660"/>
                  <a:pt x="1513" y="107"/>
                  <a:pt x="3259" y="107"/>
                </a:cubicBezTo>
                <a:close/>
                <a:moveTo>
                  <a:pt x="3259" y="0"/>
                </a:moveTo>
                <a:cubicBezTo>
                  <a:pt x="1428" y="0"/>
                  <a:pt x="1" y="618"/>
                  <a:pt x="1" y="1385"/>
                </a:cubicBezTo>
                <a:cubicBezTo>
                  <a:pt x="1" y="2151"/>
                  <a:pt x="1428" y="2748"/>
                  <a:pt x="3259" y="2748"/>
                </a:cubicBezTo>
                <a:cubicBezTo>
                  <a:pt x="5112" y="2748"/>
                  <a:pt x="6539" y="2151"/>
                  <a:pt x="6539" y="1385"/>
                </a:cubicBezTo>
                <a:cubicBezTo>
                  <a:pt x="6539" y="618"/>
                  <a:pt x="5112" y="0"/>
                  <a:pt x="325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1" name="Google Shape;1111;p33"/>
          <p:cNvSpPr/>
          <p:nvPr/>
        </p:nvSpPr>
        <p:spPr>
          <a:xfrm>
            <a:off x="-545638" y="546749"/>
            <a:ext cx="1557393" cy="654739"/>
          </a:xfrm>
          <a:custGeom>
            <a:avLst/>
            <a:gdLst/>
            <a:ahLst/>
            <a:cxnLst/>
            <a:rect l="l" t="t" r="r" b="b"/>
            <a:pathLst>
              <a:path w="6539" h="2749" extrusionOk="0">
                <a:moveTo>
                  <a:pt x="3259" y="107"/>
                </a:moveTo>
                <a:cubicBezTo>
                  <a:pt x="5027" y="107"/>
                  <a:pt x="6454" y="682"/>
                  <a:pt x="6454" y="1385"/>
                </a:cubicBezTo>
                <a:cubicBezTo>
                  <a:pt x="6454" y="2088"/>
                  <a:pt x="5027" y="2642"/>
                  <a:pt x="3259" y="2642"/>
                </a:cubicBezTo>
                <a:cubicBezTo>
                  <a:pt x="1513" y="2642"/>
                  <a:pt x="86" y="2088"/>
                  <a:pt x="86" y="1385"/>
                </a:cubicBezTo>
                <a:cubicBezTo>
                  <a:pt x="86" y="682"/>
                  <a:pt x="1513" y="107"/>
                  <a:pt x="3259" y="107"/>
                </a:cubicBezTo>
                <a:close/>
                <a:moveTo>
                  <a:pt x="3259" y="1"/>
                </a:moveTo>
                <a:cubicBezTo>
                  <a:pt x="1428" y="1"/>
                  <a:pt x="1" y="618"/>
                  <a:pt x="1" y="1385"/>
                </a:cubicBezTo>
                <a:cubicBezTo>
                  <a:pt x="1" y="2152"/>
                  <a:pt x="1428" y="2748"/>
                  <a:pt x="3259" y="2748"/>
                </a:cubicBezTo>
                <a:cubicBezTo>
                  <a:pt x="5112" y="2748"/>
                  <a:pt x="6539" y="2152"/>
                  <a:pt x="6539" y="1385"/>
                </a:cubicBezTo>
                <a:cubicBezTo>
                  <a:pt x="6539" y="618"/>
                  <a:pt x="5112" y="1"/>
                  <a:pt x="325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2" name="Google Shape;1112;p33"/>
          <p:cNvSpPr/>
          <p:nvPr/>
        </p:nvSpPr>
        <p:spPr>
          <a:xfrm>
            <a:off x="-545638" y="874874"/>
            <a:ext cx="1557393" cy="654500"/>
          </a:xfrm>
          <a:custGeom>
            <a:avLst/>
            <a:gdLst/>
            <a:ahLst/>
            <a:cxnLst/>
            <a:rect l="l" t="t" r="r" b="b"/>
            <a:pathLst>
              <a:path w="6539" h="2748" extrusionOk="0">
                <a:moveTo>
                  <a:pt x="3259" y="86"/>
                </a:moveTo>
                <a:cubicBezTo>
                  <a:pt x="5027" y="86"/>
                  <a:pt x="6454" y="661"/>
                  <a:pt x="6454" y="1364"/>
                </a:cubicBezTo>
                <a:cubicBezTo>
                  <a:pt x="6454" y="2066"/>
                  <a:pt x="5027" y="2641"/>
                  <a:pt x="3259" y="2641"/>
                </a:cubicBezTo>
                <a:cubicBezTo>
                  <a:pt x="1513" y="2641"/>
                  <a:pt x="86" y="2066"/>
                  <a:pt x="86" y="1364"/>
                </a:cubicBezTo>
                <a:cubicBezTo>
                  <a:pt x="86" y="661"/>
                  <a:pt x="1513" y="86"/>
                  <a:pt x="3259" y="86"/>
                </a:cubicBezTo>
                <a:close/>
                <a:moveTo>
                  <a:pt x="3259" y="1"/>
                </a:moveTo>
                <a:cubicBezTo>
                  <a:pt x="1428" y="1"/>
                  <a:pt x="1" y="597"/>
                  <a:pt x="1" y="1364"/>
                </a:cubicBezTo>
                <a:cubicBezTo>
                  <a:pt x="1" y="2130"/>
                  <a:pt x="1428" y="2748"/>
                  <a:pt x="3259" y="2748"/>
                </a:cubicBezTo>
                <a:cubicBezTo>
                  <a:pt x="5112" y="2748"/>
                  <a:pt x="6539" y="2130"/>
                  <a:pt x="6539" y="1364"/>
                </a:cubicBezTo>
                <a:cubicBezTo>
                  <a:pt x="6539" y="597"/>
                  <a:pt x="5112" y="1"/>
                  <a:pt x="325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3" name="Google Shape;1113;p33"/>
          <p:cNvSpPr/>
          <p:nvPr/>
        </p:nvSpPr>
        <p:spPr>
          <a:xfrm>
            <a:off x="-545638" y="1202759"/>
            <a:ext cx="1557393" cy="654739"/>
          </a:xfrm>
          <a:custGeom>
            <a:avLst/>
            <a:gdLst/>
            <a:ahLst/>
            <a:cxnLst/>
            <a:rect l="l" t="t" r="r" b="b"/>
            <a:pathLst>
              <a:path w="6539" h="2749" extrusionOk="0">
                <a:moveTo>
                  <a:pt x="3259" y="107"/>
                </a:moveTo>
                <a:cubicBezTo>
                  <a:pt x="5027" y="107"/>
                  <a:pt x="6454" y="661"/>
                  <a:pt x="6454" y="1364"/>
                </a:cubicBezTo>
                <a:cubicBezTo>
                  <a:pt x="6454" y="2067"/>
                  <a:pt x="5027" y="2642"/>
                  <a:pt x="3259" y="2642"/>
                </a:cubicBezTo>
                <a:cubicBezTo>
                  <a:pt x="1513" y="2642"/>
                  <a:pt x="86" y="2067"/>
                  <a:pt x="86" y="1364"/>
                </a:cubicBezTo>
                <a:cubicBezTo>
                  <a:pt x="86" y="661"/>
                  <a:pt x="1513" y="107"/>
                  <a:pt x="3259" y="107"/>
                </a:cubicBezTo>
                <a:close/>
                <a:moveTo>
                  <a:pt x="3259" y="1"/>
                </a:moveTo>
                <a:cubicBezTo>
                  <a:pt x="1428" y="1"/>
                  <a:pt x="1" y="597"/>
                  <a:pt x="1" y="1364"/>
                </a:cubicBezTo>
                <a:cubicBezTo>
                  <a:pt x="1" y="2131"/>
                  <a:pt x="1428" y="2748"/>
                  <a:pt x="3259" y="2748"/>
                </a:cubicBezTo>
                <a:cubicBezTo>
                  <a:pt x="5112" y="2748"/>
                  <a:pt x="6539" y="2131"/>
                  <a:pt x="6539" y="1364"/>
                </a:cubicBezTo>
                <a:cubicBezTo>
                  <a:pt x="6539" y="597"/>
                  <a:pt x="5112" y="1"/>
                  <a:pt x="325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4" name="Google Shape;1114;p33"/>
          <p:cNvSpPr/>
          <p:nvPr/>
        </p:nvSpPr>
        <p:spPr>
          <a:xfrm>
            <a:off x="10889367" y="5878900"/>
            <a:ext cx="1911600" cy="19116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5" name="Google Shape;1115;p33"/>
          <p:cNvSpPr/>
          <p:nvPr/>
        </p:nvSpPr>
        <p:spPr>
          <a:xfrm rot="5400000" flipH="1">
            <a:off x="520607" y="4963167"/>
            <a:ext cx="2681200" cy="4915200"/>
          </a:xfrm>
          <a:prstGeom prst="round2SameRect">
            <a:avLst>
              <a:gd name="adj1" fmla="val 50000"/>
              <a:gd name="adj2" fmla="val 0"/>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6" name="Google Shape;1116;p33"/>
          <p:cNvSpPr/>
          <p:nvPr/>
        </p:nvSpPr>
        <p:spPr>
          <a:xfrm rot="5400000" flipH="1">
            <a:off x="727998" y="5864089"/>
            <a:ext cx="445948" cy="445824"/>
          </a:xfrm>
          <a:custGeom>
            <a:avLst/>
            <a:gdLst/>
            <a:ahLst/>
            <a:cxnLst/>
            <a:rect l="l" t="t" r="r" b="b"/>
            <a:pathLst>
              <a:path w="3601" h="3600" extrusionOk="0">
                <a:moveTo>
                  <a:pt x="1811" y="0"/>
                </a:moveTo>
                <a:cubicBezTo>
                  <a:pt x="1790" y="128"/>
                  <a:pt x="1790" y="277"/>
                  <a:pt x="1768" y="405"/>
                </a:cubicBezTo>
                <a:cubicBezTo>
                  <a:pt x="1726" y="1129"/>
                  <a:pt x="1130" y="1725"/>
                  <a:pt x="405" y="1768"/>
                </a:cubicBezTo>
                <a:cubicBezTo>
                  <a:pt x="278" y="1789"/>
                  <a:pt x="129" y="1789"/>
                  <a:pt x="1" y="1810"/>
                </a:cubicBezTo>
                <a:cubicBezTo>
                  <a:pt x="129" y="1810"/>
                  <a:pt x="278" y="1832"/>
                  <a:pt x="405" y="1832"/>
                </a:cubicBezTo>
                <a:cubicBezTo>
                  <a:pt x="1130" y="1896"/>
                  <a:pt x="1726" y="2471"/>
                  <a:pt x="1768" y="3216"/>
                </a:cubicBezTo>
                <a:cubicBezTo>
                  <a:pt x="1790" y="3344"/>
                  <a:pt x="1790" y="3472"/>
                  <a:pt x="1811" y="3599"/>
                </a:cubicBezTo>
                <a:cubicBezTo>
                  <a:pt x="1811" y="3472"/>
                  <a:pt x="1832" y="3344"/>
                  <a:pt x="1832" y="3216"/>
                </a:cubicBezTo>
                <a:cubicBezTo>
                  <a:pt x="1896" y="2471"/>
                  <a:pt x="2471" y="1896"/>
                  <a:pt x="3217" y="1832"/>
                </a:cubicBezTo>
                <a:cubicBezTo>
                  <a:pt x="3344" y="1832"/>
                  <a:pt x="3472" y="1810"/>
                  <a:pt x="3600" y="1810"/>
                </a:cubicBezTo>
                <a:cubicBezTo>
                  <a:pt x="3472" y="1789"/>
                  <a:pt x="3344" y="1789"/>
                  <a:pt x="3217" y="1768"/>
                </a:cubicBezTo>
                <a:cubicBezTo>
                  <a:pt x="2471" y="1725"/>
                  <a:pt x="1896" y="1129"/>
                  <a:pt x="1832" y="405"/>
                </a:cubicBezTo>
                <a:cubicBezTo>
                  <a:pt x="1832" y="277"/>
                  <a:pt x="1811" y="128"/>
                  <a:pt x="181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7" name="Google Shape;1117;p33"/>
          <p:cNvSpPr/>
          <p:nvPr/>
        </p:nvSpPr>
        <p:spPr>
          <a:xfrm>
            <a:off x="396151" y="5200233"/>
            <a:ext cx="174400" cy="174400"/>
          </a:xfrm>
          <a:prstGeom prst="ellipse">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8" name="Google Shape;1118;p33"/>
          <p:cNvSpPr/>
          <p:nvPr/>
        </p:nvSpPr>
        <p:spPr>
          <a:xfrm>
            <a:off x="4266451" y="6211800"/>
            <a:ext cx="174400" cy="174400"/>
          </a:xfrm>
          <a:prstGeom prst="ellipse">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9" name="Google Shape;1119;p33"/>
          <p:cNvSpPr/>
          <p:nvPr/>
        </p:nvSpPr>
        <p:spPr>
          <a:xfrm>
            <a:off x="728051" y="2114833"/>
            <a:ext cx="174400" cy="174400"/>
          </a:xfrm>
          <a:prstGeom prst="ellipse">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20" name="Google Shape;1120;p33"/>
          <p:cNvGrpSpPr/>
          <p:nvPr/>
        </p:nvGrpSpPr>
        <p:grpSpPr>
          <a:xfrm>
            <a:off x="11365317" y="855961"/>
            <a:ext cx="364000" cy="364400"/>
            <a:chOff x="6527963" y="1842121"/>
            <a:chExt cx="273000" cy="273300"/>
          </a:xfrm>
        </p:grpSpPr>
        <p:cxnSp>
          <p:nvCxnSpPr>
            <p:cNvPr id="1121" name="Google Shape;1121;p33"/>
            <p:cNvCxnSpPr/>
            <p:nvPr/>
          </p:nvCxnSpPr>
          <p:spPr>
            <a:xfrm>
              <a:off x="6664446" y="1842121"/>
              <a:ext cx="0" cy="273300"/>
            </a:xfrm>
            <a:prstGeom prst="straightConnector1">
              <a:avLst/>
            </a:prstGeom>
            <a:noFill/>
            <a:ln w="19050" cap="flat" cmpd="sng">
              <a:solidFill>
                <a:schemeClr val="lt1"/>
              </a:solidFill>
              <a:prstDash val="solid"/>
              <a:round/>
              <a:headEnd type="none" w="med" len="med"/>
              <a:tailEnd type="none" w="med" len="med"/>
            </a:ln>
          </p:spPr>
        </p:cxnSp>
        <p:cxnSp>
          <p:nvCxnSpPr>
            <p:cNvPr id="1122" name="Google Shape;1122;p33"/>
            <p:cNvCxnSpPr/>
            <p:nvPr/>
          </p:nvCxnSpPr>
          <p:spPr>
            <a:xfrm rot="10800000">
              <a:off x="6527963" y="1978637"/>
              <a:ext cx="273000" cy="0"/>
            </a:xfrm>
            <a:prstGeom prst="straightConnector1">
              <a:avLst/>
            </a:prstGeom>
            <a:noFill/>
            <a:ln w="19050" cap="flat" cmpd="sng">
              <a:solidFill>
                <a:schemeClr val="lt1"/>
              </a:solidFill>
              <a:prstDash val="solid"/>
              <a:round/>
              <a:headEnd type="none" w="med" len="med"/>
              <a:tailEnd type="none" w="med" len="med"/>
            </a:ln>
          </p:spPr>
        </p:cxnSp>
        <p:cxnSp>
          <p:nvCxnSpPr>
            <p:cNvPr id="1123" name="Google Shape;1123;p33"/>
            <p:cNvCxnSpPr/>
            <p:nvPr/>
          </p:nvCxnSpPr>
          <p:spPr>
            <a:xfrm>
              <a:off x="6664477" y="1841806"/>
              <a:ext cx="0" cy="273226"/>
            </a:xfrm>
            <a:prstGeom prst="straightConnector1">
              <a:avLst/>
            </a:prstGeom>
            <a:noFill/>
            <a:ln w="19050" cap="flat" cmpd="sng">
              <a:solidFill>
                <a:schemeClr val="lt1"/>
              </a:solidFill>
              <a:prstDash val="solid"/>
              <a:round/>
              <a:headEnd type="none" w="med" len="med"/>
              <a:tailEnd type="none" w="med" len="med"/>
            </a:ln>
          </p:spPr>
        </p:cxnSp>
        <p:cxnSp>
          <p:nvCxnSpPr>
            <p:cNvPr id="1124" name="Google Shape;1124;p33"/>
            <p:cNvCxnSpPr/>
            <p:nvPr/>
          </p:nvCxnSpPr>
          <p:spPr>
            <a:xfrm>
              <a:off x="6664397" y="1841806"/>
              <a:ext cx="0" cy="273226"/>
            </a:xfrm>
            <a:prstGeom prst="straightConnector1">
              <a:avLst/>
            </a:prstGeom>
            <a:noFill/>
            <a:ln w="19050" cap="flat" cmpd="sng">
              <a:solidFill>
                <a:schemeClr val="lt1"/>
              </a:solidFill>
              <a:prstDash val="solid"/>
              <a:round/>
              <a:headEnd type="none" w="med" len="med"/>
              <a:tailEnd type="none" w="med" len="med"/>
            </a:ln>
          </p:spPr>
        </p:cxnSp>
      </p:grpSp>
    </p:spTree>
    <p:extLst>
      <p:ext uri="{BB962C8B-B14F-4D97-AF65-F5344CB8AC3E}">
        <p14:creationId xmlns:p14="http://schemas.microsoft.com/office/powerpoint/2010/main" val="14862363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125"/>
        <p:cNvGrpSpPr/>
        <p:nvPr/>
      </p:nvGrpSpPr>
      <p:grpSpPr>
        <a:xfrm>
          <a:off x="0" y="0"/>
          <a:ext cx="0" cy="0"/>
          <a:chOff x="0" y="0"/>
          <a:chExt cx="0" cy="0"/>
        </a:xfrm>
      </p:grpSpPr>
      <p:sp>
        <p:nvSpPr>
          <p:cNvPr id="1126" name="Google Shape;1126;p34"/>
          <p:cNvSpPr/>
          <p:nvPr/>
        </p:nvSpPr>
        <p:spPr>
          <a:xfrm rot="10800000">
            <a:off x="-1637693" y="-979949"/>
            <a:ext cx="2681200" cy="4915200"/>
          </a:xfrm>
          <a:prstGeom prst="round2SameRect">
            <a:avLst>
              <a:gd name="adj1" fmla="val 50000"/>
              <a:gd name="adj2" fmla="val 0"/>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7" name="Google Shape;1127;p34"/>
          <p:cNvSpPr/>
          <p:nvPr/>
        </p:nvSpPr>
        <p:spPr>
          <a:xfrm rot="10800000">
            <a:off x="315267" y="3410352"/>
            <a:ext cx="445948" cy="445824"/>
          </a:xfrm>
          <a:custGeom>
            <a:avLst/>
            <a:gdLst/>
            <a:ahLst/>
            <a:cxnLst/>
            <a:rect l="l" t="t" r="r" b="b"/>
            <a:pathLst>
              <a:path w="3601" h="3600" extrusionOk="0">
                <a:moveTo>
                  <a:pt x="1811" y="0"/>
                </a:moveTo>
                <a:cubicBezTo>
                  <a:pt x="1790" y="128"/>
                  <a:pt x="1790" y="277"/>
                  <a:pt x="1768" y="405"/>
                </a:cubicBezTo>
                <a:cubicBezTo>
                  <a:pt x="1726" y="1129"/>
                  <a:pt x="1130" y="1725"/>
                  <a:pt x="405" y="1768"/>
                </a:cubicBezTo>
                <a:cubicBezTo>
                  <a:pt x="278" y="1789"/>
                  <a:pt x="129" y="1789"/>
                  <a:pt x="1" y="1810"/>
                </a:cubicBezTo>
                <a:cubicBezTo>
                  <a:pt x="129" y="1810"/>
                  <a:pt x="278" y="1832"/>
                  <a:pt x="405" y="1832"/>
                </a:cubicBezTo>
                <a:cubicBezTo>
                  <a:pt x="1130" y="1896"/>
                  <a:pt x="1726" y="2471"/>
                  <a:pt x="1768" y="3216"/>
                </a:cubicBezTo>
                <a:cubicBezTo>
                  <a:pt x="1790" y="3344"/>
                  <a:pt x="1790" y="3472"/>
                  <a:pt x="1811" y="3599"/>
                </a:cubicBezTo>
                <a:cubicBezTo>
                  <a:pt x="1811" y="3472"/>
                  <a:pt x="1832" y="3344"/>
                  <a:pt x="1832" y="3216"/>
                </a:cubicBezTo>
                <a:cubicBezTo>
                  <a:pt x="1896" y="2471"/>
                  <a:pt x="2471" y="1896"/>
                  <a:pt x="3217" y="1832"/>
                </a:cubicBezTo>
                <a:cubicBezTo>
                  <a:pt x="3344" y="1832"/>
                  <a:pt x="3472" y="1810"/>
                  <a:pt x="3600" y="1810"/>
                </a:cubicBezTo>
                <a:cubicBezTo>
                  <a:pt x="3472" y="1789"/>
                  <a:pt x="3344" y="1789"/>
                  <a:pt x="3217" y="1768"/>
                </a:cubicBezTo>
                <a:cubicBezTo>
                  <a:pt x="2471" y="1725"/>
                  <a:pt x="1896" y="1129"/>
                  <a:pt x="1832" y="405"/>
                </a:cubicBezTo>
                <a:cubicBezTo>
                  <a:pt x="1832" y="277"/>
                  <a:pt x="1811" y="128"/>
                  <a:pt x="181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8" name="Google Shape;1128;p34"/>
          <p:cNvSpPr/>
          <p:nvPr/>
        </p:nvSpPr>
        <p:spPr>
          <a:xfrm>
            <a:off x="1020600" y="4900367"/>
            <a:ext cx="174400" cy="174400"/>
          </a:xfrm>
          <a:prstGeom prst="ellipse">
            <a:avLst/>
          </a:prstGeom>
          <a:no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29" name="Google Shape;1129;p34"/>
          <p:cNvGrpSpPr/>
          <p:nvPr/>
        </p:nvGrpSpPr>
        <p:grpSpPr>
          <a:xfrm>
            <a:off x="10231266" y="4900359"/>
            <a:ext cx="2962668" cy="2965608"/>
            <a:chOff x="7673449" y="3675269"/>
            <a:chExt cx="2222001" cy="2224206"/>
          </a:xfrm>
        </p:grpSpPr>
        <p:sp>
          <p:nvSpPr>
            <p:cNvPr id="1130" name="Google Shape;1130;p34"/>
            <p:cNvSpPr/>
            <p:nvPr/>
          </p:nvSpPr>
          <p:spPr>
            <a:xfrm flipH="1">
              <a:off x="7872458" y="3876425"/>
              <a:ext cx="1823994" cy="1824052"/>
            </a:xfrm>
            <a:custGeom>
              <a:avLst/>
              <a:gdLst/>
              <a:ahLst/>
              <a:cxnLst/>
              <a:rect l="l" t="t" r="r" b="b"/>
              <a:pathLst>
                <a:path w="17763" h="17764" extrusionOk="0">
                  <a:moveTo>
                    <a:pt x="22" y="1"/>
                  </a:moveTo>
                  <a:lnTo>
                    <a:pt x="0" y="22"/>
                  </a:lnTo>
                  <a:lnTo>
                    <a:pt x="17741" y="17763"/>
                  </a:lnTo>
                  <a:lnTo>
                    <a:pt x="17763" y="17720"/>
                  </a:lnTo>
                  <a:lnTo>
                    <a:pt x="22"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34"/>
            <p:cNvSpPr/>
            <p:nvPr/>
          </p:nvSpPr>
          <p:spPr>
            <a:xfrm flipH="1">
              <a:off x="7721507" y="4117011"/>
              <a:ext cx="2128044" cy="1342882"/>
            </a:xfrm>
            <a:custGeom>
              <a:avLst/>
              <a:gdLst/>
              <a:ahLst/>
              <a:cxnLst/>
              <a:rect l="l" t="t" r="r" b="b"/>
              <a:pathLst>
                <a:path w="20724" h="13078" extrusionOk="0">
                  <a:moveTo>
                    <a:pt x="22" y="1"/>
                  </a:moveTo>
                  <a:lnTo>
                    <a:pt x="1" y="43"/>
                  </a:lnTo>
                  <a:lnTo>
                    <a:pt x="20702" y="13077"/>
                  </a:lnTo>
                  <a:lnTo>
                    <a:pt x="20723" y="13035"/>
                  </a:lnTo>
                  <a:lnTo>
                    <a:pt x="22"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4"/>
            <p:cNvSpPr/>
            <p:nvPr/>
          </p:nvSpPr>
          <p:spPr>
            <a:xfrm flipH="1">
              <a:off x="7673449" y="4423212"/>
              <a:ext cx="2222001" cy="728327"/>
            </a:xfrm>
            <a:custGeom>
              <a:avLst/>
              <a:gdLst/>
              <a:ahLst/>
              <a:cxnLst/>
              <a:rect l="l" t="t" r="r" b="b"/>
              <a:pathLst>
                <a:path w="21639" h="7093" extrusionOk="0">
                  <a:moveTo>
                    <a:pt x="0" y="0"/>
                  </a:moveTo>
                  <a:lnTo>
                    <a:pt x="0" y="43"/>
                  </a:lnTo>
                  <a:lnTo>
                    <a:pt x="21639" y="7092"/>
                  </a:lnTo>
                  <a:lnTo>
                    <a:pt x="21639" y="7071"/>
                  </a:lnTo>
                  <a:lnTo>
                    <a:pt x="0"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4"/>
            <p:cNvSpPr/>
            <p:nvPr/>
          </p:nvSpPr>
          <p:spPr>
            <a:xfrm flipH="1">
              <a:off x="7734651" y="4766481"/>
              <a:ext cx="2099600" cy="43845"/>
            </a:xfrm>
            <a:custGeom>
              <a:avLst/>
              <a:gdLst/>
              <a:ahLst/>
              <a:cxnLst/>
              <a:rect l="l" t="t" r="r" b="b"/>
              <a:pathLst>
                <a:path w="20447" h="427" extrusionOk="0">
                  <a:moveTo>
                    <a:pt x="1" y="1"/>
                  </a:moveTo>
                  <a:lnTo>
                    <a:pt x="1" y="44"/>
                  </a:lnTo>
                  <a:lnTo>
                    <a:pt x="20446" y="427"/>
                  </a:lnTo>
                  <a:lnTo>
                    <a:pt x="20446" y="384"/>
                  </a:lnTo>
                  <a:lnTo>
                    <a:pt x="1"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4"/>
            <p:cNvSpPr/>
            <p:nvPr/>
          </p:nvSpPr>
          <p:spPr>
            <a:xfrm flipH="1">
              <a:off x="7896486" y="4462539"/>
              <a:ext cx="1775937" cy="651829"/>
            </a:xfrm>
            <a:custGeom>
              <a:avLst/>
              <a:gdLst/>
              <a:ahLst/>
              <a:cxnLst/>
              <a:rect l="l" t="t" r="r" b="b"/>
              <a:pathLst>
                <a:path w="17295" h="6348" extrusionOk="0">
                  <a:moveTo>
                    <a:pt x="17273" y="1"/>
                  </a:moveTo>
                  <a:lnTo>
                    <a:pt x="1" y="6305"/>
                  </a:lnTo>
                  <a:lnTo>
                    <a:pt x="22" y="6347"/>
                  </a:lnTo>
                  <a:lnTo>
                    <a:pt x="17294" y="43"/>
                  </a:lnTo>
                  <a:lnTo>
                    <a:pt x="17273"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4"/>
            <p:cNvSpPr/>
            <p:nvPr/>
          </p:nvSpPr>
          <p:spPr>
            <a:xfrm flipH="1">
              <a:off x="8145812" y="4149870"/>
              <a:ext cx="1277299" cy="1277165"/>
            </a:xfrm>
            <a:custGeom>
              <a:avLst/>
              <a:gdLst/>
              <a:ahLst/>
              <a:cxnLst/>
              <a:rect l="l" t="t" r="r" b="b"/>
              <a:pathLst>
                <a:path w="12439" h="12438" extrusionOk="0">
                  <a:moveTo>
                    <a:pt x="12396" y="0"/>
                  </a:moveTo>
                  <a:lnTo>
                    <a:pt x="1" y="12395"/>
                  </a:lnTo>
                  <a:lnTo>
                    <a:pt x="43" y="12438"/>
                  </a:lnTo>
                  <a:lnTo>
                    <a:pt x="12438" y="21"/>
                  </a:lnTo>
                  <a:lnTo>
                    <a:pt x="12396"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4"/>
            <p:cNvSpPr/>
            <p:nvPr/>
          </p:nvSpPr>
          <p:spPr>
            <a:xfrm flipH="1">
              <a:off x="8458598" y="3900556"/>
              <a:ext cx="651742" cy="1775791"/>
            </a:xfrm>
            <a:custGeom>
              <a:avLst/>
              <a:gdLst/>
              <a:ahLst/>
              <a:cxnLst/>
              <a:rect l="l" t="t" r="r" b="b"/>
              <a:pathLst>
                <a:path w="6347" h="17294" extrusionOk="0">
                  <a:moveTo>
                    <a:pt x="6304" y="0"/>
                  </a:moveTo>
                  <a:lnTo>
                    <a:pt x="0" y="17272"/>
                  </a:lnTo>
                  <a:lnTo>
                    <a:pt x="43" y="17294"/>
                  </a:lnTo>
                  <a:lnTo>
                    <a:pt x="6347" y="21"/>
                  </a:lnTo>
                  <a:lnTo>
                    <a:pt x="6304"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4"/>
            <p:cNvSpPr/>
            <p:nvPr/>
          </p:nvSpPr>
          <p:spPr>
            <a:xfrm flipH="1">
              <a:off x="8762553" y="3738727"/>
              <a:ext cx="43846" cy="2099446"/>
            </a:xfrm>
            <a:custGeom>
              <a:avLst/>
              <a:gdLst/>
              <a:ahLst/>
              <a:cxnLst/>
              <a:rect l="l" t="t" r="r" b="b"/>
              <a:pathLst>
                <a:path w="427" h="20446" extrusionOk="0">
                  <a:moveTo>
                    <a:pt x="0" y="0"/>
                  </a:moveTo>
                  <a:lnTo>
                    <a:pt x="384" y="20446"/>
                  </a:lnTo>
                  <a:lnTo>
                    <a:pt x="426" y="20446"/>
                  </a:lnTo>
                  <a:lnTo>
                    <a:pt x="43"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4"/>
            <p:cNvSpPr/>
            <p:nvPr/>
          </p:nvSpPr>
          <p:spPr>
            <a:xfrm flipH="1">
              <a:off x="8419166" y="3675269"/>
              <a:ext cx="730604" cy="2224206"/>
            </a:xfrm>
            <a:custGeom>
              <a:avLst/>
              <a:gdLst/>
              <a:ahLst/>
              <a:cxnLst/>
              <a:rect l="l" t="t" r="r" b="b"/>
              <a:pathLst>
                <a:path w="7115" h="21661" extrusionOk="0">
                  <a:moveTo>
                    <a:pt x="43" y="0"/>
                  </a:moveTo>
                  <a:lnTo>
                    <a:pt x="1" y="22"/>
                  </a:lnTo>
                  <a:lnTo>
                    <a:pt x="7072" y="21660"/>
                  </a:lnTo>
                  <a:lnTo>
                    <a:pt x="7114" y="21660"/>
                  </a:lnTo>
                  <a:lnTo>
                    <a:pt x="43"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4"/>
            <p:cNvSpPr/>
            <p:nvPr/>
          </p:nvSpPr>
          <p:spPr>
            <a:xfrm flipH="1">
              <a:off x="8113054" y="3723428"/>
              <a:ext cx="1342812" cy="2127889"/>
            </a:xfrm>
            <a:custGeom>
              <a:avLst/>
              <a:gdLst/>
              <a:ahLst/>
              <a:cxnLst/>
              <a:rect l="l" t="t" r="r" b="b"/>
              <a:pathLst>
                <a:path w="13077" h="20723" extrusionOk="0">
                  <a:moveTo>
                    <a:pt x="43" y="0"/>
                  </a:moveTo>
                  <a:lnTo>
                    <a:pt x="0" y="21"/>
                  </a:lnTo>
                  <a:lnTo>
                    <a:pt x="13034" y="20723"/>
                  </a:lnTo>
                  <a:lnTo>
                    <a:pt x="13077" y="20701"/>
                  </a:lnTo>
                  <a:lnTo>
                    <a:pt x="43"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40" name="Google Shape;1140;p34"/>
          <p:cNvGrpSpPr/>
          <p:nvPr/>
        </p:nvGrpSpPr>
        <p:grpSpPr>
          <a:xfrm>
            <a:off x="471500" y="5909661"/>
            <a:ext cx="364000" cy="364400"/>
            <a:chOff x="-1642400" y="5632396"/>
            <a:chExt cx="273000" cy="273300"/>
          </a:xfrm>
        </p:grpSpPr>
        <p:cxnSp>
          <p:nvCxnSpPr>
            <p:cNvPr id="1141" name="Google Shape;1141;p34"/>
            <p:cNvCxnSpPr/>
            <p:nvPr/>
          </p:nvCxnSpPr>
          <p:spPr>
            <a:xfrm>
              <a:off x="-1505916" y="5632396"/>
              <a:ext cx="0" cy="273300"/>
            </a:xfrm>
            <a:prstGeom prst="straightConnector1">
              <a:avLst/>
            </a:prstGeom>
            <a:noFill/>
            <a:ln w="19050" cap="flat" cmpd="sng">
              <a:solidFill>
                <a:schemeClr val="lt1"/>
              </a:solidFill>
              <a:prstDash val="solid"/>
              <a:round/>
              <a:headEnd type="none" w="med" len="med"/>
              <a:tailEnd type="none" w="med" len="med"/>
            </a:ln>
          </p:spPr>
        </p:cxnSp>
        <p:cxnSp>
          <p:nvCxnSpPr>
            <p:cNvPr id="1142" name="Google Shape;1142;p34"/>
            <p:cNvCxnSpPr/>
            <p:nvPr/>
          </p:nvCxnSpPr>
          <p:spPr>
            <a:xfrm rot="10800000">
              <a:off x="-1642400" y="5768912"/>
              <a:ext cx="273000" cy="0"/>
            </a:xfrm>
            <a:prstGeom prst="straightConnector1">
              <a:avLst/>
            </a:prstGeom>
            <a:noFill/>
            <a:ln w="19050" cap="flat" cmpd="sng">
              <a:solidFill>
                <a:schemeClr val="lt1"/>
              </a:solidFill>
              <a:prstDash val="solid"/>
              <a:round/>
              <a:headEnd type="none" w="med" len="med"/>
              <a:tailEnd type="none" w="med" len="med"/>
            </a:ln>
          </p:spPr>
        </p:cxnSp>
        <p:cxnSp>
          <p:nvCxnSpPr>
            <p:cNvPr id="1143" name="Google Shape;1143;p34"/>
            <p:cNvCxnSpPr/>
            <p:nvPr/>
          </p:nvCxnSpPr>
          <p:spPr>
            <a:xfrm>
              <a:off x="-1505885" y="5632081"/>
              <a:ext cx="0" cy="273226"/>
            </a:xfrm>
            <a:prstGeom prst="straightConnector1">
              <a:avLst/>
            </a:prstGeom>
            <a:noFill/>
            <a:ln w="19050" cap="flat" cmpd="sng">
              <a:solidFill>
                <a:schemeClr val="lt1"/>
              </a:solidFill>
              <a:prstDash val="solid"/>
              <a:round/>
              <a:headEnd type="none" w="med" len="med"/>
              <a:tailEnd type="none" w="med" len="med"/>
            </a:ln>
          </p:spPr>
        </p:cxnSp>
        <p:cxnSp>
          <p:nvCxnSpPr>
            <p:cNvPr id="1144" name="Google Shape;1144;p34"/>
            <p:cNvCxnSpPr/>
            <p:nvPr/>
          </p:nvCxnSpPr>
          <p:spPr>
            <a:xfrm>
              <a:off x="-1505966" y="5632081"/>
              <a:ext cx="0" cy="273226"/>
            </a:xfrm>
            <a:prstGeom prst="straightConnector1">
              <a:avLst/>
            </a:prstGeom>
            <a:noFill/>
            <a:ln w="19050" cap="flat" cmpd="sng">
              <a:solidFill>
                <a:schemeClr val="lt1"/>
              </a:solidFill>
              <a:prstDash val="solid"/>
              <a:round/>
              <a:headEnd type="none" w="med" len="med"/>
              <a:tailEnd type="none" w="med" len="med"/>
            </a:ln>
          </p:spPr>
        </p:cxnSp>
      </p:grpSp>
      <p:grpSp>
        <p:nvGrpSpPr>
          <p:cNvPr id="1145" name="Google Shape;1145;p34"/>
          <p:cNvGrpSpPr/>
          <p:nvPr/>
        </p:nvGrpSpPr>
        <p:grpSpPr>
          <a:xfrm>
            <a:off x="11241033" y="1878195"/>
            <a:ext cx="364000" cy="364400"/>
            <a:chOff x="-1642400" y="5722996"/>
            <a:chExt cx="273000" cy="273300"/>
          </a:xfrm>
        </p:grpSpPr>
        <p:cxnSp>
          <p:nvCxnSpPr>
            <p:cNvPr id="1146" name="Google Shape;1146;p34"/>
            <p:cNvCxnSpPr/>
            <p:nvPr/>
          </p:nvCxnSpPr>
          <p:spPr>
            <a:xfrm>
              <a:off x="-1505916" y="5722996"/>
              <a:ext cx="0" cy="273300"/>
            </a:xfrm>
            <a:prstGeom prst="straightConnector1">
              <a:avLst/>
            </a:prstGeom>
            <a:noFill/>
            <a:ln w="19050" cap="flat" cmpd="sng">
              <a:solidFill>
                <a:schemeClr val="lt1"/>
              </a:solidFill>
              <a:prstDash val="solid"/>
              <a:round/>
              <a:headEnd type="none" w="med" len="med"/>
              <a:tailEnd type="none" w="med" len="med"/>
            </a:ln>
          </p:spPr>
        </p:cxnSp>
        <p:cxnSp>
          <p:nvCxnSpPr>
            <p:cNvPr id="1147" name="Google Shape;1147;p34"/>
            <p:cNvCxnSpPr/>
            <p:nvPr/>
          </p:nvCxnSpPr>
          <p:spPr>
            <a:xfrm rot="10800000">
              <a:off x="-1642400" y="5859512"/>
              <a:ext cx="273000" cy="0"/>
            </a:xfrm>
            <a:prstGeom prst="straightConnector1">
              <a:avLst/>
            </a:prstGeom>
            <a:noFill/>
            <a:ln w="19050" cap="flat" cmpd="sng">
              <a:solidFill>
                <a:schemeClr val="lt1"/>
              </a:solidFill>
              <a:prstDash val="solid"/>
              <a:round/>
              <a:headEnd type="none" w="med" len="med"/>
              <a:tailEnd type="none" w="med" len="med"/>
            </a:ln>
          </p:spPr>
        </p:cxnSp>
        <p:cxnSp>
          <p:nvCxnSpPr>
            <p:cNvPr id="1148" name="Google Shape;1148;p34"/>
            <p:cNvCxnSpPr/>
            <p:nvPr/>
          </p:nvCxnSpPr>
          <p:spPr>
            <a:xfrm>
              <a:off x="-1505885" y="5722681"/>
              <a:ext cx="0" cy="273226"/>
            </a:xfrm>
            <a:prstGeom prst="straightConnector1">
              <a:avLst/>
            </a:prstGeom>
            <a:noFill/>
            <a:ln w="19050" cap="flat" cmpd="sng">
              <a:solidFill>
                <a:schemeClr val="lt1"/>
              </a:solidFill>
              <a:prstDash val="solid"/>
              <a:round/>
              <a:headEnd type="none" w="med" len="med"/>
              <a:tailEnd type="none" w="med" len="med"/>
            </a:ln>
          </p:spPr>
        </p:cxnSp>
        <p:cxnSp>
          <p:nvCxnSpPr>
            <p:cNvPr id="1149" name="Google Shape;1149;p34"/>
            <p:cNvCxnSpPr/>
            <p:nvPr/>
          </p:nvCxnSpPr>
          <p:spPr>
            <a:xfrm>
              <a:off x="-1505966" y="5722681"/>
              <a:ext cx="0" cy="273226"/>
            </a:xfrm>
            <a:prstGeom prst="straightConnector1">
              <a:avLst/>
            </a:prstGeom>
            <a:noFill/>
            <a:ln w="19050" cap="flat" cmpd="sng">
              <a:solidFill>
                <a:schemeClr val="lt1"/>
              </a:solidFill>
              <a:prstDash val="solid"/>
              <a:round/>
              <a:headEnd type="none" w="med" len="med"/>
              <a:tailEnd type="none" w="med" len="med"/>
            </a:ln>
          </p:spPr>
        </p:cxnSp>
      </p:grpSp>
      <p:grpSp>
        <p:nvGrpSpPr>
          <p:cNvPr id="1150" name="Google Shape;1150;p34"/>
          <p:cNvGrpSpPr/>
          <p:nvPr/>
        </p:nvGrpSpPr>
        <p:grpSpPr>
          <a:xfrm>
            <a:off x="471500" y="350141"/>
            <a:ext cx="249200" cy="249600"/>
            <a:chOff x="5475725" y="484931"/>
            <a:chExt cx="186900" cy="187200"/>
          </a:xfrm>
        </p:grpSpPr>
        <p:cxnSp>
          <p:nvCxnSpPr>
            <p:cNvPr id="1151" name="Google Shape;1151;p34"/>
            <p:cNvCxnSpPr/>
            <p:nvPr/>
          </p:nvCxnSpPr>
          <p:spPr>
            <a:xfrm>
              <a:off x="5569177" y="484931"/>
              <a:ext cx="0" cy="187200"/>
            </a:xfrm>
            <a:prstGeom prst="straightConnector1">
              <a:avLst/>
            </a:prstGeom>
            <a:noFill/>
            <a:ln w="19050" cap="flat" cmpd="sng">
              <a:solidFill>
                <a:schemeClr val="accent1"/>
              </a:solidFill>
              <a:prstDash val="solid"/>
              <a:round/>
              <a:headEnd type="none" w="med" len="med"/>
              <a:tailEnd type="none" w="med" len="med"/>
            </a:ln>
          </p:spPr>
        </p:cxnSp>
        <p:cxnSp>
          <p:nvCxnSpPr>
            <p:cNvPr id="1152" name="Google Shape;1152;p34"/>
            <p:cNvCxnSpPr/>
            <p:nvPr/>
          </p:nvCxnSpPr>
          <p:spPr>
            <a:xfrm rot="10800000">
              <a:off x="5475725" y="578379"/>
              <a:ext cx="186900" cy="0"/>
            </a:xfrm>
            <a:prstGeom prst="straightConnector1">
              <a:avLst/>
            </a:prstGeom>
            <a:noFill/>
            <a:ln w="19050" cap="flat" cmpd="sng">
              <a:solidFill>
                <a:schemeClr val="accent1"/>
              </a:solidFill>
              <a:prstDash val="solid"/>
              <a:round/>
              <a:headEnd type="none" w="med" len="med"/>
              <a:tailEnd type="none" w="med" len="med"/>
            </a:ln>
          </p:spPr>
        </p:cxnSp>
        <p:cxnSp>
          <p:nvCxnSpPr>
            <p:cNvPr id="1153" name="Google Shape;1153;p34"/>
            <p:cNvCxnSpPr/>
            <p:nvPr/>
          </p:nvCxnSpPr>
          <p:spPr>
            <a:xfrm>
              <a:off x="5569173" y="484705"/>
              <a:ext cx="0" cy="187100"/>
            </a:xfrm>
            <a:prstGeom prst="straightConnector1">
              <a:avLst/>
            </a:prstGeom>
            <a:noFill/>
            <a:ln w="19050" cap="flat" cmpd="sng">
              <a:solidFill>
                <a:schemeClr val="accent1"/>
              </a:solidFill>
              <a:prstDash val="solid"/>
              <a:round/>
              <a:headEnd type="none" w="med" len="med"/>
              <a:tailEnd type="none" w="med" len="med"/>
            </a:ln>
          </p:spPr>
        </p:cxnSp>
        <p:cxnSp>
          <p:nvCxnSpPr>
            <p:cNvPr id="1154" name="Google Shape;1154;p34"/>
            <p:cNvCxnSpPr/>
            <p:nvPr/>
          </p:nvCxnSpPr>
          <p:spPr>
            <a:xfrm>
              <a:off x="5569168" y="484705"/>
              <a:ext cx="0" cy="187100"/>
            </a:xfrm>
            <a:prstGeom prst="straightConnector1">
              <a:avLst/>
            </a:prstGeom>
            <a:noFill/>
            <a:ln w="19050" cap="flat" cmpd="sng">
              <a:solidFill>
                <a:schemeClr val="accent1"/>
              </a:solidFill>
              <a:prstDash val="solid"/>
              <a:round/>
              <a:headEnd type="none" w="med" len="med"/>
              <a:tailEnd type="none" w="med" len="med"/>
            </a:ln>
          </p:spPr>
        </p:cxnSp>
      </p:grpSp>
    </p:spTree>
    <p:extLst>
      <p:ext uri="{BB962C8B-B14F-4D97-AF65-F5344CB8AC3E}">
        <p14:creationId xmlns:p14="http://schemas.microsoft.com/office/powerpoint/2010/main" val="100077779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 y="4610925"/>
            <a:ext cx="12192015" cy="2247075"/>
          </a:xfrm>
          <a:prstGeom prst="rect">
            <a:avLst/>
          </a:prstGeom>
        </p:spPr>
      </p:pic>
    </p:spTree>
    <p:extLst>
      <p:ext uri="{BB962C8B-B14F-4D97-AF65-F5344CB8AC3E}">
        <p14:creationId xmlns:p14="http://schemas.microsoft.com/office/powerpoint/2010/main" val="122836787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557456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C2FEF58-4760-D846-B592-DE845C74C2E4}"/>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DB632FEF-1F13-DB41-ADC5-5D1AAB176B0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091565A9-911F-FD42-9567-0998D923B931}"/>
              </a:ext>
            </a:extLst>
          </p:cNvPr>
          <p:cNvSpPr>
            <a:spLocks noGrp="1" noChangeArrowheads="1"/>
          </p:cNvSpPr>
          <p:nvPr>
            <p:ph type="sldNum" sz="quarter" idx="12"/>
          </p:nvPr>
        </p:nvSpPr>
        <p:spPr>
          <a:ln/>
        </p:spPr>
        <p:txBody>
          <a:bodyPr/>
          <a:lstStyle>
            <a:lvl1pPr>
              <a:defRPr/>
            </a:lvl1pPr>
          </a:lstStyle>
          <a:p>
            <a:pPr>
              <a:defRPr/>
            </a:pPr>
            <a:fld id="{16DC8559-7FA6-DD4D-91AF-D4B49FF61160}" type="slidenum">
              <a:rPr lang="en-US" altLang="en-US"/>
              <a:pPr>
                <a:defRPr/>
              </a:pPr>
              <a:t>‹#›</a:t>
            </a:fld>
            <a:endParaRPr lang="en-US" altLang="en-US"/>
          </a:p>
        </p:txBody>
      </p:sp>
    </p:spTree>
    <p:extLst>
      <p:ext uri="{BB962C8B-B14F-4D97-AF65-F5344CB8AC3E}">
        <p14:creationId xmlns:p14="http://schemas.microsoft.com/office/powerpoint/2010/main" val="3845954475"/>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2026/5/18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359279601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2026/5/18</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102944401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2026/5/18</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116320611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2026/5/18</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290204429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2026/5/18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200206038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2026/5/18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342281265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2026/5/18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275969211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2026/5/18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352240091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3E26BC15-B161-4C75-9B3A-128C91250747}" type="datetimeFigureOut">
              <a:rPr lang="zh-CN" altLang="en-US" smtClean="0"/>
              <a:t>2026/5/18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8B4E113-1DE2-475C-BE03-FB3C59433037}" type="slidenum">
              <a:rPr lang="zh-CN" altLang="en-US" smtClean="0"/>
              <a:t>‹#›</a:t>
            </a:fld>
            <a:endParaRPr lang="zh-CN" altLang="en-US"/>
          </a:p>
        </p:txBody>
      </p:sp>
    </p:spTree>
    <p:extLst>
      <p:ext uri="{BB962C8B-B14F-4D97-AF65-F5344CB8AC3E}">
        <p14:creationId xmlns:p14="http://schemas.microsoft.com/office/powerpoint/2010/main" val="117731636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18/5/2026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3114705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ABC26E1-CFA3-D149-BCB9-1CAE2A51E45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8438943A-34BB-6746-9737-3A333A1987E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F282F29F-8460-AF42-92DF-5FAA02BF8DB0}"/>
              </a:ext>
            </a:extLst>
          </p:cNvPr>
          <p:cNvSpPr>
            <a:spLocks noGrp="1" noChangeArrowheads="1"/>
          </p:cNvSpPr>
          <p:nvPr>
            <p:ph type="sldNum" sz="quarter" idx="12"/>
          </p:nvPr>
        </p:nvSpPr>
        <p:spPr>
          <a:ln/>
        </p:spPr>
        <p:txBody>
          <a:bodyPr/>
          <a:lstStyle>
            <a:lvl1pPr>
              <a:defRPr/>
            </a:lvl1pPr>
          </a:lstStyle>
          <a:p>
            <a:pPr>
              <a:defRPr/>
            </a:pPr>
            <a:fld id="{9DBB6843-8082-484D-9ED5-D40FBE8C8EC9}" type="slidenum">
              <a:rPr lang="en-US" altLang="en-US"/>
              <a:pPr>
                <a:defRPr/>
              </a:pPr>
              <a:t>‹#›</a:t>
            </a:fld>
            <a:endParaRPr lang="en-US" altLang="en-US"/>
          </a:p>
        </p:txBody>
      </p:sp>
    </p:spTree>
    <p:extLst>
      <p:ext uri="{BB962C8B-B14F-4D97-AF65-F5344CB8AC3E}">
        <p14:creationId xmlns:p14="http://schemas.microsoft.com/office/powerpoint/2010/main" val="858446913"/>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18/5/2026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7138400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18/5/2026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30854747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18/5/2026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4547008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18/5/2026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30492662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18/5/2026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07981975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18/5/2026</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40160862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978870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18/5/2026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17929280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18/5/2026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8378756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18/5/2026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2871772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BCEE2A3-2AAE-554E-824E-F3643792C5D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8D920B43-4EA9-5644-9639-AD18B8B7C8A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0B86BE22-F4FE-3E46-A104-40A68A7B742F}"/>
              </a:ext>
            </a:extLst>
          </p:cNvPr>
          <p:cNvSpPr>
            <a:spLocks noGrp="1" noChangeArrowheads="1"/>
          </p:cNvSpPr>
          <p:nvPr>
            <p:ph type="sldNum" sz="quarter" idx="12"/>
          </p:nvPr>
        </p:nvSpPr>
        <p:spPr>
          <a:ln/>
        </p:spPr>
        <p:txBody>
          <a:bodyPr/>
          <a:lstStyle>
            <a:lvl1pPr>
              <a:defRPr/>
            </a:lvl1pPr>
          </a:lstStyle>
          <a:p>
            <a:pPr>
              <a:defRPr/>
            </a:pPr>
            <a:fld id="{B9062CE7-877E-C04D-AD34-D1D63D4D746C}" type="slidenum">
              <a:rPr lang="en-US" altLang="en-US"/>
              <a:pPr>
                <a:defRPr/>
              </a:pPr>
              <a:t>‹#›</a:t>
            </a:fld>
            <a:endParaRPr lang="en-US" altLang="en-US"/>
          </a:p>
        </p:txBody>
      </p:sp>
    </p:spTree>
    <p:extLst>
      <p:ext uri="{BB962C8B-B14F-4D97-AF65-F5344CB8AC3E}">
        <p14:creationId xmlns:p14="http://schemas.microsoft.com/office/powerpoint/2010/main" val="1371164296"/>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18/5/2026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3492236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525681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 y="4610925"/>
            <a:ext cx="12192015" cy="2247075"/>
          </a:xfrm>
          <a:prstGeom prst="rect">
            <a:avLst/>
          </a:prstGeom>
        </p:spPr>
      </p:pic>
    </p:spTree>
    <p:extLst>
      <p:ext uri="{BB962C8B-B14F-4D97-AF65-F5344CB8AC3E}">
        <p14:creationId xmlns:p14="http://schemas.microsoft.com/office/powerpoint/2010/main" val="256655528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92009" y="-134837"/>
            <a:ext cx="3066089" cy="1346305"/>
          </a:xfrm>
          <a:custGeom>
            <a:avLst/>
            <a:gdLst/>
            <a:ahLst/>
            <a:cxnLst/>
            <a:rect l="l" t="t" r="r" b="b"/>
            <a:pathLst>
              <a:path w="14457" h="6348" extrusionOk="0">
                <a:moveTo>
                  <a:pt x="0" y="1"/>
                </a:moveTo>
                <a:lnTo>
                  <a:pt x="0" y="6160"/>
                </a:lnTo>
                <a:cubicBezTo>
                  <a:pt x="307" y="6283"/>
                  <a:pt x="641" y="6348"/>
                  <a:pt x="972" y="6348"/>
                </a:cubicBezTo>
                <a:cubicBezTo>
                  <a:pt x="1431" y="6348"/>
                  <a:pt x="1886" y="6223"/>
                  <a:pt x="2259" y="5957"/>
                </a:cubicBezTo>
                <a:cubicBezTo>
                  <a:pt x="2971" y="5450"/>
                  <a:pt x="3272" y="4560"/>
                  <a:pt x="3620" y="3758"/>
                </a:cubicBezTo>
                <a:cubicBezTo>
                  <a:pt x="3967" y="2955"/>
                  <a:pt x="4504" y="2110"/>
                  <a:pt x="5362" y="1938"/>
                </a:cubicBezTo>
                <a:cubicBezTo>
                  <a:pt x="5472" y="1916"/>
                  <a:pt x="5582" y="1906"/>
                  <a:pt x="5692" y="1906"/>
                </a:cubicBezTo>
                <a:cubicBezTo>
                  <a:pt x="6160" y="1906"/>
                  <a:pt x="6628" y="2081"/>
                  <a:pt x="7080" y="2232"/>
                </a:cubicBezTo>
                <a:cubicBezTo>
                  <a:pt x="7585" y="2401"/>
                  <a:pt x="8141" y="2535"/>
                  <a:pt x="8672" y="2535"/>
                </a:cubicBezTo>
                <a:cubicBezTo>
                  <a:pt x="9138" y="2535"/>
                  <a:pt x="9586" y="2431"/>
                  <a:pt x="9965" y="2156"/>
                </a:cubicBezTo>
                <a:cubicBezTo>
                  <a:pt x="10504" y="1765"/>
                  <a:pt x="10846" y="1060"/>
                  <a:pt x="11419" y="789"/>
                </a:cubicBezTo>
                <a:lnTo>
                  <a:pt x="11420" y="789"/>
                </a:lnTo>
                <a:cubicBezTo>
                  <a:pt x="11436" y="781"/>
                  <a:pt x="11452" y="774"/>
                  <a:pt x="11469" y="767"/>
                </a:cubicBezTo>
                <a:cubicBezTo>
                  <a:pt x="11544" y="736"/>
                  <a:pt x="11623" y="712"/>
                  <a:pt x="11706" y="696"/>
                </a:cubicBezTo>
                <a:cubicBezTo>
                  <a:pt x="11777" y="683"/>
                  <a:pt x="11848" y="678"/>
                  <a:pt x="11919" y="678"/>
                </a:cubicBezTo>
                <a:cubicBezTo>
                  <a:pt x="12271" y="678"/>
                  <a:pt x="12623" y="809"/>
                  <a:pt x="12978" y="824"/>
                </a:cubicBezTo>
                <a:cubicBezTo>
                  <a:pt x="12999" y="824"/>
                  <a:pt x="13020" y="825"/>
                  <a:pt x="13041" y="825"/>
                </a:cubicBezTo>
                <a:cubicBezTo>
                  <a:pt x="13511" y="825"/>
                  <a:pt x="13977" y="611"/>
                  <a:pt x="14281" y="253"/>
                </a:cubicBezTo>
                <a:cubicBezTo>
                  <a:pt x="14348" y="175"/>
                  <a:pt x="14407" y="90"/>
                  <a:pt x="14457"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415467" y="4196092"/>
            <a:ext cx="5551069" cy="3024520"/>
          </a:xfrm>
          <a:custGeom>
            <a:avLst/>
            <a:gdLst/>
            <a:ahLst/>
            <a:cxnLst/>
            <a:rect l="l" t="t" r="r" b="b"/>
            <a:pathLst>
              <a:path w="26174" h="14261" extrusionOk="0">
                <a:moveTo>
                  <a:pt x="4863" y="0"/>
                </a:moveTo>
                <a:cubicBezTo>
                  <a:pt x="4600" y="0"/>
                  <a:pt x="4337" y="25"/>
                  <a:pt x="4079" y="86"/>
                </a:cubicBezTo>
                <a:cubicBezTo>
                  <a:pt x="3577" y="206"/>
                  <a:pt x="3127" y="469"/>
                  <a:pt x="2736" y="803"/>
                </a:cubicBezTo>
                <a:cubicBezTo>
                  <a:pt x="1930" y="1492"/>
                  <a:pt x="1836" y="3135"/>
                  <a:pt x="799" y="3280"/>
                </a:cubicBezTo>
                <a:cubicBezTo>
                  <a:pt x="128" y="3374"/>
                  <a:pt x="0" y="4462"/>
                  <a:pt x="66" y="4462"/>
                </a:cubicBezTo>
                <a:cubicBezTo>
                  <a:pt x="68" y="4462"/>
                  <a:pt x="70" y="4461"/>
                  <a:pt x="72" y="4459"/>
                </a:cubicBezTo>
                <a:lnTo>
                  <a:pt x="72" y="4459"/>
                </a:lnTo>
                <a:cubicBezTo>
                  <a:pt x="67" y="5698"/>
                  <a:pt x="63" y="6939"/>
                  <a:pt x="59" y="8179"/>
                </a:cubicBezTo>
                <a:cubicBezTo>
                  <a:pt x="56" y="8831"/>
                  <a:pt x="53" y="9483"/>
                  <a:pt x="51" y="10135"/>
                </a:cubicBezTo>
                <a:cubicBezTo>
                  <a:pt x="50" y="10457"/>
                  <a:pt x="49" y="10777"/>
                  <a:pt x="48" y="11099"/>
                </a:cubicBezTo>
                <a:cubicBezTo>
                  <a:pt x="47" y="11393"/>
                  <a:pt x="48" y="11687"/>
                  <a:pt x="100" y="11976"/>
                </a:cubicBezTo>
                <a:cubicBezTo>
                  <a:pt x="186" y="12456"/>
                  <a:pt x="458" y="12928"/>
                  <a:pt x="933" y="13108"/>
                </a:cubicBezTo>
                <a:cubicBezTo>
                  <a:pt x="1033" y="13146"/>
                  <a:pt x="1145" y="13169"/>
                  <a:pt x="1252" y="13169"/>
                </a:cubicBezTo>
                <a:cubicBezTo>
                  <a:pt x="1254" y="13169"/>
                  <a:pt x="1257" y="13169"/>
                  <a:pt x="1259" y="13169"/>
                </a:cubicBezTo>
                <a:cubicBezTo>
                  <a:pt x="1388" y="13167"/>
                  <a:pt x="1479" y="13054"/>
                  <a:pt x="1583" y="12989"/>
                </a:cubicBezTo>
                <a:cubicBezTo>
                  <a:pt x="1788" y="12861"/>
                  <a:pt x="2013" y="12777"/>
                  <a:pt x="2247" y="12724"/>
                </a:cubicBezTo>
                <a:cubicBezTo>
                  <a:pt x="2483" y="12671"/>
                  <a:pt x="2724" y="12651"/>
                  <a:pt x="2966" y="12651"/>
                </a:cubicBezTo>
                <a:cubicBezTo>
                  <a:pt x="3233" y="12651"/>
                  <a:pt x="3501" y="12676"/>
                  <a:pt x="3763" y="12707"/>
                </a:cubicBezTo>
                <a:cubicBezTo>
                  <a:pt x="4310" y="12772"/>
                  <a:pt x="4853" y="12875"/>
                  <a:pt x="5400" y="12938"/>
                </a:cubicBezTo>
                <a:cubicBezTo>
                  <a:pt x="6669" y="13085"/>
                  <a:pt x="7946" y="13111"/>
                  <a:pt x="9219" y="13205"/>
                </a:cubicBezTo>
                <a:cubicBezTo>
                  <a:pt x="9860" y="13253"/>
                  <a:pt x="10500" y="13317"/>
                  <a:pt x="11134" y="13424"/>
                </a:cubicBezTo>
                <a:cubicBezTo>
                  <a:pt x="11749" y="13526"/>
                  <a:pt x="12358" y="13663"/>
                  <a:pt x="12967" y="13796"/>
                </a:cubicBezTo>
                <a:cubicBezTo>
                  <a:pt x="14136" y="14051"/>
                  <a:pt x="15300" y="14261"/>
                  <a:pt x="16498" y="14261"/>
                </a:cubicBezTo>
                <a:cubicBezTo>
                  <a:pt x="16552" y="14261"/>
                  <a:pt x="16606" y="14260"/>
                  <a:pt x="16660" y="14259"/>
                </a:cubicBezTo>
                <a:cubicBezTo>
                  <a:pt x="17953" y="14238"/>
                  <a:pt x="19236" y="14050"/>
                  <a:pt x="20525" y="13980"/>
                </a:cubicBezTo>
                <a:cubicBezTo>
                  <a:pt x="21615" y="13919"/>
                  <a:pt x="22718" y="13973"/>
                  <a:pt x="23796" y="13769"/>
                </a:cubicBezTo>
                <a:cubicBezTo>
                  <a:pt x="24313" y="13670"/>
                  <a:pt x="24820" y="13506"/>
                  <a:pt x="25277" y="13242"/>
                </a:cubicBezTo>
                <a:cubicBezTo>
                  <a:pt x="25711" y="12992"/>
                  <a:pt x="26148" y="12628"/>
                  <a:pt x="26165" y="12087"/>
                </a:cubicBezTo>
                <a:cubicBezTo>
                  <a:pt x="26174" y="11806"/>
                  <a:pt x="26071" y="11536"/>
                  <a:pt x="25960" y="11284"/>
                </a:cubicBezTo>
                <a:cubicBezTo>
                  <a:pt x="25831" y="10995"/>
                  <a:pt x="25692" y="10711"/>
                  <a:pt x="25556" y="10424"/>
                </a:cubicBezTo>
                <a:cubicBezTo>
                  <a:pt x="25280" y="9836"/>
                  <a:pt x="25017" y="9241"/>
                  <a:pt x="24726" y="8660"/>
                </a:cubicBezTo>
                <a:cubicBezTo>
                  <a:pt x="24617" y="8443"/>
                  <a:pt x="24475" y="8244"/>
                  <a:pt x="24244" y="8148"/>
                </a:cubicBezTo>
                <a:cubicBezTo>
                  <a:pt x="23992" y="8043"/>
                  <a:pt x="23700" y="8056"/>
                  <a:pt x="23431" y="8053"/>
                </a:cubicBezTo>
                <a:cubicBezTo>
                  <a:pt x="23345" y="8052"/>
                  <a:pt x="23259" y="8052"/>
                  <a:pt x="23173" y="8052"/>
                </a:cubicBezTo>
                <a:cubicBezTo>
                  <a:pt x="22618" y="8052"/>
                  <a:pt x="22062" y="8075"/>
                  <a:pt x="21508" y="8122"/>
                </a:cubicBezTo>
                <a:cubicBezTo>
                  <a:pt x="20999" y="8165"/>
                  <a:pt x="20489" y="8243"/>
                  <a:pt x="19978" y="8243"/>
                </a:cubicBezTo>
                <a:cubicBezTo>
                  <a:pt x="19867" y="8243"/>
                  <a:pt x="19756" y="8239"/>
                  <a:pt x="19645" y="8231"/>
                </a:cubicBezTo>
                <a:cubicBezTo>
                  <a:pt x="19110" y="8189"/>
                  <a:pt x="18609" y="8002"/>
                  <a:pt x="18163" y="7708"/>
                </a:cubicBezTo>
                <a:cubicBezTo>
                  <a:pt x="17269" y="7121"/>
                  <a:pt x="16691" y="6224"/>
                  <a:pt x="16067" y="5381"/>
                </a:cubicBezTo>
                <a:cubicBezTo>
                  <a:pt x="15751" y="4955"/>
                  <a:pt x="15397" y="4546"/>
                  <a:pt x="14929" y="4285"/>
                </a:cubicBezTo>
                <a:cubicBezTo>
                  <a:pt x="14463" y="4025"/>
                  <a:pt x="13935" y="3920"/>
                  <a:pt x="13408" y="3879"/>
                </a:cubicBezTo>
                <a:cubicBezTo>
                  <a:pt x="13154" y="3860"/>
                  <a:pt x="12899" y="3855"/>
                  <a:pt x="12643" y="3855"/>
                </a:cubicBezTo>
                <a:cubicBezTo>
                  <a:pt x="12450" y="3855"/>
                  <a:pt x="12257" y="3858"/>
                  <a:pt x="12064" y="3858"/>
                </a:cubicBezTo>
                <a:cubicBezTo>
                  <a:pt x="11487" y="3858"/>
                  <a:pt x="10912" y="3836"/>
                  <a:pt x="10354" y="3664"/>
                </a:cubicBezTo>
                <a:cubicBezTo>
                  <a:pt x="9893" y="3522"/>
                  <a:pt x="9465" y="3265"/>
                  <a:pt x="9185" y="2863"/>
                </a:cubicBezTo>
                <a:cubicBezTo>
                  <a:pt x="8887" y="2436"/>
                  <a:pt x="8747" y="1924"/>
                  <a:pt x="8473" y="1483"/>
                </a:cubicBezTo>
                <a:cubicBezTo>
                  <a:pt x="7915" y="585"/>
                  <a:pt x="6844" y="273"/>
                  <a:pt x="5861" y="99"/>
                </a:cubicBezTo>
                <a:cubicBezTo>
                  <a:pt x="5533" y="41"/>
                  <a:pt x="5197" y="0"/>
                  <a:pt x="4863" y="0"/>
                </a:cubicBezTo>
                <a:close/>
              </a:path>
            </a:pathLst>
          </a:custGeom>
          <a:solidFill>
            <a:srgbClr val="FF6EA7">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9848955" y="4325036"/>
            <a:ext cx="2758568" cy="2766627"/>
          </a:xfrm>
          <a:custGeom>
            <a:avLst/>
            <a:gdLst/>
            <a:ahLst/>
            <a:cxnLst/>
            <a:rect l="l" t="t" r="r" b="b"/>
            <a:pathLst>
              <a:path w="13007" h="13045" extrusionOk="0">
                <a:moveTo>
                  <a:pt x="11086" y="1"/>
                </a:moveTo>
                <a:cubicBezTo>
                  <a:pt x="10136" y="1"/>
                  <a:pt x="9220" y="578"/>
                  <a:pt x="8514" y="1160"/>
                </a:cubicBezTo>
                <a:cubicBezTo>
                  <a:pt x="7734" y="1801"/>
                  <a:pt x="7147" y="2603"/>
                  <a:pt x="6690" y="3499"/>
                </a:cubicBezTo>
                <a:cubicBezTo>
                  <a:pt x="6269" y="4325"/>
                  <a:pt x="5846" y="5241"/>
                  <a:pt x="4914" y="5581"/>
                </a:cubicBezTo>
                <a:cubicBezTo>
                  <a:pt x="3974" y="5923"/>
                  <a:pt x="2923" y="5759"/>
                  <a:pt x="2005" y="6187"/>
                </a:cubicBezTo>
                <a:cubicBezTo>
                  <a:pt x="1188" y="6570"/>
                  <a:pt x="602" y="7349"/>
                  <a:pt x="329" y="8196"/>
                </a:cubicBezTo>
                <a:cubicBezTo>
                  <a:pt x="1" y="9208"/>
                  <a:pt x="140" y="10320"/>
                  <a:pt x="509" y="11301"/>
                </a:cubicBezTo>
                <a:cubicBezTo>
                  <a:pt x="597" y="11534"/>
                  <a:pt x="989" y="11993"/>
                  <a:pt x="1051" y="11993"/>
                </a:cubicBezTo>
                <a:cubicBezTo>
                  <a:pt x="1057" y="11993"/>
                  <a:pt x="1060" y="11988"/>
                  <a:pt x="1059" y="11977"/>
                </a:cubicBezTo>
                <a:lnTo>
                  <a:pt x="1059" y="11977"/>
                </a:lnTo>
                <a:cubicBezTo>
                  <a:pt x="1717" y="12454"/>
                  <a:pt x="2513" y="12576"/>
                  <a:pt x="3318" y="12576"/>
                </a:cubicBezTo>
                <a:cubicBezTo>
                  <a:pt x="3796" y="12576"/>
                  <a:pt x="4277" y="12533"/>
                  <a:pt x="4735" y="12495"/>
                </a:cubicBezTo>
                <a:cubicBezTo>
                  <a:pt x="5450" y="12436"/>
                  <a:pt x="6168" y="12406"/>
                  <a:pt x="6885" y="12406"/>
                </a:cubicBezTo>
                <a:cubicBezTo>
                  <a:pt x="7827" y="12406"/>
                  <a:pt x="8769" y="12458"/>
                  <a:pt x="9706" y="12564"/>
                </a:cubicBezTo>
                <a:cubicBezTo>
                  <a:pt x="10641" y="12670"/>
                  <a:pt x="11568" y="12831"/>
                  <a:pt x="12485" y="13041"/>
                </a:cubicBezTo>
                <a:cubicBezTo>
                  <a:pt x="12495" y="13043"/>
                  <a:pt x="12505" y="13045"/>
                  <a:pt x="12515" y="13045"/>
                </a:cubicBezTo>
                <a:cubicBezTo>
                  <a:pt x="12578" y="13045"/>
                  <a:pt x="12630" y="12997"/>
                  <a:pt x="12632" y="12929"/>
                </a:cubicBezTo>
                <a:lnTo>
                  <a:pt x="12879" y="5509"/>
                </a:lnTo>
                <a:cubicBezTo>
                  <a:pt x="12900" y="4891"/>
                  <a:pt x="12920" y="4272"/>
                  <a:pt x="12940" y="3654"/>
                </a:cubicBezTo>
                <a:cubicBezTo>
                  <a:pt x="12960" y="3073"/>
                  <a:pt x="13006" y="2485"/>
                  <a:pt x="12985" y="1903"/>
                </a:cubicBezTo>
                <a:cubicBezTo>
                  <a:pt x="12967" y="1412"/>
                  <a:pt x="12856" y="914"/>
                  <a:pt x="12502" y="551"/>
                </a:cubicBezTo>
                <a:cubicBezTo>
                  <a:pt x="12188" y="228"/>
                  <a:pt x="11746" y="54"/>
                  <a:pt x="11303" y="11"/>
                </a:cubicBezTo>
                <a:cubicBezTo>
                  <a:pt x="11230" y="4"/>
                  <a:pt x="11158" y="1"/>
                  <a:pt x="11086"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7261499" y="-461964"/>
            <a:ext cx="5169956" cy="1826673"/>
          </a:xfrm>
          <a:custGeom>
            <a:avLst/>
            <a:gdLst/>
            <a:ahLst/>
            <a:cxnLst/>
            <a:rect l="l" t="t" r="r" b="b"/>
            <a:pathLst>
              <a:path w="24377" h="8613" extrusionOk="0">
                <a:moveTo>
                  <a:pt x="22626" y="1"/>
                </a:moveTo>
                <a:cubicBezTo>
                  <a:pt x="22431" y="1"/>
                  <a:pt x="22241" y="55"/>
                  <a:pt x="22058" y="101"/>
                </a:cubicBezTo>
                <a:cubicBezTo>
                  <a:pt x="21511" y="238"/>
                  <a:pt x="20953" y="349"/>
                  <a:pt x="20391" y="439"/>
                </a:cubicBezTo>
                <a:cubicBezTo>
                  <a:pt x="18472" y="743"/>
                  <a:pt x="16508" y="793"/>
                  <a:pt x="14552" y="793"/>
                </a:cubicBezTo>
                <a:cubicBezTo>
                  <a:pt x="14183" y="793"/>
                  <a:pt x="13813" y="791"/>
                  <a:pt x="13445" y="789"/>
                </a:cubicBezTo>
                <a:cubicBezTo>
                  <a:pt x="11020" y="775"/>
                  <a:pt x="8592" y="763"/>
                  <a:pt x="6170" y="648"/>
                </a:cubicBezTo>
                <a:cubicBezTo>
                  <a:pt x="4959" y="590"/>
                  <a:pt x="3748" y="506"/>
                  <a:pt x="2545" y="383"/>
                </a:cubicBezTo>
                <a:cubicBezTo>
                  <a:pt x="2238" y="351"/>
                  <a:pt x="1932" y="316"/>
                  <a:pt x="1627" y="279"/>
                </a:cubicBezTo>
                <a:cubicBezTo>
                  <a:pt x="1398" y="252"/>
                  <a:pt x="1163" y="215"/>
                  <a:pt x="930" y="215"/>
                </a:cubicBezTo>
                <a:cubicBezTo>
                  <a:pt x="895" y="215"/>
                  <a:pt x="861" y="215"/>
                  <a:pt x="827" y="217"/>
                </a:cubicBezTo>
                <a:cubicBezTo>
                  <a:pt x="405" y="240"/>
                  <a:pt x="13" y="441"/>
                  <a:pt x="5" y="792"/>
                </a:cubicBezTo>
                <a:cubicBezTo>
                  <a:pt x="1" y="936"/>
                  <a:pt x="84" y="1057"/>
                  <a:pt x="235" y="1138"/>
                </a:cubicBezTo>
                <a:cubicBezTo>
                  <a:pt x="259" y="1152"/>
                  <a:pt x="283" y="1157"/>
                  <a:pt x="305" y="1157"/>
                </a:cubicBezTo>
                <a:cubicBezTo>
                  <a:pt x="307" y="1157"/>
                  <a:pt x="309" y="1157"/>
                  <a:pt x="311" y="1157"/>
                </a:cubicBezTo>
                <a:lnTo>
                  <a:pt x="311" y="1157"/>
                </a:lnTo>
                <a:cubicBezTo>
                  <a:pt x="180" y="1807"/>
                  <a:pt x="426" y="2480"/>
                  <a:pt x="944" y="3003"/>
                </a:cubicBezTo>
                <a:cubicBezTo>
                  <a:pt x="1219" y="3281"/>
                  <a:pt x="1569" y="3518"/>
                  <a:pt x="1974" y="3679"/>
                </a:cubicBezTo>
                <a:cubicBezTo>
                  <a:pt x="2424" y="3858"/>
                  <a:pt x="2928" y="3933"/>
                  <a:pt x="3430" y="3957"/>
                </a:cubicBezTo>
                <a:cubicBezTo>
                  <a:pt x="3565" y="3964"/>
                  <a:pt x="3702" y="3967"/>
                  <a:pt x="3838" y="3967"/>
                </a:cubicBezTo>
                <a:cubicBezTo>
                  <a:pt x="4389" y="3967"/>
                  <a:pt x="4946" y="3924"/>
                  <a:pt x="5497" y="3924"/>
                </a:cubicBezTo>
                <a:cubicBezTo>
                  <a:pt x="5880" y="3924"/>
                  <a:pt x="6260" y="3944"/>
                  <a:pt x="6634" y="4014"/>
                </a:cubicBezTo>
                <a:cubicBezTo>
                  <a:pt x="7452" y="4167"/>
                  <a:pt x="8044" y="4590"/>
                  <a:pt x="8476" y="5128"/>
                </a:cubicBezTo>
                <a:cubicBezTo>
                  <a:pt x="8889" y="5644"/>
                  <a:pt x="9168" y="6215"/>
                  <a:pt x="9504" y="6761"/>
                </a:cubicBezTo>
                <a:cubicBezTo>
                  <a:pt x="9818" y="7272"/>
                  <a:pt x="10194" y="7795"/>
                  <a:pt x="10779" y="8153"/>
                </a:cubicBezTo>
                <a:cubicBezTo>
                  <a:pt x="11306" y="8477"/>
                  <a:pt x="11931" y="8612"/>
                  <a:pt x="12573" y="8612"/>
                </a:cubicBezTo>
                <a:cubicBezTo>
                  <a:pt x="12917" y="8612"/>
                  <a:pt x="13266" y="8573"/>
                  <a:pt x="13607" y="8503"/>
                </a:cubicBezTo>
                <a:cubicBezTo>
                  <a:pt x="14755" y="8264"/>
                  <a:pt x="15723" y="7708"/>
                  <a:pt x="16790" y="7327"/>
                </a:cubicBezTo>
                <a:cubicBezTo>
                  <a:pt x="17672" y="7012"/>
                  <a:pt x="18645" y="6819"/>
                  <a:pt x="19621" y="6819"/>
                </a:cubicBezTo>
                <a:cubicBezTo>
                  <a:pt x="19841" y="6819"/>
                  <a:pt x="20062" y="6829"/>
                  <a:pt x="20281" y="6849"/>
                </a:cubicBezTo>
                <a:cubicBezTo>
                  <a:pt x="21290" y="6943"/>
                  <a:pt x="22275" y="7285"/>
                  <a:pt x="22992" y="7844"/>
                </a:cubicBezTo>
                <a:cubicBezTo>
                  <a:pt x="23170" y="7982"/>
                  <a:pt x="23328" y="8133"/>
                  <a:pt x="23467" y="8296"/>
                </a:cubicBezTo>
                <a:cubicBezTo>
                  <a:pt x="23495" y="8329"/>
                  <a:pt x="23541" y="8346"/>
                  <a:pt x="23587" y="8346"/>
                </a:cubicBezTo>
                <a:cubicBezTo>
                  <a:pt x="23643" y="8346"/>
                  <a:pt x="23698" y="8320"/>
                  <a:pt x="23718" y="8271"/>
                </a:cubicBezTo>
                <a:cubicBezTo>
                  <a:pt x="24376" y="6550"/>
                  <a:pt x="24252" y="4734"/>
                  <a:pt x="23880" y="2982"/>
                </a:cubicBezTo>
                <a:cubicBezTo>
                  <a:pt x="23786" y="2536"/>
                  <a:pt x="23676" y="2093"/>
                  <a:pt x="23557" y="1650"/>
                </a:cubicBezTo>
                <a:cubicBezTo>
                  <a:pt x="23441" y="1217"/>
                  <a:pt x="23343" y="773"/>
                  <a:pt x="23189" y="348"/>
                </a:cubicBezTo>
                <a:cubicBezTo>
                  <a:pt x="23127" y="176"/>
                  <a:pt x="22987" y="38"/>
                  <a:pt x="22748" y="8"/>
                </a:cubicBezTo>
                <a:cubicBezTo>
                  <a:pt x="22707" y="3"/>
                  <a:pt x="22666" y="1"/>
                  <a:pt x="22626"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10666521" y="12164"/>
            <a:ext cx="235" cy="229"/>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0666521" y="12164"/>
            <a:ext cx="235" cy="229"/>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10666521" y="12164"/>
            <a:ext cx="235" cy="229"/>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txBox="1">
            <a:spLocks noGrp="1"/>
          </p:cNvSpPr>
          <p:nvPr>
            <p:ph type="ctrTitle"/>
          </p:nvPr>
        </p:nvSpPr>
        <p:spPr>
          <a:xfrm>
            <a:off x="1426200" y="1650633"/>
            <a:ext cx="9339600" cy="2517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9600"/>
              <a:buFont typeface="Gloria Hallelujah"/>
              <a:buNone/>
              <a:defRPr sz="6133">
                <a:latin typeface="Gloria Hallelujah"/>
                <a:ea typeface="Gloria Hallelujah"/>
                <a:cs typeface="Gloria Hallelujah"/>
                <a:sym typeface="Gloria Hallelujah"/>
              </a:defRPr>
            </a:lvl1pPr>
            <a:lvl2pPr lvl="1" algn="r" rtl="0">
              <a:spcBef>
                <a:spcPts val="0"/>
              </a:spcBef>
              <a:spcAft>
                <a:spcPts val="0"/>
              </a:spcAft>
              <a:buSzPts val="12000"/>
              <a:buNone/>
              <a:defRPr sz="16000"/>
            </a:lvl2pPr>
            <a:lvl3pPr lvl="2" algn="r" rtl="0">
              <a:spcBef>
                <a:spcPts val="0"/>
              </a:spcBef>
              <a:spcAft>
                <a:spcPts val="0"/>
              </a:spcAft>
              <a:buSzPts val="12000"/>
              <a:buNone/>
              <a:defRPr sz="16000"/>
            </a:lvl3pPr>
            <a:lvl4pPr lvl="3" algn="r" rtl="0">
              <a:spcBef>
                <a:spcPts val="0"/>
              </a:spcBef>
              <a:spcAft>
                <a:spcPts val="0"/>
              </a:spcAft>
              <a:buSzPts val="12000"/>
              <a:buNone/>
              <a:defRPr sz="16000"/>
            </a:lvl4pPr>
            <a:lvl5pPr lvl="4" algn="r" rtl="0">
              <a:spcBef>
                <a:spcPts val="0"/>
              </a:spcBef>
              <a:spcAft>
                <a:spcPts val="0"/>
              </a:spcAft>
              <a:buSzPts val="12000"/>
              <a:buNone/>
              <a:defRPr sz="16000"/>
            </a:lvl5pPr>
            <a:lvl6pPr lvl="5" algn="r" rtl="0">
              <a:spcBef>
                <a:spcPts val="0"/>
              </a:spcBef>
              <a:spcAft>
                <a:spcPts val="0"/>
              </a:spcAft>
              <a:buSzPts val="12000"/>
              <a:buNone/>
              <a:defRPr sz="16000"/>
            </a:lvl6pPr>
            <a:lvl7pPr lvl="6" algn="r" rtl="0">
              <a:spcBef>
                <a:spcPts val="0"/>
              </a:spcBef>
              <a:spcAft>
                <a:spcPts val="0"/>
              </a:spcAft>
              <a:buSzPts val="12000"/>
              <a:buNone/>
              <a:defRPr sz="16000"/>
            </a:lvl7pPr>
            <a:lvl8pPr lvl="7" algn="r" rtl="0">
              <a:spcBef>
                <a:spcPts val="0"/>
              </a:spcBef>
              <a:spcAft>
                <a:spcPts val="0"/>
              </a:spcAft>
              <a:buSzPts val="12000"/>
              <a:buNone/>
              <a:defRPr sz="16000"/>
            </a:lvl8pPr>
            <a:lvl9pPr lvl="8" algn="r" rtl="0">
              <a:spcBef>
                <a:spcPts val="0"/>
              </a:spcBef>
              <a:spcAft>
                <a:spcPts val="0"/>
              </a:spcAft>
              <a:buSzPts val="12000"/>
              <a:buNone/>
              <a:defRPr sz="16000"/>
            </a:lvl9pPr>
          </a:lstStyle>
          <a:p>
            <a:endParaRPr/>
          </a:p>
        </p:txBody>
      </p:sp>
      <p:sp>
        <p:nvSpPr>
          <p:cNvPr id="17" name="Google Shape;17;p2"/>
          <p:cNvSpPr txBox="1">
            <a:spLocks noGrp="1"/>
          </p:cNvSpPr>
          <p:nvPr>
            <p:ph type="subTitle" idx="1"/>
          </p:nvPr>
        </p:nvSpPr>
        <p:spPr>
          <a:xfrm>
            <a:off x="4436415" y="5016400"/>
            <a:ext cx="3319200" cy="894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1800"/>
              <a:buFont typeface="Raleway SemiBold"/>
              <a:buNone/>
              <a:defRPr sz="2400">
                <a:solidFill>
                  <a:schemeClr val="dk2"/>
                </a:solidFill>
                <a:latin typeface="Raleway SemiBold"/>
                <a:ea typeface="Raleway SemiBold"/>
                <a:cs typeface="Raleway SemiBold"/>
                <a:sym typeface="Raleway SemiBold"/>
              </a:defRPr>
            </a:lvl1pPr>
            <a:lvl2pPr lvl="1" rtl="0">
              <a:lnSpc>
                <a:spcPct val="100000"/>
              </a:lnSpc>
              <a:spcBef>
                <a:spcPts val="0"/>
              </a:spcBef>
              <a:spcAft>
                <a:spcPts val="0"/>
              </a:spcAft>
              <a:buSzPts val="1400"/>
              <a:buFont typeface="Raleway SemiBold"/>
              <a:buNone/>
              <a:defRPr sz="1867">
                <a:latin typeface="Raleway SemiBold"/>
                <a:ea typeface="Raleway SemiBold"/>
                <a:cs typeface="Raleway SemiBold"/>
                <a:sym typeface="Raleway SemiBold"/>
              </a:defRPr>
            </a:lvl2pPr>
            <a:lvl3pPr lvl="2" rtl="0">
              <a:lnSpc>
                <a:spcPct val="100000"/>
              </a:lnSpc>
              <a:spcBef>
                <a:spcPts val="0"/>
              </a:spcBef>
              <a:spcAft>
                <a:spcPts val="0"/>
              </a:spcAft>
              <a:buSzPts val="1400"/>
              <a:buFont typeface="Raleway SemiBold"/>
              <a:buNone/>
              <a:defRPr sz="1867">
                <a:latin typeface="Raleway SemiBold"/>
                <a:ea typeface="Raleway SemiBold"/>
                <a:cs typeface="Raleway SemiBold"/>
                <a:sym typeface="Raleway SemiBold"/>
              </a:defRPr>
            </a:lvl3pPr>
            <a:lvl4pPr lvl="3" rtl="0">
              <a:lnSpc>
                <a:spcPct val="100000"/>
              </a:lnSpc>
              <a:spcBef>
                <a:spcPts val="0"/>
              </a:spcBef>
              <a:spcAft>
                <a:spcPts val="0"/>
              </a:spcAft>
              <a:buSzPts val="1400"/>
              <a:buFont typeface="Raleway SemiBold"/>
              <a:buNone/>
              <a:defRPr sz="1867">
                <a:latin typeface="Raleway SemiBold"/>
                <a:ea typeface="Raleway SemiBold"/>
                <a:cs typeface="Raleway SemiBold"/>
                <a:sym typeface="Raleway SemiBold"/>
              </a:defRPr>
            </a:lvl4pPr>
            <a:lvl5pPr lvl="4" rtl="0">
              <a:lnSpc>
                <a:spcPct val="100000"/>
              </a:lnSpc>
              <a:spcBef>
                <a:spcPts val="0"/>
              </a:spcBef>
              <a:spcAft>
                <a:spcPts val="0"/>
              </a:spcAft>
              <a:buSzPts val="1400"/>
              <a:buFont typeface="Raleway SemiBold"/>
              <a:buNone/>
              <a:defRPr sz="1867">
                <a:latin typeface="Raleway SemiBold"/>
                <a:ea typeface="Raleway SemiBold"/>
                <a:cs typeface="Raleway SemiBold"/>
                <a:sym typeface="Raleway SemiBold"/>
              </a:defRPr>
            </a:lvl5pPr>
            <a:lvl6pPr lvl="5" rtl="0">
              <a:lnSpc>
                <a:spcPct val="100000"/>
              </a:lnSpc>
              <a:spcBef>
                <a:spcPts val="0"/>
              </a:spcBef>
              <a:spcAft>
                <a:spcPts val="0"/>
              </a:spcAft>
              <a:buSzPts val="1400"/>
              <a:buFont typeface="Raleway SemiBold"/>
              <a:buNone/>
              <a:defRPr sz="1867">
                <a:latin typeface="Raleway SemiBold"/>
                <a:ea typeface="Raleway SemiBold"/>
                <a:cs typeface="Raleway SemiBold"/>
                <a:sym typeface="Raleway SemiBold"/>
              </a:defRPr>
            </a:lvl6pPr>
            <a:lvl7pPr lvl="6" rtl="0">
              <a:lnSpc>
                <a:spcPct val="100000"/>
              </a:lnSpc>
              <a:spcBef>
                <a:spcPts val="0"/>
              </a:spcBef>
              <a:spcAft>
                <a:spcPts val="0"/>
              </a:spcAft>
              <a:buSzPts val="1400"/>
              <a:buFont typeface="Raleway SemiBold"/>
              <a:buNone/>
              <a:defRPr sz="1867">
                <a:latin typeface="Raleway SemiBold"/>
                <a:ea typeface="Raleway SemiBold"/>
                <a:cs typeface="Raleway SemiBold"/>
                <a:sym typeface="Raleway SemiBold"/>
              </a:defRPr>
            </a:lvl7pPr>
            <a:lvl8pPr lvl="7" rtl="0">
              <a:lnSpc>
                <a:spcPct val="100000"/>
              </a:lnSpc>
              <a:spcBef>
                <a:spcPts val="0"/>
              </a:spcBef>
              <a:spcAft>
                <a:spcPts val="0"/>
              </a:spcAft>
              <a:buSzPts val="1400"/>
              <a:buFont typeface="Raleway SemiBold"/>
              <a:buNone/>
              <a:defRPr sz="1867">
                <a:latin typeface="Raleway SemiBold"/>
                <a:ea typeface="Raleway SemiBold"/>
                <a:cs typeface="Raleway SemiBold"/>
                <a:sym typeface="Raleway SemiBold"/>
              </a:defRPr>
            </a:lvl8pPr>
            <a:lvl9pPr lvl="8" rtl="0">
              <a:lnSpc>
                <a:spcPct val="100000"/>
              </a:lnSpc>
              <a:spcBef>
                <a:spcPts val="0"/>
              </a:spcBef>
              <a:spcAft>
                <a:spcPts val="0"/>
              </a:spcAft>
              <a:buSzPts val="1400"/>
              <a:buFont typeface="Raleway SemiBold"/>
              <a:buNone/>
              <a:defRPr sz="1867">
                <a:latin typeface="Raleway SemiBold"/>
                <a:ea typeface="Raleway SemiBold"/>
                <a:cs typeface="Raleway SemiBold"/>
                <a:sym typeface="Raleway SemiBold"/>
              </a:defRPr>
            </a:lvl9pPr>
          </a:lstStyle>
          <a:p>
            <a:endParaRPr/>
          </a:p>
        </p:txBody>
      </p:sp>
      <p:grpSp>
        <p:nvGrpSpPr>
          <p:cNvPr id="18" name="Google Shape;18;p2"/>
          <p:cNvGrpSpPr/>
          <p:nvPr/>
        </p:nvGrpSpPr>
        <p:grpSpPr>
          <a:xfrm>
            <a:off x="9028263" y="5489903"/>
            <a:ext cx="812836" cy="1095312"/>
            <a:chOff x="4295900" y="1116675"/>
            <a:chExt cx="145125" cy="208875"/>
          </a:xfrm>
        </p:grpSpPr>
        <p:sp>
          <p:nvSpPr>
            <p:cNvPr id="19" name="Google Shape;19;p2"/>
            <p:cNvSpPr/>
            <p:nvPr/>
          </p:nvSpPr>
          <p:spPr>
            <a:xfrm>
              <a:off x="4295900" y="1116675"/>
              <a:ext cx="133450" cy="175625"/>
            </a:xfrm>
            <a:custGeom>
              <a:avLst/>
              <a:gdLst/>
              <a:ahLst/>
              <a:cxnLst/>
              <a:rect l="l" t="t" r="r" b="b"/>
              <a:pathLst>
                <a:path w="5338" h="7025" extrusionOk="0">
                  <a:moveTo>
                    <a:pt x="2701" y="136"/>
                  </a:moveTo>
                  <a:cubicBezTo>
                    <a:pt x="2815" y="136"/>
                    <a:pt x="2928" y="145"/>
                    <a:pt x="3039" y="165"/>
                  </a:cubicBezTo>
                  <a:cubicBezTo>
                    <a:pt x="3773" y="292"/>
                    <a:pt x="4450" y="847"/>
                    <a:pt x="4806" y="1613"/>
                  </a:cubicBezTo>
                  <a:cubicBezTo>
                    <a:pt x="5109" y="2268"/>
                    <a:pt x="5200" y="3057"/>
                    <a:pt x="5074" y="3956"/>
                  </a:cubicBezTo>
                  <a:cubicBezTo>
                    <a:pt x="5036" y="4222"/>
                    <a:pt x="4975" y="4524"/>
                    <a:pt x="4804" y="4758"/>
                  </a:cubicBezTo>
                  <a:lnTo>
                    <a:pt x="4782" y="4787"/>
                  </a:lnTo>
                  <a:cubicBezTo>
                    <a:pt x="4735" y="4849"/>
                    <a:pt x="4682" y="4920"/>
                    <a:pt x="4673" y="5011"/>
                  </a:cubicBezTo>
                  <a:cubicBezTo>
                    <a:pt x="4666" y="5087"/>
                    <a:pt x="4694" y="5158"/>
                    <a:pt x="4716" y="5215"/>
                  </a:cubicBezTo>
                  <a:lnTo>
                    <a:pt x="4984" y="5904"/>
                  </a:lnTo>
                  <a:cubicBezTo>
                    <a:pt x="5013" y="5977"/>
                    <a:pt x="5048" y="6068"/>
                    <a:pt x="5031" y="6145"/>
                  </a:cubicBezTo>
                  <a:cubicBezTo>
                    <a:pt x="5010" y="6239"/>
                    <a:pt x="4918" y="6308"/>
                    <a:pt x="4817" y="6376"/>
                  </a:cubicBezTo>
                  <a:cubicBezTo>
                    <a:pt x="4410" y="6649"/>
                    <a:pt x="4041" y="6877"/>
                    <a:pt x="3626" y="6889"/>
                  </a:cubicBezTo>
                  <a:cubicBezTo>
                    <a:pt x="3619" y="6889"/>
                    <a:pt x="3613" y="6889"/>
                    <a:pt x="3606" y="6889"/>
                  </a:cubicBezTo>
                  <a:cubicBezTo>
                    <a:pt x="3294" y="6889"/>
                    <a:pt x="3188" y="6670"/>
                    <a:pt x="3049" y="6394"/>
                  </a:cubicBezTo>
                  <a:cubicBezTo>
                    <a:pt x="3017" y="6331"/>
                    <a:pt x="2984" y="6265"/>
                    <a:pt x="2948" y="6201"/>
                  </a:cubicBezTo>
                  <a:cubicBezTo>
                    <a:pt x="2900" y="6116"/>
                    <a:pt x="2845" y="6021"/>
                    <a:pt x="2762" y="5951"/>
                  </a:cubicBezTo>
                  <a:cubicBezTo>
                    <a:pt x="2696" y="5893"/>
                    <a:pt x="2617" y="5857"/>
                    <a:pt x="2547" y="5829"/>
                  </a:cubicBezTo>
                  <a:cubicBezTo>
                    <a:pt x="2420" y="5776"/>
                    <a:pt x="2289" y="5735"/>
                    <a:pt x="2162" y="5695"/>
                  </a:cubicBezTo>
                  <a:cubicBezTo>
                    <a:pt x="2026" y="5653"/>
                    <a:pt x="1886" y="5609"/>
                    <a:pt x="1755" y="5552"/>
                  </a:cubicBezTo>
                  <a:cubicBezTo>
                    <a:pt x="1017" y="5234"/>
                    <a:pt x="457" y="4448"/>
                    <a:pt x="293" y="3499"/>
                  </a:cubicBezTo>
                  <a:cubicBezTo>
                    <a:pt x="139" y="2612"/>
                    <a:pt x="332" y="1736"/>
                    <a:pt x="821" y="1094"/>
                  </a:cubicBezTo>
                  <a:cubicBezTo>
                    <a:pt x="1276" y="496"/>
                    <a:pt x="2000" y="136"/>
                    <a:pt x="2701" y="136"/>
                  </a:cubicBezTo>
                  <a:close/>
                  <a:moveTo>
                    <a:pt x="2703" y="1"/>
                  </a:moveTo>
                  <a:cubicBezTo>
                    <a:pt x="1960" y="1"/>
                    <a:pt x="1195" y="381"/>
                    <a:pt x="713" y="1012"/>
                  </a:cubicBezTo>
                  <a:cubicBezTo>
                    <a:pt x="202" y="1684"/>
                    <a:pt x="1" y="2598"/>
                    <a:pt x="160" y="3522"/>
                  </a:cubicBezTo>
                  <a:cubicBezTo>
                    <a:pt x="332" y="4515"/>
                    <a:pt x="923" y="5341"/>
                    <a:pt x="1702" y="5676"/>
                  </a:cubicBezTo>
                  <a:cubicBezTo>
                    <a:pt x="1839" y="5735"/>
                    <a:pt x="1982" y="5781"/>
                    <a:pt x="2121" y="5823"/>
                  </a:cubicBezTo>
                  <a:cubicBezTo>
                    <a:pt x="2246" y="5863"/>
                    <a:pt x="2374" y="5904"/>
                    <a:pt x="2496" y="5953"/>
                  </a:cubicBezTo>
                  <a:cubicBezTo>
                    <a:pt x="2558" y="5978"/>
                    <a:pt x="2623" y="6008"/>
                    <a:pt x="2674" y="6053"/>
                  </a:cubicBezTo>
                  <a:cubicBezTo>
                    <a:pt x="2740" y="6109"/>
                    <a:pt x="2786" y="6189"/>
                    <a:pt x="2830" y="6267"/>
                  </a:cubicBezTo>
                  <a:cubicBezTo>
                    <a:pt x="2865" y="6329"/>
                    <a:pt x="2897" y="6393"/>
                    <a:pt x="2928" y="6455"/>
                  </a:cubicBezTo>
                  <a:cubicBezTo>
                    <a:pt x="3069" y="6735"/>
                    <a:pt x="3214" y="7024"/>
                    <a:pt x="3607" y="7024"/>
                  </a:cubicBezTo>
                  <a:lnTo>
                    <a:pt x="3631" y="7024"/>
                  </a:lnTo>
                  <a:cubicBezTo>
                    <a:pt x="4118" y="7010"/>
                    <a:pt x="4566" y="6708"/>
                    <a:pt x="4893" y="6488"/>
                  </a:cubicBezTo>
                  <a:cubicBezTo>
                    <a:pt x="5012" y="6408"/>
                    <a:pt x="5132" y="6317"/>
                    <a:pt x="5164" y="6174"/>
                  </a:cubicBezTo>
                  <a:cubicBezTo>
                    <a:pt x="5189" y="6057"/>
                    <a:pt x="5144" y="5940"/>
                    <a:pt x="5110" y="5854"/>
                  </a:cubicBezTo>
                  <a:lnTo>
                    <a:pt x="4842" y="5165"/>
                  </a:lnTo>
                  <a:cubicBezTo>
                    <a:pt x="4824" y="5119"/>
                    <a:pt x="4804" y="5068"/>
                    <a:pt x="4808" y="5023"/>
                  </a:cubicBezTo>
                  <a:cubicBezTo>
                    <a:pt x="4813" y="4971"/>
                    <a:pt x="4851" y="4921"/>
                    <a:pt x="4891" y="4868"/>
                  </a:cubicBezTo>
                  <a:lnTo>
                    <a:pt x="4914" y="4839"/>
                  </a:lnTo>
                  <a:cubicBezTo>
                    <a:pt x="5102" y="4580"/>
                    <a:pt x="5168" y="4257"/>
                    <a:pt x="5207" y="3974"/>
                  </a:cubicBezTo>
                  <a:cubicBezTo>
                    <a:pt x="5338" y="3049"/>
                    <a:pt x="5244" y="2235"/>
                    <a:pt x="4929" y="1556"/>
                  </a:cubicBezTo>
                  <a:cubicBezTo>
                    <a:pt x="4555" y="750"/>
                    <a:pt x="3840" y="167"/>
                    <a:pt x="3062" y="31"/>
                  </a:cubicBezTo>
                  <a:cubicBezTo>
                    <a:pt x="2944" y="11"/>
                    <a:pt x="2824" y="1"/>
                    <a:pt x="27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0" name="Google Shape;20;p2"/>
            <p:cNvSpPr/>
            <p:nvPr/>
          </p:nvSpPr>
          <p:spPr>
            <a:xfrm>
              <a:off x="4379125" y="1270250"/>
              <a:ext cx="61900" cy="55300"/>
            </a:xfrm>
            <a:custGeom>
              <a:avLst/>
              <a:gdLst/>
              <a:ahLst/>
              <a:cxnLst/>
              <a:rect l="l" t="t" r="r" b="b"/>
              <a:pathLst>
                <a:path w="2476" h="2212" extrusionOk="0">
                  <a:moveTo>
                    <a:pt x="1814" y="1"/>
                  </a:moveTo>
                  <a:cubicBezTo>
                    <a:pt x="1780" y="2"/>
                    <a:pt x="1746" y="29"/>
                    <a:pt x="1745" y="66"/>
                  </a:cubicBezTo>
                  <a:cubicBezTo>
                    <a:pt x="1743" y="104"/>
                    <a:pt x="1772" y="135"/>
                    <a:pt x="1809" y="137"/>
                  </a:cubicBezTo>
                  <a:cubicBezTo>
                    <a:pt x="1855" y="138"/>
                    <a:pt x="1900" y="161"/>
                    <a:pt x="1935" y="200"/>
                  </a:cubicBezTo>
                  <a:cubicBezTo>
                    <a:pt x="1968" y="237"/>
                    <a:pt x="1986" y="283"/>
                    <a:pt x="1983" y="328"/>
                  </a:cubicBezTo>
                  <a:cubicBezTo>
                    <a:pt x="1982" y="343"/>
                    <a:pt x="1980" y="357"/>
                    <a:pt x="1978" y="372"/>
                  </a:cubicBezTo>
                  <a:cubicBezTo>
                    <a:pt x="1969" y="421"/>
                    <a:pt x="1960" y="483"/>
                    <a:pt x="1992" y="540"/>
                  </a:cubicBezTo>
                  <a:cubicBezTo>
                    <a:pt x="2020" y="593"/>
                    <a:pt x="2070" y="618"/>
                    <a:pt x="2109" y="639"/>
                  </a:cubicBezTo>
                  <a:cubicBezTo>
                    <a:pt x="2137" y="653"/>
                    <a:pt x="2161" y="665"/>
                    <a:pt x="2171" y="681"/>
                  </a:cubicBezTo>
                  <a:cubicBezTo>
                    <a:pt x="2183" y="701"/>
                    <a:pt x="2178" y="736"/>
                    <a:pt x="2171" y="773"/>
                  </a:cubicBezTo>
                  <a:cubicBezTo>
                    <a:pt x="2163" y="832"/>
                    <a:pt x="2152" y="904"/>
                    <a:pt x="2199" y="967"/>
                  </a:cubicBezTo>
                  <a:cubicBezTo>
                    <a:pt x="2218" y="991"/>
                    <a:pt x="2243" y="1007"/>
                    <a:pt x="2262" y="1020"/>
                  </a:cubicBezTo>
                  <a:cubicBezTo>
                    <a:pt x="2269" y="1024"/>
                    <a:pt x="2277" y="1030"/>
                    <a:pt x="2283" y="1035"/>
                  </a:cubicBezTo>
                  <a:cubicBezTo>
                    <a:pt x="2328" y="1071"/>
                    <a:pt x="2332" y="1145"/>
                    <a:pt x="2314" y="1200"/>
                  </a:cubicBezTo>
                  <a:cubicBezTo>
                    <a:pt x="2290" y="1269"/>
                    <a:pt x="2231" y="1330"/>
                    <a:pt x="2179" y="1380"/>
                  </a:cubicBezTo>
                  <a:cubicBezTo>
                    <a:pt x="1861" y="1687"/>
                    <a:pt x="1469" y="1914"/>
                    <a:pt x="1045" y="2039"/>
                  </a:cubicBezTo>
                  <a:cubicBezTo>
                    <a:pt x="980" y="2059"/>
                    <a:pt x="912" y="2076"/>
                    <a:pt x="847" y="2076"/>
                  </a:cubicBezTo>
                  <a:cubicBezTo>
                    <a:pt x="828" y="2076"/>
                    <a:pt x="809" y="2075"/>
                    <a:pt x="790" y="2071"/>
                  </a:cubicBezTo>
                  <a:cubicBezTo>
                    <a:pt x="727" y="2061"/>
                    <a:pt x="651" y="2017"/>
                    <a:pt x="636" y="1947"/>
                  </a:cubicBezTo>
                  <a:cubicBezTo>
                    <a:pt x="632" y="1930"/>
                    <a:pt x="632" y="1909"/>
                    <a:pt x="631" y="1887"/>
                  </a:cubicBezTo>
                  <a:cubicBezTo>
                    <a:pt x="631" y="1842"/>
                    <a:pt x="628" y="1790"/>
                    <a:pt x="601" y="1741"/>
                  </a:cubicBezTo>
                  <a:cubicBezTo>
                    <a:pt x="563" y="1677"/>
                    <a:pt x="499" y="1649"/>
                    <a:pt x="442" y="1624"/>
                  </a:cubicBezTo>
                  <a:cubicBezTo>
                    <a:pt x="389" y="1601"/>
                    <a:pt x="356" y="1585"/>
                    <a:pt x="349" y="1561"/>
                  </a:cubicBezTo>
                  <a:cubicBezTo>
                    <a:pt x="343" y="1544"/>
                    <a:pt x="350" y="1518"/>
                    <a:pt x="356" y="1490"/>
                  </a:cubicBezTo>
                  <a:cubicBezTo>
                    <a:pt x="366" y="1451"/>
                    <a:pt x="376" y="1406"/>
                    <a:pt x="365" y="1357"/>
                  </a:cubicBezTo>
                  <a:cubicBezTo>
                    <a:pt x="349" y="1296"/>
                    <a:pt x="305" y="1256"/>
                    <a:pt x="271" y="1224"/>
                  </a:cubicBezTo>
                  <a:cubicBezTo>
                    <a:pt x="260" y="1215"/>
                    <a:pt x="249" y="1205"/>
                    <a:pt x="240" y="1195"/>
                  </a:cubicBezTo>
                  <a:cubicBezTo>
                    <a:pt x="131" y="1080"/>
                    <a:pt x="171" y="938"/>
                    <a:pt x="224" y="839"/>
                  </a:cubicBezTo>
                  <a:cubicBezTo>
                    <a:pt x="242" y="805"/>
                    <a:pt x="229" y="765"/>
                    <a:pt x="196" y="747"/>
                  </a:cubicBezTo>
                  <a:cubicBezTo>
                    <a:pt x="186" y="742"/>
                    <a:pt x="175" y="739"/>
                    <a:pt x="165" y="739"/>
                  </a:cubicBezTo>
                  <a:cubicBezTo>
                    <a:pt x="140" y="739"/>
                    <a:pt x="117" y="752"/>
                    <a:pt x="104" y="775"/>
                  </a:cubicBezTo>
                  <a:cubicBezTo>
                    <a:pt x="0" y="971"/>
                    <a:pt x="14" y="1153"/>
                    <a:pt x="141" y="1288"/>
                  </a:cubicBezTo>
                  <a:cubicBezTo>
                    <a:pt x="153" y="1300"/>
                    <a:pt x="166" y="1312"/>
                    <a:pt x="179" y="1324"/>
                  </a:cubicBezTo>
                  <a:cubicBezTo>
                    <a:pt x="204" y="1346"/>
                    <a:pt x="228" y="1368"/>
                    <a:pt x="233" y="1389"/>
                  </a:cubicBezTo>
                  <a:cubicBezTo>
                    <a:pt x="238" y="1407"/>
                    <a:pt x="231" y="1431"/>
                    <a:pt x="225" y="1459"/>
                  </a:cubicBezTo>
                  <a:cubicBezTo>
                    <a:pt x="215" y="1499"/>
                    <a:pt x="203" y="1549"/>
                    <a:pt x="219" y="1601"/>
                  </a:cubicBezTo>
                  <a:cubicBezTo>
                    <a:pt x="246" y="1686"/>
                    <a:pt x="325" y="1720"/>
                    <a:pt x="387" y="1748"/>
                  </a:cubicBezTo>
                  <a:cubicBezTo>
                    <a:pt x="430" y="1766"/>
                    <a:pt x="469" y="1783"/>
                    <a:pt x="483" y="1809"/>
                  </a:cubicBezTo>
                  <a:cubicBezTo>
                    <a:pt x="495" y="1828"/>
                    <a:pt x="495" y="1857"/>
                    <a:pt x="496" y="1890"/>
                  </a:cubicBezTo>
                  <a:cubicBezTo>
                    <a:pt x="496" y="1916"/>
                    <a:pt x="497" y="1946"/>
                    <a:pt x="504" y="1976"/>
                  </a:cubicBezTo>
                  <a:cubicBezTo>
                    <a:pt x="532" y="2108"/>
                    <a:pt x="656" y="2186"/>
                    <a:pt x="766" y="2205"/>
                  </a:cubicBezTo>
                  <a:cubicBezTo>
                    <a:pt x="793" y="2209"/>
                    <a:pt x="820" y="2211"/>
                    <a:pt x="846" y="2211"/>
                  </a:cubicBezTo>
                  <a:cubicBezTo>
                    <a:pt x="928" y="2211"/>
                    <a:pt x="1008" y="2192"/>
                    <a:pt x="1084" y="2170"/>
                  </a:cubicBezTo>
                  <a:cubicBezTo>
                    <a:pt x="1529" y="2038"/>
                    <a:pt x="1940" y="1799"/>
                    <a:pt x="2273" y="1478"/>
                  </a:cubicBezTo>
                  <a:cubicBezTo>
                    <a:pt x="2337" y="1416"/>
                    <a:pt x="2407" y="1343"/>
                    <a:pt x="2441" y="1243"/>
                  </a:cubicBezTo>
                  <a:cubicBezTo>
                    <a:pt x="2476" y="1145"/>
                    <a:pt x="2467" y="1011"/>
                    <a:pt x="2370" y="930"/>
                  </a:cubicBezTo>
                  <a:cubicBezTo>
                    <a:pt x="2359" y="922"/>
                    <a:pt x="2347" y="914"/>
                    <a:pt x="2337" y="907"/>
                  </a:cubicBezTo>
                  <a:cubicBezTo>
                    <a:pt x="2324" y="898"/>
                    <a:pt x="2312" y="891"/>
                    <a:pt x="2307" y="884"/>
                  </a:cubicBezTo>
                  <a:cubicBezTo>
                    <a:pt x="2294" y="867"/>
                    <a:pt x="2299" y="832"/>
                    <a:pt x="2305" y="794"/>
                  </a:cubicBezTo>
                  <a:cubicBezTo>
                    <a:pt x="2313" y="740"/>
                    <a:pt x="2323" y="674"/>
                    <a:pt x="2288" y="613"/>
                  </a:cubicBezTo>
                  <a:cubicBezTo>
                    <a:pt x="2259" y="564"/>
                    <a:pt x="2211" y="538"/>
                    <a:pt x="2172" y="519"/>
                  </a:cubicBezTo>
                  <a:cubicBezTo>
                    <a:pt x="2144" y="504"/>
                    <a:pt x="2119" y="491"/>
                    <a:pt x="2110" y="475"/>
                  </a:cubicBezTo>
                  <a:cubicBezTo>
                    <a:pt x="2101" y="458"/>
                    <a:pt x="2106" y="427"/>
                    <a:pt x="2111" y="394"/>
                  </a:cubicBezTo>
                  <a:cubicBezTo>
                    <a:pt x="2113" y="375"/>
                    <a:pt x="2117" y="356"/>
                    <a:pt x="2118" y="336"/>
                  </a:cubicBezTo>
                  <a:cubicBezTo>
                    <a:pt x="2123" y="256"/>
                    <a:pt x="2093" y="173"/>
                    <a:pt x="2035" y="109"/>
                  </a:cubicBezTo>
                  <a:cubicBezTo>
                    <a:pt x="1977" y="44"/>
                    <a:pt x="1897" y="4"/>
                    <a:pt x="18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1" name="Google Shape;21;p2"/>
            <p:cNvSpPr/>
            <p:nvPr/>
          </p:nvSpPr>
          <p:spPr>
            <a:xfrm>
              <a:off x="4384675" y="1290125"/>
              <a:ext cx="32500" cy="16125"/>
            </a:xfrm>
            <a:custGeom>
              <a:avLst/>
              <a:gdLst/>
              <a:ahLst/>
              <a:cxnLst/>
              <a:rect l="l" t="t" r="r" b="b"/>
              <a:pathLst>
                <a:path w="1300" h="645" extrusionOk="0">
                  <a:moveTo>
                    <a:pt x="1223" y="1"/>
                  </a:moveTo>
                  <a:cubicBezTo>
                    <a:pt x="1211" y="1"/>
                    <a:pt x="1199" y="4"/>
                    <a:pt x="1187" y="10"/>
                  </a:cubicBezTo>
                  <a:cubicBezTo>
                    <a:pt x="675" y="323"/>
                    <a:pt x="63" y="511"/>
                    <a:pt x="57" y="514"/>
                  </a:cubicBezTo>
                  <a:cubicBezTo>
                    <a:pt x="21" y="524"/>
                    <a:pt x="1" y="562"/>
                    <a:pt x="11" y="598"/>
                  </a:cubicBezTo>
                  <a:cubicBezTo>
                    <a:pt x="21" y="627"/>
                    <a:pt x="48" y="645"/>
                    <a:pt x="76" y="645"/>
                  </a:cubicBezTo>
                  <a:cubicBezTo>
                    <a:pt x="83" y="645"/>
                    <a:pt x="89" y="645"/>
                    <a:pt x="96" y="643"/>
                  </a:cubicBezTo>
                  <a:cubicBezTo>
                    <a:pt x="121" y="634"/>
                    <a:pt x="729" y="448"/>
                    <a:pt x="1258" y="126"/>
                  </a:cubicBezTo>
                  <a:cubicBezTo>
                    <a:pt x="1290" y="107"/>
                    <a:pt x="1300" y="65"/>
                    <a:pt x="1280" y="33"/>
                  </a:cubicBezTo>
                  <a:cubicBezTo>
                    <a:pt x="1268" y="12"/>
                    <a:pt x="1246" y="1"/>
                    <a:pt x="12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2" name="Google Shape;22;p2"/>
            <p:cNvSpPr/>
            <p:nvPr/>
          </p:nvSpPr>
          <p:spPr>
            <a:xfrm>
              <a:off x="4412275" y="1292725"/>
              <a:ext cx="25325" cy="17500"/>
            </a:xfrm>
            <a:custGeom>
              <a:avLst/>
              <a:gdLst/>
              <a:ahLst/>
              <a:cxnLst/>
              <a:rect l="l" t="t" r="r" b="b"/>
              <a:pathLst>
                <a:path w="1013" h="700" extrusionOk="0">
                  <a:moveTo>
                    <a:pt x="936" y="1"/>
                  </a:moveTo>
                  <a:cubicBezTo>
                    <a:pt x="922" y="1"/>
                    <a:pt x="907" y="5"/>
                    <a:pt x="894" y="15"/>
                  </a:cubicBezTo>
                  <a:cubicBezTo>
                    <a:pt x="610" y="243"/>
                    <a:pt x="49" y="570"/>
                    <a:pt x="44" y="573"/>
                  </a:cubicBezTo>
                  <a:cubicBezTo>
                    <a:pt x="12" y="591"/>
                    <a:pt x="0" y="633"/>
                    <a:pt x="19" y="665"/>
                  </a:cubicBezTo>
                  <a:cubicBezTo>
                    <a:pt x="32" y="687"/>
                    <a:pt x="55" y="699"/>
                    <a:pt x="78" y="699"/>
                  </a:cubicBezTo>
                  <a:cubicBezTo>
                    <a:pt x="90" y="699"/>
                    <a:pt x="102" y="696"/>
                    <a:pt x="112" y="689"/>
                  </a:cubicBezTo>
                  <a:cubicBezTo>
                    <a:pt x="135" y="677"/>
                    <a:pt x="687" y="355"/>
                    <a:pt x="979" y="121"/>
                  </a:cubicBezTo>
                  <a:cubicBezTo>
                    <a:pt x="1009" y="98"/>
                    <a:pt x="1013" y="55"/>
                    <a:pt x="989" y="26"/>
                  </a:cubicBezTo>
                  <a:cubicBezTo>
                    <a:pt x="976" y="9"/>
                    <a:pt x="956" y="1"/>
                    <a:pt x="9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3" name="Google Shape;23;p2"/>
            <p:cNvSpPr/>
            <p:nvPr/>
          </p:nvSpPr>
          <p:spPr>
            <a:xfrm>
              <a:off x="4334825" y="1181475"/>
              <a:ext cx="85175" cy="108850"/>
            </a:xfrm>
            <a:custGeom>
              <a:avLst/>
              <a:gdLst/>
              <a:ahLst/>
              <a:cxnLst/>
              <a:rect l="l" t="t" r="r" b="b"/>
              <a:pathLst>
                <a:path w="3407" h="4354" extrusionOk="0">
                  <a:moveTo>
                    <a:pt x="2348" y="136"/>
                  </a:moveTo>
                  <a:cubicBezTo>
                    <a:pt x="2362" y="136"/>
                    <a:pt x="2377" y="138"/>
                    <a:pt x="2392" y="144"/>
                  </a:cubicBezTo>
                  <a:cubicBezTo>
                    <a:pt x="2435" y="162"/>
                    <a:pt x="2471" y="207"/>
                    <a:pt x="2501" y="278"/>
                  </a:cubicBezTo>
                  <a:cubicBezTo>
                    <a:pt x="2593" y="500"/>
                    <a:pt x="2543" y="778"/>
                    <a:pt x="2380" y="955"/>
                  </a:cubicBezTo>
                  <a:cubicBezTo>
                    <a:pt x="2370" y="968"/>
                    <a:pt x="2358" y="978"/>
                    <a:pt x="2346" y="989"/>
                  </a:cubicBezTo>
                  <a:lnTo>
                    <a:pt x="2231" y="679"/>
                  </a:lnTo>
                  <a:cubicBezTo>
                    <a:pt x="2189" y="566"/>
                    <a:pt x="2137" y="426"/>
                    <a:pt x="2165" y="301"/>
                  </a:cubicBezTo>
                  <a:cubicBezTo>
                    <a:pt x="2179" y="241"/>
                    <a:pt x="2226" y="182"/>
                    <a:pt x="2282" y="154"/>
                  </a:cubicBezTo>
                  <a:cubicBezTo>
                    <a:pt x="2300" y="144"/>
                    <a:pt x="2323" y="136"/>
                    <a:pt x="2348" y="136"/>
                  </a:cubicBezTo>
                  <a:close/>
                  <a:moveTo>
                    <a:pt x="1150" y="257"/>
                  </a:moveTo>
                  <a:cubicBezTo>
                    <a:pt x="1166" y="261"/>
                    <a:pt x="1185" y="273"/>
                    <a:pt x="1203" y="287"/>
                  </a:cubicBezTo>
                  <a:cubicBezTo>
                    <a:pt x="1451" y="473"/>
                    <a:pt x="1593" y="780"/>
                    <a:pt x="1574" y="1078"/>
                  </a:cubicBezTo>
                  <a:cubicBezTo>
                    <a:pt x="1327" y="939"/>
                    <a:pt x="1182" y="663"/>
                    <a:pt x="1112" y="496"/>
                  </a:cubicBezTo>
                  <a:cubicBezTo>
                    <a:pt x="1091" y="443"/>
                    <a:pt x="1067" y="381"/>
                    <a:pt x="1078" y="328"/>
                  </a:cubicBezTo>
                  <a:cubicBezTo>
                    <a:pt x="1084" y="290"/>
                    <a:pt x="1116" y="257"/>
                    <a:pt x="1144" y="257"/>
                  </a:cubicBezTo>
                  <a:close/>
                  <a:moveTo>
                    <a:pt x="241" y="1540"/>
                  </a:moveTo>
                  <a:cubicBezTo>
                    <a:pt x="272" y="1540"/>
                    <a:pt x="305" y="1548"/>
                    <a:pt x="332" y="1555"/>
                  </a:cubicBezTo>
                  <a:cubicBezTo>
                    <a:pt x="527" y="1608"/>
                    <a:pt x="692" y="1720"/>
                    <a:pt x="837" y="1862"/>
                  </a:cubicBezTo>
                  <a:cubicBezTo>
                    <a:pt x="811" y="1864"/>
                    <a:pt x="786" y="1866"/>
                    <a:pt x="760" y="1866"/>
                  </a:cubicBezTo>
                  <a:cubicBezTo>
                    <a:pt x="527" y="1866"/>
                    <a:pt x="293" y="1766"/>
                    <a:pt x="146" y="1592"/>
                  </a:cubicBezTo>
                  <a:cubicBezTo>
                    <a:pt x="153" y="1574"/>
                    <a:pt x="173" y="1555"/>
                    <a:pt x="196" y="1547"/>
                  </a:cubicBezTo>
                  <a:cubicBezTo>
                    <a:pt x="210" y="1542"/>
                    <a:pt x="225" y="1540"/>
                    <a:pt x="241" y="1540"/>
                  </a:cubicBezTo>
                  <a:close/>
                  <a:moveTo>
                    <a:pt x="2348" y="1"/>
                  </a:moveTo>
                  <a:cubicBezTo>
                    <a:pt x="2305" y="1"/>
                    <a:pt x="2262" y="11"/>
                    <a:pt x="2220" y="33"/>
                  </a:cubicBezTo>
                  <a:cubicBezTo>
                    <a:pt x="2128" y="80"/>
                    <a:pt x="2057" y="171"/>
                    <a:pt x="2034" y="271"/>
                  </a:cubicBezTo>
                  <a:cubicBezTo>
                    <a:pt x="1996" y="435"/>
                    <a:pt x="2055" y="596"/>
                    <a:pt x="2104" y="726"/>
                  </a:cubicBezTo>
                  <a:lnTo>
                    <a:pt x="2233" y="1072"/>
                  </a:lnTo>
                  <a:cubicBezTo>
                    <a:pt x="2130" y="1131"/>
                    <a:pt x="2011" y="1163"/>
                    <a:pt x="1892" y="1163"/>
                  </a:cubicBezTo>
                  <a:cubicBezTo>
                    <a:pt x="1830" y="1163"/>
                    <a:pt x="1768" y="1155"/>
                    <a:pt x="1709" y="1137"/>
                  </a:cubicBezTo>
                  <a:cubicBezTo>
                    <a:pt x="1708" y="1137"/>
                    <a:pt x="1706" y="1136"/>
                    <a:pt x="1705" y="1136"/>
                  </a:cubicBezTo>
                  <a:cubicBezTo>
                    <a:pt x="1746" y="777"/>
                    <a:pt x="1582" y="403"/>
                    <a:pt x="1284" y="179"/>
                  </a:cubicBezTo>
                  <a:cubicBezTo>
                    <a:pt x="1252" y="155"/>
                    <a:pt x="1215" y="131"/>
                    <a:pt x="1169" y="124"/>
                  </a:cubicBezTo>
                  <a:cubicBezTo>
                    <a:pt x="1160" y="123"/>
                    <a:pt x="1152" y="122"/>
                    <a:pt x="1144" y="122"/>
                  </a:cubicBezTo>
                  <a:cubicBezTo>
                    <a:pt x="1044" y="122"/>
                    <a:pt x="961" y="210"/>
                    <a:pt x="944" y="303"/>
                  </a:cubicBezTo>
                  <a:cubicBezTo>
                    <a:pt x="928" y="389"/>
                    <a:pt x="956" y="471"/>
                    <a:pt x="987" y="548"/>
                  </a:cubicBezTo>
                  <a:cubicBezTo>
                    <a:pt x="1122" y="872"/>
                    <a:pt x="1319" y="1105"/>
                    <a:pt x="1552" y="1220"/>
                  </a:cubicBezTo>
                  <a:cubicBezTo>
                    <a:pt x="1483" y="1500"/>
                    <a:pt x="1264" y="1743"/>
                    <a:pt x="994" y="1830"/>
                  </a:cubicBezTo>
                  <a:cubicBezTo>
                    <a:pt x="822" y="1644"/>
                    <a:pt x="618" y="1492"/>
                    <a:pt x="366" y="1425"/>
                  </a:cubicBezTo>
                  <a:cubicBezTo>
                    <a:pt x="330" y="1415"/>
                    <a:pt x="286" y="1406"/>
                    <a:pt x="240" y="1406"/>
                  </a:cubicBezTo>
                  <a:cubicBezTo>
                    <a:pt x="212" y="1406"/>
                    <a:pt x="183" y="1409"/>
                    <a:pt x="154" y="1419"/>
                  </a:cubicBezTo>
                  <a:cubicBezTo>
                    <a:pt x="61" y="1450"/>
                    <a:pt x="0" y="1537"/>
                    <a:pt x="11" y="1623"/>
                  </a:cubicBezTo>
                  <a:lnTo>
                    <a:pt x="14" y="1642"/>
                  </a:lnTo>
                  <a:lnTo>
                    <a:pt x="25" y="1656"/>
                  </a:lnTo>
                  <a:cubicBezTo>
                    <a:pt x="195" y="1874"/>
                    <a:pt x="479" y="2001"/>
                    <a:pt x="761" y="2001"/>
                  </a:cubicBezTo>
                  <a:cubicBezTo>
                    <a:pt x="824" y="2001"/>
                    <a:pt x="886" y="1994"/>
                    <a:pt x="948" y="1982"/>
                  </a:cubicBezTo>
                  <a:cubicBezTo>
                    <a:pt x="1058" y="2110"/>
                    <a:pt x="1155" y="2253"/>
                    <a:pt x="1242" y="2392"/>
                  </a:cubicBezTo>
                  <a:cubicBezTo>
                    <a:pt x="1621" y="2995"/>
                    <a:pt x="1936" y="3641"/>
                    <a:pt x="2179" y="4309"/>
                  </a:cubicBezTo>
                  <a:cubicBezTo>
                    <a:pt x="2189" y="4336"/>
                    <a:pt x="2215" y="4353"/>
                    <a:pt x="2242" y="4353"/>
                  </a:cubicBezTo>
                  <a:cubicBezTo>
                    <a:pt x="2250" y="4353"/>
                    <a:pt x="2257" y="4352"/>
                    <a:pt x="2266" y="4350"/>
                  </a:cubicBezTo>
                  <a:cubicBezTo>
                    <a:pt x="2300" y="4337"/>
                    <a:pt x="2318" y="4299"/>
                    <a:pt x="2305" y="4263"/>
                  </a:cubicBezTo>
                  <a:cubicBezTo>
                    <a:pt x="2060" y="3585"/>
                    <a:pt x="1740" y="2931"/>
                    <a:pt x="1357" y="2320"/>
                  </a:cubicBezTo>
                  <a:cubicBezTo>
                    <a:pt x="1276" y="2192"/>
                    <a:pt x="1188" y="2062"/>
                    <a:pt x="1089" y="1940"/>
                  </a:cubicBezTo>
                  <a:cubicBezTo>
                    <a:pt x="1376" y="1827"/>
                    <a:pt x="1600" y="1571"/>
                    <a:pt x="1679" y="1269"/>
                  </a:cubicBezTo>
                  <a:cubicBezTo>
                    <a:pt x="1750" y="1290"/>
                    <a:pt x="1822" y="1300"/>
                    <a:pt x="1895" y="1300"/>
                  </a:cubicBezTo>
                  <a:cubicBezTo>
                    <a:pt x="2029" y="1300"/>
                    <a:pt x="2163" y="1266"/>
                    <a:pt x="2281" y="1202"/>
                  </a:cubicBezTo>
                  <a:lnTo>
                    <a:pt x="3267" y="3853"/>
                  </a:lnTo>
                  <a:cubicBezTo>
                    <a:pt x="3277" y="3880"/>
                    <a:pt x="3303" y="3897"/>
                    <a:pt x="3331" y="3897"/>
                  </a:cubicBezTo>
                  <a:cubicBezTo>
                    <a:pt x="3339" y="3897"/>
                    <a:pt x="3347" y="3896"/>
                    <a:pt x="3354" y="3893"/>
                  </a:cubicBezTo>
                  <a:cubicBezTo>
                    <a:pt x="3389" y="3880"/>
                    <a:pt x="3407" y="3840"/>
                    <a:pt x="3394" y="3806"/>
                  </a:cubicBezTo>
                  <a:lnTo>
                    <a:pt x="2396" y="1125"/>
                  </a:lnTo>
                  <a:cubicBezTo>
                    <a:pt x="2426" y="1101"/>
                    <a:pt x="2454" y="1075"/>
                    <a:pt x="2480" y="1047"/>
                  </a:cubicBezTo>
                  <a:cubicBezTo>
                    <a:pt x="2680" y="829"/>
                    <a:pt x="2739" y="499"/>
                    <a:pt x="2626" y="226"/>
                  </a:cubicBezTo>
                  <a:cubicBezTo>
                    <a:pt x="2582" y="122"/>
                    <a:pt x="2521" y="52"/>
                    <a:pt x="2443" y="20"/>
                  </a:cubicBezTo>
                  <a:cubicBezTo>
                    <a:pt x="2413" y="7"/>
                    <a:pt x="2381" y="1"/>
                    <a:pt x="23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grpSp>
      <p:grpSp>
        <p:nvGrpSpPr>
          <p:cNvPr id="24" name="Google Shape;24;p2"/>
          <p:cNvGrpSpPr/>
          <p:nvPr/>
        </p:nvGrpSpPr>
        <p:grpSpPr>
          <a:xfrm>
            <a:off x="10412199" y="601815"/>
            <a:ext cx="716879" cy="855864"/>
            <a:chOff x="1524325" y="2743250"/>
            <a:chExt cx="246350" cy="294125"/>
          </a:xfrm>
        </p:grpSpPr>
        <p:sp>
          <p:nvSpPr>
            <p:cNvPr id="25" name="Google Shape;25;p2"/>
            <p:cNvSpPr/>
            <p:nvPr/>
          </p:nvSpPr>
          <p:spPr>
            <a:xfrm>
              <a:off x="1524325" y="2743250"/>
              <a:ext cx="246350" cy="294125"/>
            </a:xfrm>
            <a:custGeom>
              <a:avLst/>
              <a:gdLst/>
              <a:ahLst/>
              <a:cxnLst/>
              <a:rect l="l" t="t" r="r" b="b"/>
              <a:pathLst>
                <a:path w="9854" h="11765" extrusionOk="0">
                  <a:moveTo>
                    <a:pt x="4576" y="260"/>
                  </a:moveTo>
                  <a:cubicBezTo>
                    <a:pt x="5377" y="260"/>
                    <a:pt x="6153" y="479"/>
                    <a:pt x="6894" y="904"/>
                  </a:cubicBezTo>
                  <a:cubicBezTo>
                    <a:pt x="8319" y="1721"/>
                    <a:pt x="9294" y="3309"/>
                    <a:pt x="9376" y="4949"/>
                  </a:cubicBezTo>
                  <a:cubicBezTo>
                    <a:pt x="9395" y="5316"/>
                    <a:pt x="9375" y="5711"/>
                    <a:pt x="9313" y="6230"/>
                  </a:cubicBezTo>
                  <a:cubicBezTo>
                    <a:pt x="9159" y="7512"/>
                    <a:pt x="8872" y="8493"/>
                    <a:pt x="8410" y="9318"/>
                  </a:cubicBezTo>
                  <a:cubicBezTo>
                    <a:pt x="7849" y="10320"/>
                    <a:pt x="6994" y="11066"/>
                    <a:pt x="6061" y="11364"/>
                  </a:cubicBezTo>
                  <a:cubicBezTo>
                    <a:pt x="5772" y="11456"/>
                    <a:pt x="5484" y="11503"/>
                    <a:pt x="5210" y="11503"/>
                  </a:cubicBezTo>
                  <a:cubicBezTo>
                    <a:pt x="4952" y="11503"/>
                    <a:pt x="4708" y="11462"/>
                    <a:pt x="4487" y="11380"/>
                  </a:cubicBezTo>
                  <a:cubicBezTo>
                    <a:pt x="3971" y="11189"/>
                    <a:pt x="3774" y="11020"/>
                    <a:pt x="3688" y="10540"/>
                  </a:cubicBezTo>
                  <a:cubicBezTo>
                    <a:pt x="3651" y="10324"/>
                    <a:pt x="3477" y="9824"/>
                    <a:pt x="3495" y="9600"/>
                  </a:cubicBezTo>
                  <a:cubicBezTo>
                    <a:pt x="3516" y="9332"/>
                    <a:pt x="3539" y="9056"/>
                    <a:pt x="3474" y="8782"/>
                  </a:cubicBezTo>
                  <a:cubicBezTo>
                    <a:pt x="3308" y="8086"/>
                    <a:pt x="2636" y="7650"/>
                    <a:pt x="2145" y="7384"/>
                  </a:cubicBezTo>
                  <a:cubicBezTo>
                    <a:pt x="2083" y="7350"/>
                    <a:pt x="2021" y="7317"/>
                    <a:pt x="1958" y="7284"/>
                  </a:cubicBezTo>
                  <a:lnTo>
                    <a:pt x="1950" y="7280"/>
                  </a:lnTo>
                  <a:cubicBezTo>
                    <a:pt x="1473" y="7025"/>
                    <a:pt x="979" y="6763"/>
                    <a:pt x="696" y="6327"/>
                  </a:cubicBezTo>
                  <a:cubicBezTo>
                    <a:pt x="555" y="6109"/>
                    <a:pt x="459" y="5839"/>
                    <a:pt x="394" y="5474"/>
                  </a:cubicBezTo>
                  <a:cubicBezTo>
                    <a:pt x="267" y="4766"/>
                    <a:pt x="318" y="4009"/>
                    <a:pt x="541" y="3285"/>
                  </a:cubicBezTo>
                  <a:cubicBezTo>
                    <a:pt x="1022" y="1732"/>
                    <a:pt x="2281" y="769"/>
                    <a:pt x="3092" y="505"/>
                  </a:cubicBezTo>
                  <a:cubicBezTo>
                    <a:pt x="3595" y="341"/>
                    <a:pt x="4090" y="260"/>
                    <a:pt x="4576" y="260"/>
                  </a:cubicBezTo>
                  <a:close/>
                  <a:moveTo>
                    <a:pt x="4424" y="1"/>
                  </a:moveTo>
                  <a:cubicBezTo>
                    <a:pt x="3870" y="1"/>
                    <a:pt x="3314" y="85"/>
                    <a:pt x="2785" y="258"/>
                  </a:cubicBezTo>
                  <a:cubicBezTo>
                    <a:pt x="1571" y="652"/>
                    <a:pt x="658" y="2024"/>
                    <a:pt x="291" y="3208"/>
                  </a:cubicBezTo>
                  <a:cubicBezTo>
                    <a:pt x="55" y="3971"/>
                    <a:pt x="1" y="4771"/>
                    <a:pt x="135" y="5521"/>
                  </a:cubicBezTo>
                  <a:cubicBezTo>
                    <a:pt x="207" y="5920"/>
                    <a:pt x="315" y="6221"/>
                    <a:pt x="476" y="6469"/>
                  </a:cubicBezTo>
                  <a:cubicBezTo>
                    <a:pt x="795" y="6962"/>
                    <a:pt x="784" y="7172"/>
                    <a:pt x="1290" y="7441"/>
                  </a:cubicBezTo>
                  <a:cubicBezTo>
                    <a:pt x="1355" y="7476"/>
                    <a:pt x="1956" y="7580"/>
                    <a:pt x="2020" y="7614"/>
                  </a:cubicBezTo>
                  <a:cubicBezTo>
                    <a:pt x="2466" y="7857"/>
                    <a:pt x="3077" y="8249"/>
                    <a:pt x="3218" y="8843"/>
                  </a:cubicBezTo>
                  <a:cubicBezTo>
                    <a:pt x="3274" y="9076"/>
                    <a:pt x="3255" y="9320"/>
                    <a:pt x="3234" y="9579"/>
                  </a:cubicBezTo>
                  <a:cubicBezTo>
                    <a:pt x="3215" y="9821"/>
                    <a:pt x="3195" y="10070"/>
                    <a:pt x="3240" y="10319"/>
                  </a:cubicBezTo>
                  <a:cubicBezTo>
                    <a:pt x="3340" y="10889"/>
                    <a:pt x="3794" y="11402"/>
                    <a:pt x="4396" y="11626"/>
                  </a:cubicBezTo>
                  <a:cubicBezTo>
                    <a:pt x="4644" y="11717"/>
                    <a:pt x="4918" y="11764"/>
                    <a:pt x="5211" y="11764"/>
                  </a:cubicBezTo>
                  <a:cubicBezTo>
                    <a:pt x="5515" y="11764"/>
                    <a:pt x="5828" y="11714"/>
                    <a:pt x="6140" y="11614"/>
                  </a:cubicBezTo>
                  <a:cubicBezTo>
                    <a:pt x="7151" y="11291"/>
                    <a:pt x="8037" y="10521"/>
                    <a:pt x="8639" y="9445"/>
                  </a:cubicBezTo>
                  <a:cubicBezTo>
                    <a:pt x="9117" y="8591"/>
                    <a:pt x="9414" y="7578"/>
                    <a:pt x="9572" y="6261"/>
                  </a:cubicBezTo>
                  <a:cubicBezTo>
                    <a:pt x="9637" y="5727"/>
                    <a:pt x="9853" y="5252"/>
                    <a:pt x="9834" y="4869"/>
                  </a:cubicBezTo>
                  <a:cubicBezTo>
                    <a:pt x="9747" y="3141"/>
                    <a:pt x="8524" y="1538"/>
                    <a:pt x="7024" y="677"/>
                  </a:cubicBezTo>
                  <a:cubicBezTo>
                    <a:pt x="6244" y="230"/>
                    <a:pt x="5336" y="1"/>
                    <a:pt x="4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6" name="Google Shape;26;p2"/>
            <p:cNvSpPr/>
            <p:nvPr/>
          </p:nvSpPr>
          <p:spPr>
            <a:xfrm>
              <a:off x="1547000" y="2776375"/>
              <a:ext cx="81750" cy="72700"/>
            </a:xfrm>
            <a:custGeom>
              <a:avLst/>
              <a:gdLst/>
              <a:ahLst/>
              <a:cxnLst/>
              <a:rect l="l" t="t" r="r" b="b"/>
              <a:pathLst>
                <a:path w="3270" h="2908" extrusionOk="0">
                  <a:moveTo>
                    <a:pt x="1800" y="248"/>
                  </a:moveTo>
                  <a:cubicBezTo>
                    <a:pt x="2191" y="248"/>
                    <a:pt x="2675" y="374"/>
                    <a:pt x="2873" y="656"/>
                  </a:cubicBezTo>
                  <a:cubicBezTo>
                    <a:pt x="2963" y="783"/>
                    <a:pt x="3000" y="943"/>
                    <a:pt x="2978" y="1097"/>
                  </a:cubicBezTo>
                  <a:cubicBezTo>
                    <a:pt x="2928" y="1428"/>
                    <a:pt x="2932" y="1447"/>
                    <a:pt x="2684" y="1585"/>
                  </a:cubicBezTo>
                  <a:cubicBezTo>
                    <a:pt x="2583" y="1641"/>
                    <a:pt x="2050" y="1747"/>
                    <a:pt x="1946" y="1797"/>
                  </a:cubicBezTo>
                  <a:lnTo>
                    <a:pt x="1741" y="1957"/>
                  </a:lnTo>
                  <a:cubicBezTo>
                    <a:pt x="1521" y="2063"/>
                    <a:pt x="1435" y="2310"/>
                    <a:pt x="1238" y="2473"/>
                  </a:cubicBezTo>
                  <a:cubicBezTo>
                    <a:pt x="1205" y="2501"/>
                    <a:pt x="853" y="2583"/>
                    <a:pt x="764" y="2622"/>
                  </a:cubicBezTo>
                  <a:cubicBezTo>
                    <a:pt x="721" y="2640"/>
                    <a:pt x="686" y="2649"/>
                    <a:pt x="656" y="2649"/>
                  </a:cubicBezTo>
                  <a:cubicBezTo>
                    <a:pt x="546" y="2649"/>
                    <a:pt x="506" y="2530"/>
                    <a:pt x="396" y="2304"/>
                  </a:cubicBezTo>
                  <a:cubicBezTo>
                    <a:pt x="268" y="2037"/>
                    <a:pt x="294" y="1654"/>
                    <a:pt x="469" y="1251"/>
                  </a:cubicBezTo>
                  <a:cubicBezTo>
                    <a:pt x="632" y="871"/>
                    <a:pt x="905" y="537"/>
                    <a:pt x="1181" y="380"/>
                  </a:cubicBezTo>
                  <a:cubicBezTo>
                    <a:pt x="1332" y="295"/>
                    <a:pt x="1552" y="248"/>
                    <a:pt x="1800" y="248"/>
                  </a:cubicBezTo>
                  <a:close/>
                  <a:moveTo>
                    <a:pt x="1988" y="0"/>
                  </a:moveTo>
                  <a:cubicBezTo>
                    <a:pt x="1871" y="0"/>
                    <a:pt x="1762" y="23"/>
                    <a:pt x="1661" y="58"/>
                  </a:cubicBezTo>
                  <a:cubicBezTo>
                    <a:pt x="1441" y="73"/>
                    <a:pt x="1238" y="124"/>
                    <a:pt x="1085" y="211"/>
                  </a:cubicBezTo>
                  <a:cubicBezTo>
                    <a:pt x="888" y="322"/>
                    <a:pt x="704" y="500"/>
                    <a:pt x="549" y="714"/>
                  </a:cubicBezTo>
                  <a:cubicBezTo>
                    <a:pt x="415" y="831"/>
                    <a:pt x="300" y="974"/>
                    <a:pt x="222" y="1157"/>
                  </a:cubicBezTo>
                  <a:cubicBezTo>
                    <a:pt x="23" y="1626"/>
                    <a:pt x="1" y="2085"/>
                    <a:pt x="160" y="2418"/>
                  </a:cubicBezTo>
                  <a:cubicBezTo>
                    <a:pt x="299" y="2706"/>
                    <a:pt x="604" y="2908"/>
                    <a:pt x="903" y="2908"/>
                  </a:cubicBezTo>
                  <a:cubicBezTo>
                    <a:pt x="992" y="2908"/>
                    <a:pt x="1077" y="2890"/>
                    <a:pt x="1159" y="2856"/>
                  </a:cubicBezTo>
                  <a:cubicBezTo>
                    <a:pt x="1289" y="2801"/>
                    <a:pt x="1393" y="2707"/>
                    <a:pt x="1484" y="2625"/>
                  </a:cubicBezTo>
                  <a:cubicBezTo>
                    <a:pt x="1514" y="2598"/>
                    <a:pt x="1544" y="2570"/>
                    <a:pt x="1576" y="2544"/>
                  </a:cubicBezTo>
                  <a:cubicBezTo>
                    <a:pt x="1749" y="2402"/>
                    <a:pt x="1952" y="2303"/>
                    <a:pt x="2169" y="2199"/>
                  </a:cubicBezTo>
                  <a:cubicBezTo>
                    <a:pt x="2278" y="2146"/>
                    <a:pt x="2391" y="2092"/>
                    <a:pt x="2500" y="2031"/>
                  </a:cubicBezTo>
                  <a:cubicBezTo>
                    <a:pt x="2801" y="1864"/>
                    <a:pt x="3171" y="1573"/>
                    <a:pt x="3236" y="1136"/>
                  </a:cubicBezTo>
                  <a:cubicBezTo>
                    <a:pt x="3270" y="917"/>
                    <a:pt x="3215" y="687"/>
                    <a:pt x="3088" y="505"/>
                  </a:cubicBezTo>
                  <a:cubicBezTo>
                    <a:pt x="2912" y="255"/>
                    <a:pt x="2561" y="75"/>
                    <a:pt x="2127" y="11"/>
                  </a:cubicBezTo>
                  <a:cubicBezTo>
                    <a:pt x="2079" y="4"/>
                    <a:pt x="2033" y="0"/>
                    <a:pt x="19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7" name="Google Shape;27;p2"/>
            <p:cNvSpPr/>
            <p:nvPr/>
          </p:nvSpPr>
          <p:spPr>
            <a:xfrm>
              <a:off x="1646375" y="2771225"/>
              <a:ext cx="68475" cy="74875"/>
            </a:xfrm>
            <a:custGeom>
              <a:avLst/>
              <a:gdLst/>
              <a:ahLst/>
              <a:cxnLst/>
              <a:rect l="l" t="t" r="r" b="b"/>
              <a:pathLst>
                <a:path w="2739" h="2995" extrusionOk="0">
                  <a:moveTo>
                    <a:pt x="1250" y="363"/>
                  </a:moveTo>
                  <a:cubicBezTo>
                    <a:pt x="1413" y="363"/>
                    <a:pt x="1571" y="399"/>
                    <a:pt x="1694" y="482"/>
                  </a:cubicBezTo>
                  <a:cubicBezTo>
                    <a:pt x="1966" y="664"/>
                    <a:pt x="2299" y="1142"/>
                    <a:pt x="2427" y="1794"/>
                  </a:cubicBezTo>
                  <a:cubicBezTo>
                    <a:pt x="2473" y="2029"/>
                    <a:pt x="2470" y="2219"/>
                    <a:pt x="2415" y="2376"/>
                  </a:cubicBezTo>
                  <a:cubicBezTo>
                    <a:pt x="2353" y="2556"/>
                    <a:pt x="2214" y="2694"/>
                    <a:pt x="2059" y="2725"/>
                  </a:cubicBezTo>
                  <a:cubicBezTo>
                    <a:pt x="2033" y="2730"/>
                    <a:pt x="2007" y="2733"/>
                    <a:pt x="1981" y="2733"/>
                  </a:cubicBezTo>
                  <a:cubicBezTo>
                    <a:pt x="1780" y="2733"/>
                    <a:pt x="1593" y="2587"/>
                    <a:pt x="1493" y="2492"/>
                  </a:cubicBezTo>
                  <a:cubicBezTo>
                    <a:pt x="1429" y="2431"/>
                    <a:pt x="1366" y="2363"/>
                    <a:pt x="1306" y="2297"/>
                  </a:cubicBezTo>
                  <a:lnTo>
                    <a:pt x="1304" y="2295"/>
                  </a:lnTo>
                  <a:cubicBezTo>
                    <a:pt x="1194" y="2174"/>
                    <a:pt x="1179" y="1983"/>
                    <a:pt x="1033" y="1890"/>
                  </a:cubicBezTo>
                  <a:cubicBezTo>
                    <a:pt x="884" y="1797"/>
                    <a:pt x="650" y="1773"/>
                    <a:pt x="582" y="1736"/>
                  </a:cubicBezTo>
                  <a:cubicBezTo>
                    <a:pt x="481" y="1679"/>
                    <a:pt x="525" y="1707"/>
                    <a:pt x="449" y="1637"/>
                  </a:cubicBezTo>
                  <a:cubicBezTo>
                    <a:pt x="336" y="1529"/>
                    <a:pt x="272" y="1372"/>
                    <a:pt x="269" y="1193"/>
                  </a:cubicBezTo>
                  <a:cubicBezTo>
                    <a:pt x="265" y="989"/>
                    <a:pt x="342" y="787"/>
                    <a:pt x="475" y="650"/>
                  </a:cubicBezTo>
                  <a:cubicBezTo>
                    <a:pt x="643" y="478"/>
                    <a:pt x="956" y="363"/>
                    <a:pt x="1250" y="363"/>
                  </a:cubicBezTo>
                  <a:close/>
                  <a:moveTo>
                    <a:pt x="1122" y="0"/>
                  </a:moveTo>
                  <a:cubicBezTo>
                    <a:pt x="813" y="0"/>
                    <a:pt x="528" y="222"/>
                    <a:pt x="287" y="468"/>
                  </a:cubicBezTo>
                  <a:cubicBezTo>
                    <a:pt x="106" y="653"/>
                    <a:pt x="1" y="926"/>
                    <a:pt x="6" y="1197"/>
                  </a:cubicBezTo>
                  <a:cubicBezTo>
                    <a:pt x="11" y="1447"/>
                    <a:pt x="105" y="1671"/>
                    <a:pt x="270" y="1827"/>
                  </a:cubicBezTo>
                  <a:cubicBezTo>
                    <a:pt x="369" y="1921"/>
                    <a:pt x="484" y="1984"/>
                    <a:pt x="595" y="2046"/>
                  </a:cubicBezTo>
                  <a:cubicBezTo>
                    <a:pt x="663" y="2084"/>
                    <a:pt x="727" y="2119"/>
                    <a:pt x="787" y="2162"/>
                  </a:cubicBezTo>
                  <a:cubicBezTo>
                    <a:pt x="904" y="2245"/>
                    <a:pt x="1004" y="2354"/>
                    <a:pt x="1111" y="2471"/>
                  </a:cubicBezTo>
                  <a:cubicBezTo>
                    <a:pt x="1175" y="2541"/>
                    <a:pt x="1241" y="2615"/>
                    <a:pt x="1314" y="2683"/>
                  </a:cubicBezTo>
                  <a:cubicBezTo>
                    <a:pt x="1438" y="2800"/>
                    <a:pt x="1688" y="2994"/>
                    <a:pt x="1981" y="2994"/>
                  </a:cubicBezTo>
                  <a:cubicBezTo>
                    <a:pt x="2025" y="2994"/>
                    <a:pt x="2069" y="2990"/>
                    <a:pt x="2112" y="2981"/>
                  </a:cubicBezTo>
                  <a:cubicBezTo>
                    <a:pt x="2355" y="2932"/>
                    <a:pt x="2572" y="2728"/>
                    <a:pt x="2663" y="2461"/>
                  </a:cubicBezTo>
                  <a:cubicBezTo>
                    <a:pt x="2732" y="2259"/>
                    <a:pt x="2739" y="2024"/>
                    <a:pt x="2684" y="1743"/>
                  </a:cubicBezTo>
                  <a:cubicBezTo>
                    <a:pt x="2649" y="1564"/>
                    <a:pt x="2552" y="1351"/>
                    <a:pt x="2421" y="1139"/>
                  </a:cubicBezTo>
                  <a:cubicBezTo>
                    <a:pt x="2275" y="806"/>
                    <a:pt x="2065" y="496"/>
                    <a:pt x="1803" y="319"/>
                  </a:cubicBezTo>
                  <a:cubicBezTo>
                    <a:pt x="1762" y="293"/>
                    <a:pt x="1720" y="269"/>
                    <a:pt x="1675" y="250"/>
                  </a:cubicBezTo>
                  <a:cubicBezTo>
                    <a:pt x="1621" y="204"/>
                    <a:pt x="1568" y="163"/>
                    <a:pt x="1518" y="129"/>
                  </a:cubicBezTo>
                  <a:cubicBezTo>
                    <a:pt x="1383" y="39"/>
                    <a:pt x="1250" y="0"/>
                    <a:pt x="1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8" name="Google Shape;28;p2"/>
            <p:cNvSpPr/>
            <p:nvPr/>
          </p:nvSpPr>
          <p:spPr>
            <a:xfrm>
              <a:off x="1697225" y="2852600"/>
              <a:ext cx="57100" cy="79325"/>
            </a:xfrm>
            <a:custGeom>
              <a:avLst/>
              <a:gdLst/>
              <a:ahLst/>
              <a:cxnLst/>
              <a:rect l="l" t="t" r="r" b="b"/>
              <a:pathLst>
                <a:path w="2284" h="3173" extrusionOk="0">
                  <a:moveTo>
                    <a:pt x="1024" y="281"/>
                  </a:moveTo>
                  <a:cubicBezTo>
                    <a:pt x="1047" y="281"/>
                    <a:pt x="1070" y="282"/>
                    <a:pt x="1091" y="284"/>
                  </a:cubicBezTo>
                  <a:cubicBezTo>
                    <a:pt x="1465" y="323"/>
                    <a:pt x="1951" y="526"/>
                    <a:pt x="1983" y="937"/>
                  </a:cubicBezTo>
                  <a:cubicBezTo>
                    <a:pt x="2009" y="1265"/>
                    <a:pt x="1839" y="2018"/>
                    <a:pt x="1408" y="2523"/>
                  </a:cubicBezTo>
                  <a:cubicBezTo>
                    <a:pt x="1252" y="2706"/>
                    <a:pt x="1100" y="2821"/>
                    <a:pt x="943" y="2876"/>
                  </a:cubicBezTo>
                  <a:cubicBezTo>
                    <a:pt x="876" y="2900"/>
                    <a:pt x="808" y="2911"/>
                    <a:pt x="742" y="2911"/>
                  </a:cubicBezTo>
                  <a:cubicBezTo>
                    <a:pt x="630" y="2911"/>
                    <a:pt x="525" y="2878"/>
                    <a:pt x="449" y="2814"/>
                  </a:cubicBezTo>
                  <a:cubicBezTo>
                    <a:pt x="270" y="2663"/>
                    <a:pt x="267" y="2381"/>
                    <a:pt x="280" y="2226"/>
                  </a:cubicBezTo>
                  <a:cubicBezTo>
                    <a:pt x="288" y="2138"/>
                    <a:pt x="303" y="2046"/>
                    <a:pt x="317" y="1955"/>
                  </a:cubicBezTo>
                  <a:cubicBezTo>
                    <a:pt x="344" y="1793"/>
                    <a:pt x="434" y="1769"/>
                    <a:pt x="425" y="1596"/>
                  </a:cubicBezTo>
                  <a:cubicBezTo>
                    <a:pt x="421" y="1509"/>
                    <a:pt x="438" y="1440"/>
                    <a:pt x="425" y="1359"/>
                  </a:cubicBezTo>
                  <a:cubicBezTo>
                    <a:pt x="407" y="1245"/>
                    <a:pt x="295" y="980"/>
                    <a:pt x="303" y="876"/>
                  </a:cubicBezTo>
                  <a:cubicBezTo>
                    <a:pt x="317" y="721"/>
                    <a:pt x="400" y="573"/>
                    <a:pt x="538" y="459"/>
                  </a:cubicBezTo>
                  <a:cubicBezTo>
                    <a:pt x="676" y="346"/>
                    <a:pt x="853" y="281"/>
                    <a:pt x="1024" y="281"/>
                  </a:cubicBezTo>
                  <a:close/>
                  <a:moveTo>
                    <a:pt x="803" y="1"/>
                  </a:moveTo>
                  <a:cubicBezTo>
                    <a:pt x="640" y="1"/>
                    <a:pt x="482" y="29"/>
                    <a:pt x="354" y="135"/>
                  </a:cubicBezTo>
                  <a:cubicBezTo>
                    <a:pt x="162" y="293"/>
                    <a:pt x="62" y="627"/>
                    <a:pt x="42" y="854"/>
                  </a:cubicBezTo>
                  <a:cubicBezTo>
                    <a:pt x="31" y="989"/>
                    <a:pt x="51" y="1118"/>
                    <a:pt x="71" y="1243"/>
                  </a:cubicBezTo>
                  <a:lnTo>
                    <a:pt x="137" y="1233"/>
                  </a:lnTo>
                  <a:lnTo>
                    <a:pt x="137" y="1233"/>
                  </a:lnTo>
                  <a:lnTo>
                    <a:pt x="72" y="1246"/>
                  </a:lnTo>
                  <a:cubicBezTo>
                    <a:pt x="84" y="1323"/>
                    <a:pt x="96" y="1395"/>
                    <a:pt x="100" y="1467"/>
                  </a:cubicBezTo>
                  <a:cubicBezTo>
                    <a:pt x="108" y="1611"/>
                    <a:pt x="84" y="1757"/>
                    <a:pt x="58" y="1912"/>
                  </a:cubicBezTo>
                  <a:lnTo>
                    <a:pt x="58" y="1914"/>
                  </a:lnTo>
                  <a:cubicBezTo>
                    <a:pt x="43" y="2008"/>
                    <a:pt x="27" y="2105"/>
                    <a:pt x="19" y="2203"/>
                  </a:cubicBezTo>
                  <a:cubicBezTo>
                    <a:pt x="1" y="2409"/>
                    <a:pt x="11" y="2787"/>
                    <a:pt x="280" y="3014"/>
                  </a:cubicBezTo>
                  <a:cubicBezTo>
                    <a:pt x="401" y="3116"/>
                    <a:pt x="566" y="3173"/>
                    <a:pt x="744" y="3173"/>
                  </a:cubicBezTo>
                  <a:cubicBezTo>
                    <a:pt x="841" y="3173"/>
                    <a:pt x="938" y="3156"/>
                    <a:pt x="1031" y="3124"/>
                  </a:cubicBezTo>
                  <a:cubicBezTo>
                    <a:pt x="1231" y="3052"/>
                    <a:pt x="1420" y="2911"/>
                    <a:pt x="1606" y="2694"/>
                  </a:cubicBezTo>
                  <a:cubicBezTo>
                    <a:pt x="1952" y="2288"/>
                    <a:pt x="2284" y="1643"/>
                    <a:pt x="2242" y="1114"/>
                  </a:cubicBezTo>
                  <a:cubicBezTo>
                    <a:pt x="2198" y="562"/>
                    <a:pt x="1602" y="75"/>
                    <a:pt x="1119" y="23"/>
                  </a:cubicBezTo>
                  <a:cubicBezTo>
                    <a:pt x="1017" y="13"/>
                    <a:pt x="909" y="1"/>
                    <a:pt x="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9" name="Google Shape;29;p2"/>
            <p:cNvSpPr/>
            <p:nvPr/>
          </p:nvSpPr>
          <p:spPr>
            <a:xfrm>
              <a:off x="1677700" y="2941350"/>
              <a:ext cx="45925" cy="63125"/>
            </a:xfrm>
            <a:custGeom>
              <a:avLst/>
              <a:gdLst/>
              <a:ahLst/>
              <a:cxnLst/>
              <a:rect l="l" t="t" r="r" b="b"/>
              <a:pathLst>
                <a:path w="1837" h="2525" extrusionOk="0">
                  <a:moveTo>
                    <a:pt x="822" y="262"/>
                  </a:moveTo>
                  <a:cubicBezTo>
                    <a:pt x="838" y="262"/>
                    <a:pt x="855" y="263"/>
                    <a:pt x="871" y="264"/>
                  </a:cubicBezTo>
                  <a:cubicBezTo>
                    <a:pt x="1153" y="294"/>
                    <a:pt x="1444" y="370"/>
                    <a:pt x="1468" y="679"/>
                  </a:cubicBezTo>
                  <a:cubicBezTo>
                    <a:pt x="1487" y="921"/>
                    <a:pt x="1431" y="1582"/>
                    <a:pt x="1100" y="1970"/>
                  </a:cubicBezTo>
                  <a:cubicBezTo>
                    <a:pt x="982" y="2108"/>
                    <a:pt x="867" y="2195"/>
                    <a:pt x="750" y="2237"/>
                  </a:cubicBezTo>
                  <a:cubicBezTo>
                    <a:pt x="720" y="2248"/>
                    <a:pt x="696" y="2252"/>
                    <a:pt x="677" y="2252"/>
                  </a:cubicBezTo>
                  <a:cubicBezTo>
                    <a:pt x="612" y="2252"/>
                    <a:pt x="595" y="2199"/>
                    <a:pt x="529" y="2142"/>
                  </a:cubicBezTo>
                  <a:cubicBezTo>
                    <a:pt x="398" y="2033"/>
                    <a:pt x="353" y="2001"/>
                    <a:pt x="364" y="1885"/>
                  </a:cubicBezTo>
                  <a:cubicBezTo>
                    <a:pt x="369" y="1817"/>
                    <a:pt x="286" y="1619"/>
                    <a:pt x="297" y="1551"/>
                  </a:cubicBezTo>
                  <a:lnTo>
                    <a:pt x="298" y="1548"/>
                  </a:lnTo>
                  <a:cubicBezTo>
                    <a:pt x="318" y="1420"/>
                    <a:pt x="341" y="1287"/>
                    <a:pt x="332" y="1148"/>
                  </a:cubicBezTo>
                  <a:cubicBezTo>
                    <a:pt x="329" y="1079"/>
                    <a:pt x="318" y="1014"/>
                    <a:pt x="307" y="950"/>
                  </a:cubicBezTo>
                  <a:cubicBezTo>
                    <a:pt x="294" y="862"/>
                    <a:pt x="280" y="780"/>
                    <a:pt x="287" y="702"/>
                  </a:cubicBezTo>
                  <a:cubicBezTo>
                    <a:pt x="297" y="587"/>
                    <a:pt x="358" y="478"/>
                    <a:pt x="460" y="395"/>
                  </a:cubicBezTo>
                  <a:cubicBezTo>
                    <a:pt x="563" y="311"/>
                    <a:pt x="695" y="262"/>
                    <a:pt x="822" y="262"/>
                  </a:cubicBezTo>
                  <a:close/>
                  <a:moveTo>
                    <a:pt x="822" y="0"/>
                  </a:moveTo>
                  <a:cubicBezTo>
                    <a:pt x="635" y="0"/>
                    <a:pt x="443" y="70"/>
                    <a:pt x="294" y="193"/>
                  </a:cubicBezTo>
                  <a:cubicBezTo>
                    <a:pt x="136" y="323"/>
                    <a:pt x="41" y="495"/>
                    <a:pt x="25" y="679"/>
                  </a:cubicBezTo>
                  <a:cubicBezTo>
                    <a:pt x="16" y="789"/>
                    <a:pt x="33" y="892"/>
                    <a:pt x="49" y="991"/>
                  </a:cubicBezTo>
                  <a:lnTo>
                    <a:pt x="115" y="981"/>
                  </a:lnTo>
                  <a:lnTo>
                    <a:pt x="49" y="993"/>
                  </a:lnTo>
                  <a:cubicBezTo>
                    <a:pt x="59" y="1053"/>
                    <a:pt x="68" y="1109"/>
                    <a:pt x="71" y="1162"/>
                  </a:cubicBezTo>
                  <a:cubicBezTo>
                    <a:pt x="77" y="1273"/>
                    <a:pt x="59" y="1387"/>
                    <a:pt x="39" y="1506"/>
                  </a:cubicBezTo>
                  <a:cubicBezTo>
                    <a:pt x="26" y="1580"/>
                    <a:pt x="117" y="1960"/>
                    <a:pt x="111" y="2039"/>
                  </a:cubicBezTo>
                  <a:cubicBezTo>
                    <a:pt x="96" y="2206"/>
                    <a:pt x="1" y="2208"/>
                    <a:pt x="222" y="2394"/>
                  </a:cubicBezTo>
                  <a:cubicBezTo>
                    <a:pt x="321" y="2478"/>
                    <a:pt x="457" y="2524"/>
                    <a:pt x="603" y="2524"/>
                  </a:cubicBezTo>
                  <a:cubicBezTo>
                    <a:pt x="682" y="2524"/>
                    <a:pt x="760" y="2511"/>
                    <a:pt x="837" y="2485"/>
                  </a:cubicBezTo>
                  <a:cubicBezTo>
                    <a:pt x="999" y="2427"/>
                    <a:pt x="1150" y="2314"/>
                    <a:pt x="1300" y="2140"/>
                  </a:cubicBezTo>
                  <a:cubicBezTo>
                    <a:pt x="1574" y="1818"/>
                    <a:pt x="1836" y="1305"/>
                    <a:pt x="1803" y="883"/>
                  </a:cubicBezTo>
                  <a:cubicBezTo>
                    <a:pt x="1769" y="438"/>
                    <a:pt x="1289" y="45"/>
                    <a:pt x="899" y="4"/>
                  </a:cubicBezTo>
                  <a:cubicBezTo>
                    <a:pt x="874" y="1"/>
                    <a:pt x="848" y="0"/>
                    <a:pt x="8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grpSp>
      <p:grpSp>
        <p:nvGrpSpPr>
          <p:cNvPr id="30" name="Google Shape;30;p2"/>
          <p:cNvGrpSpPr/>
          <p:nvPr/>
        </p:nvGrpSpPr>
        <p:grpSpPr>
          <a:xfrm rot="-1922792">
            <a:off x="524985" y="5026057"/>
            <a:ext cx="1487999" cy="1493219"/>
            <a:chOff x="1405075" y="832450"/>
            <a:chExt cx="484700" cy="486400"/>
          </a:xfrm>
        </p:grpSpPr>
        <p:sp>
          <p:nvSpPr>
            <p:cNvPr id="31" name="Google Shape;31;p2"/>
            <p:cNvSpPr/>
            <p:nvPr/>
          </p:nvSpPr>
          <p:spPr>
            <a:xfrm>
              <a:off x="1758650" y="993075"/>
              <a:ext cx="127300" cy="146300"/>
            </a:xfrm>
            <a:custGeom>
              <a:avLst/>
              <a:gdLst/>
              <a:ahLst/>
              <a:cxnLst/>
              <a:rect l="l" t="t" r="r" b="b"/>
              <a:pathLst>
                <a:path w="5092" h="5852" extrusionOk="0">
                  <a:moveTo>
                    <a:pt x="3723" y="0"/>
                  </a:moveTo>
                  <a:cubicBezTo>
                    <a:pt x="3675" y="0"/>
                    <a:pt x="3631" y="31"/>
                    <a:pt x="3616" y="79"/>
                  </a:cubicBezTo>
                  <a:cubicBezTo>
                    <a:pt x="3598" y="137"/>
                    <a:pt x="3632" y="199"/>
                    <a:pt x="3691" y="217"/>
                  </a:cubicBezTo>
                  <a:cubicBezTo>
                    <a:pt x="3692" y="217"/>
                    <a:pt x="3715" y="226"/>
                    <a:pt x="3756" y="241"/>
                  </a:cubicBezTo>
                  <a:cubicBezTo>
                    <a:pt x="3941" y="313"/>
                    <a:pt x="4231" y="457"/>
                    <a:pt x="4434" y="978"/>
                  </a:cubicBezTo>
                  <a:cubicBezTo>
                    <a:pt x="4613" y="1433"/>
                    <a:pt x="5091" y="1085"/>
                    <a:pt x="4410" y="2298"/>
                  </a:cubicBezTo>
                  <a:cubicBezTo>
                    <a:pt x="3566" y="3798"/>
                    <a:pt x="2146" y="5308"/>
                    <a:pt x="1258" y="5569"/>
                  </a:cubicBezTo>
                  <a:cubicBezTo>
                    <a:pt x="1204" y="5585"/>
                    <a:pt x="1152" y="5598"/>
                    <a:pt x="1102" y="5608"/>
                  </a:cubicBezTo>
                  <a:cubicBezTo>
                    <a:pt x="1082" y="5612"/>
                    <a:pt x="1061" y="5615"/>
                    <a:pt x="1041" y="5620"/>
                  </a:cubicBezTo>
                  <a:cubicBezTo>
                    <a:pt x="992" y="5627"/>
                    <a:pt x="946" y="5630"/>
                    <a:pt x="903" y="5630"/>
                  </a:cubicBezTo>
                  <a:cubicBezTo>
                    <a:pt x="793" y="5630"/>
                    <a:pt x="707" y="5607"/>
                    <a:pt x="647" y="5561"/>
                  </a:cubicBezTo>
                  <a:cubicBezTo>
                    <a:pt x="273" y="5276"/>
                    <a:pt x="608" y="4239"/>
                    <a:pt x="835" y="3699"/>
                  </a:cubicBezTo>
                  <a:cubicBezTo>
                    <a:pt x="845" y="3673"/>
                    <a:pt x="855" y="3650"/>
                    <a:pt x="865" y="3627"/>
                  </a:cubicBezTo>
                  <a:cubicBezTo>
                    <a:pt x="871" y="3610"/>
                    <a:pt x="880" y="3594"/>
                    <a:pt x="887" y="3577"/>
                  </a:cubicBezTo>
                  <a:cubicBezTo>
                    <a:pt x="894" y="3562"/>
                    <a:pt x="901" y="3547"/>
                    <a:pt x="908" y="3533"/>
                  </a:cubicBezTo>
                  <a:cubicBezTo>
                    <a:pt x="916" y="3514"/>
                    <a:pt x="920" y="3493"/>
                    <a:pt x="917" y="3472"/>
                  </a:cubicBezTo>
                  <a:cubicBezTo>
                    <a:pt x="912" y="3435"/>
                    <a:pt x="889" y="3402"/>
                    <a:pt x="854" y="3386"/>
                  </a:cubicBezTo>
                  <a:cubicBezTo>
                    <a:pt x="840" y="3380"/>
                    <a:pt x="825" y="3376"/>
                    <a:pt x="810" y="3376"/>
                  </a:cubicBezTo>
                  <a:cubicBezTo>
                    <a:pt x="807" y="3376"/>
                    <a:pt x="803" y="3376"/>
                    <a:pt x="800" y="3376"/>
                  </a:cubicBezTo>
                  <a:cubicBezTo>
                    <a:pt x="760" y="3378"/>
                    <a:pt x="725" y="3401"/>
                    <a:pt x="706" y="3439"/>
                  </a:cubicBezTo>
                  <a:cubicBezTo>
                    <a:pt x="690" y="3474"/>
                    <a:pt x="649" y="3562"/>
                    <a:pt x="600" y="3686"/>
                  </a:cubicBezTo>
                  <a:cubicBezTo>
                    <a:pt x="386" y="4206"/>
                    <a:pt x="1" y="5345"/>
                    <a:pt x="511" y="5737"/>
                  </a:cubicBezTo>
                  <a:cubicBezTo>
                    <a:pt x="532" y="5753"/>
                    <a:pt x="553" y="5767"/>
                    <a:pt x="576" y="5780"/>
                  </a:cubicBezTo>
                  <a:cubicBezTo>
                    <a:pt x="665" y="5828"/>
                    <a:pt x="772" y="5852"/>
                    <a:pt x="898" y="5852"/>
                  </a:cubicBezTo>
                  <a:cubicBezTo>
                    <a:pt x="950" y="5852"/>
                    <a:pt x="1005" y="5848"/>
                    <a:pt x="1064" y="5840"/>
                  </a:cubicBezTo>
                  <a:cubicBezTo>
                    <a:pt x="1090" y="5836"/>
                    <a:pt x="1117" y="5832"/>
                    <a:pt x="1145" y="5827"/>
                  </a:cubicBezTo>
                  <a:cubicBezTo>
                    <a:pt x="1189" y="5817"/>
                    <a:pt x="1235" y="5808"/>
                    <a:pt x="1283" y="5794"/>
                  </a:cubicBezTo>
                  <a:cubicBezTo>
                    <a:pt x="1391" y="5764"/>
                    <a:pt x="1506" y="5722"/>
                    <a:pt x="1625" y="5671"/>
                  </a:cubicBezTo>
                  <a:cubicBezTo>
                    <a:pt x="1719" y="5631"/>
                    <a:pt x="1815" y="5584"/>
                    <a:pt x="1914" y="5531"/>
                  </a:cubicBezTo>
                  <a:cubicBezTo>
                    <a:pt x="2655" y="5131"/>
                    <a:pt x="3531" y="4376"/>
                    <a:pt x="4237" y="3358"/>
                  </a:cubicBezTo>
                  <a:cubicBezTo>
                    <a:pt x="4281" y="3293"/>
                    <a:pt x="4326" y="3224"/>
                    <a:pt x="4371" y="3157"/>
                  </a:cubicBezTo>
                  <a:cubicBezTo>
                    <a:pt x="4434" y="3059"/>
                    <a:pt x="4497" y="2958"/>
                    <a:pt x="4557" y="2855"/>
                  </a:cubicBezTo>
                  <a:cubicBezTo>
                    <a:pt x="4972" y="2147"/>
                    <a:pt x="5078" y="1522"/>
                    <a:pt x="4873" y="999"/>
                  </a:cubicBezTo>
                  <a:cubicBezTo>
                    <a:pt x="4631" y="380"/>
                    <a:pt x="4029" y="106"/>
                    <a:pt x="3823" y="28"/>
                  </a:cubicBezTo>
                  <a:cubicBezTo>
                    <a:pt x="3785" y="13"/>
                    <a:pt x="3760" y="7"/>
                    <a:pt x="3754" y="5"/>
                  </a:cubicBezTo>
                  <a:cubicBezTo>
                    <a:pt x="3743" y="2"/>
                    <a:pt x="3733" y="0"/>
                    <a:pt x="37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32" name="Google Shape;32;p2"/>
            <p:cNvSpPr/>
            <p:nvPr/>
          </p:nvSpPr>
          <p:spPr>
            <a:xfrm>
              <a:off x="1784050" y="1071525"/>
              <a:ext cx="105725" cy="116325"/>
            </a:xfrm>
            <a:custGeom>
              <a:avLst/>
              <a:gdLst/>
              <a:ahLst/>
              <a:cxnLst/>
              <a:rect l="l" t="t" r="r" b="b"/>
              <a:pathLst>
                <a:path w="4229" h="4653" extrusionOk="0">
                  <a:moveTo>
                    <a:pt x="3243" y="1"/>
                  </a:moveTo>
                  <a:cubicBezTo>
                    <a:pt x="3186" y="1"/>
                    <a:pt x="3137" y="44"/>
                    <a:pt x="3132" y="101"/>
                  </a:cubicBezTo>
                  <a:cubicBezTo>
                    <a:pt x="3127" y="163"/>
                    <a:pt x="3171" y="217"/>
                    <a:pt x="3232" y="222"/>
                  </a:cubicBezTo>
                  <a:cubicBezTo>
                    <a:pt x="3237" y="222"/>
                    <a:pt x="3379" y="398"/>
                    <a:pt x="3584" y="715"/>
                  </a:cubicBezTo>
                  <a:cubicBezTo>
                    <a:pt x="3773" y="1005"/>
                    <a:pt x="3996" y="1298"/>
                    <a:pt x="3805" y="1863"/>
                  </a:cubicBezTo>
                  <a:cubicBezTo>
                    <a:pt x="3427" y="2979"/>
                    <a:pt x="2253" y="3710"/>
                    <a:pt x="1367" y="3949"/>
                  </a:cubicBezTo>
                  <a:cubicBezTo>
                    <a:pt x="1130" y="4013"/>
                    <a:pt x="923" y="4167"/>
                    <a:pt x="798" y="4167"/>
                  </a:cubicBezTo>
                  <a:cubicBezTo>
                    <a:pt x="772" y="4167"/>
                    <a:pt x="749" y="4160"/>
                    <a:pt x="730" y="4144"/>
                  </a:cubicBezTo>
                  <a:cubicBezTo>
                    <a:pt x="351" y="3814"/>
                    <a:pt x="1052" y="2469"/>
                    <a:pt x="1225" y="2110"/>
                  </a:cubicBezTo>
                  <a:cubicBezTo>
                    <a:pt x="1227" y="2105"/>
                    <a:pt x="1227" y="2102"/>
                    <a:pt x="1223" y="2102"/>
                  </a:cubicBezTo>
                  <a:cubicBezTo>
                    <a:pt x="1189" y="2102"/>
                    <a:pt x="916" y="2303"/>
                    <a:pt x="846" y="2303"/>
                  </a:cubicBezTo>
                  <a:cubicBezTo>
                    <a:pt x="843" y="2303"/>
                    <a:pt x="840" y="2302"/>
                    <a:pt x="837" y="2301"/>
                  </a:cubicBezTo>
                  <a:cubicBezTo>
                    <a:pt x="822" y="2294"/>
                    <a:pt x="805" y="2290"/>
                    <a:pt x="789" y="2290"/>
                  </a:cubicBezTo>
                  <a:cubicBezTo>
                    <a:pt x="748" y="2290"/>
                    <a:pt x="708" y="2313"/>
                    <a:pt x="689" y="2352"/>
                  </a:cubicBezTo>
                  <a:cubicBezTo>
                    <a:pt x="660" y="2412"/>
                    <a:pt x="1" y="3802"/>
                    <a:pt x="584" y="4312"/>
                  </a:cubicBezTo>
                  <a:cubicBezTo>
                    <a:pt x="610" y="4333"/>
                    <a:pt x="708" y="4616"/>
                    <a:pt x="738" y="4632"/>
                  </a:cubicBezTo>
                  <a:cubicBezTo>
                    <a:pt x="764" y="4646"/>
                    <a:pt x="790" y="4652"/>
                    <a:pt x="816" y="4652"/>
                  </a:cubicBezTo>
                  <a:cubicBezTo>
                    <a:pt x="968" y="4652"/>
                    <a:pt x="1140" y="4455"/>
                    <a:pt x="1408" y="4382"/>
                  </a:cubicBezTo>
                  <a:cubicBezTo>
                    <a:pt x="2221" y="4163"/>
                    <a:pt x="3568" y="3258"/>
                    <a:pt x="4015" y="1934"/>
                  </a:cubicBezTo>
                  <a:cubicBezTo>
                    <a:pt x="4229" y="1301"/>
                    <a:pt x="3953" y="798"/>
                    <a:pt x="3726" y="448"/>
                  </a:cubicBezTo>
                  <a:cubicBezTo>
                    <a:pt x="3462" y="43"/>
                    <a:pt x="3272" y="3"/>
                    <a:pt x="3253" y="1"/>
                  </a:cubicBezTo>
                  <a:cubicBezTo>
                    <a:pt x="3249" y="1"/>
                    <a:pt x="3246" y="1"/>
                    <a:pt x="32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33" name="Google Shape;33;p2"/>
            <p:cNvSpPr/>
            <p:nvPr/>
          </p:nvSpPr>
          <p:spPr>
            <a:xfrm>
              <a:off x="1795250" y="1146275"/>
              <a:ext cx="88800" cy="86400"/>
            </a:xfrm>
            <a:custGeom>
              <a:avLst/>
              <a:gdLst/>
              <a:ahLst/>
              <a:cxnLst/>
              <a:rect l="l" t="t" r="r" b="b"/>
              <a:pathLst>
                <a:path w="3552" h="3456" extrusionOk="0">
                  <a:moveTo>
                    <a:pt x="2840" y="1"/>
                  </a:moveTo>
                  <a:cubicBezTo>
                    <a:pt x="2802" y="1"/>
                    <a:pt x="2764" y="21"/>
                    <a:pt x="2744" y="56"/>
                  </a:cubicBezTo>
                  <a:cubicBezTo>
                    <a:pt x="2713" y="109"/>
                    <a:pt x="2730" y="176"/>
                    <a:pt x="2783" y="207"/>
                  </a:cubicBezTo>
                  <a:cubicBezTo>
                    <a:pt x="2786" y="209"/>
                    <a:pt x="2908" y="436"/>
                    <a:pt x="2982" y="818"/>
                  </a:cubicBezTo>
                  <a:cubicBezTo>
                    <a:pt x="3048" y="1158"/>
                    <a:pt x="3098" y="1507"/>
                    <a:pt x="2766" y="1940"/>
                  </a:cubicBezTo>
                  <a:cubicBezTo>
                    <a:pt x="2049" y="2872"/>
                    <a:pt x="1212" y="3099"/>
                    <a:pt x="767" y="3099"/>
                  </a:cubicBezTo>
                  <a:cubicBezTo>
                    <a:pt x="728" y="3099"/>
                    <a:pt x="693" y="3097"/>
                    <a:pt x="661" y="3094"/>
                  </a:cubicBezTo>
                  <a:cubicBezTo>
                    <a:pt x="654" y="3093"/>
                    <a:pt x="648" y="3093"/>
                    <a:pt x="642" y="3093"/>
                  </a:cubicBezTo>
                  <a:cubicBezTo>
                    <a:pt x="560" y="3093"/>
                    <a:pt x="490" y="3143"/>
                    <a:pt x="449" y="3143"/>
                  </a:cubicBezTo>
                  <a:cubicBezTo>
                    <a:pt x="436" y="3143"/>
                    <a:pt x="426" y="3138"/>
                    <a:pt x="419" y="3125"/>
                  </a:cubicBezTo>
                  <a:cubicBezTo>
                    <a:pt x="301" y="2888"/>
                    <a:pt x="1022" y="1805"/>
                    <a:pt x="1406" y="1225"/>
                  </a:cubicBezTo>
                  <a:cubicBezTo>
                    <a:pt x="1414" y="1214"/>
                    <a:pt x="1407" y="1210"/>
                    <a:pt x="1391" y="1210"/>
                  </a:cubicBezTo>
                  <a:cubicBezTo>
                    <a:pt x="1349" y="1210"/>
                    <a:pt x="1244" y="1239"/>
                    <a:pt x="1181" y="1239"/>
                  </a:cubicBezTo>
                  <a:cubicBezTo>
                    <a:pt x="1164" y="1239"/>
                    <a:pt x="1150" y="1236"/>
                    <a:pt x="1141" y="1231"/>
                  </a:cubicBezTo>
                  <a:cubicBezTo>
                    <a:pt x="1123" y="1218"/>
                    <a:pt x="1101" y="1212"/>
                    <a:pt x="1080" y="1212"/>
                  </a:cubicBezTo>
                  <a:cubicBezTo>
                    <a:pt x="1044" y="1212"/>
                    <a:pt x="1009" y="1229"/>
                    <a:pt x="987" y="1262"/>
                  </a:cubicBezTo>
                  <a:cubicBezTo>
                    <a:pt x="821" y="1513"/>
                    <a:pt x="0" y="2788"/>
                    <a:pt x="221" y="3225"/>
                  </a:cubicBezTo>
                  <a:cubicBezTo>
                    <a:pt x="248" y="3278"/>
                    <a:pt x="295" y="3338"/>
                    <a:pt x="381" y="3384"/>
                  </a:cubicBezTo>
                  <a:cubicBezTo>
                    <a:pt x="442" y="3418"/>
                    <a:pt x="522" y="3443"/>
                    <a:pt x="627" y="3453"/>
                  </a:cubicBezTo>
                  <a:cubicBezTo>
                    <a:pt x="649" y="3455"/>
                    <a:pt x="672" y="3456"/>
                    <a:pt x="695" y="3456"/>
                  </a:cubicBezTo>
                  <a:cubicBezTo>
                    <a:pt x="1300" y="3456"/>
                    <a:pt x="2457" y="2775"/>
                    <a:pt x="3178" y="1835"/>
                  </a:cubicBezTo>
                  <a:cubicBezTo>
                    <a:pt x="3551" y="1349"/>
                    <a:pt x="3293" y="1189"/>
                    <a:pt x="3214" y="783"/>
                  </a:cubicBezTo>
                  <a:cubicBezTo>
                    <a:pt x="3120" y="305"/>
                    <a:pt x="2911" y="26"/>
                    <a:pt x="2895" y="16"/>
                  </a:cubicBezTo>
                  <a:cubicBezTo>
                    <a:pt x="2894" y="16"/>
                    <a:pt x="2893" y="15"/>
                    <a:pt x="2892" y="14"/>
                  </a:cubicBezTo>
                  <a:cubicBezTo>
                    <a:pt x="2876" y="5"/>
                    <a:pt x="2858" y="1"/>
                    <a:pt x="28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34" name="Google Shape;34;p2"/>
            <p:cNvSpPr/>
            <p:nvPr/>
          </p:nvSpPr>
          <p:spPr>
            <a:xfrm>
              <a:off x="1521425" y="1020725"/>
              <a:ext cx="237225" cy="123775"/>
            </a:xfrm>
            <a:custGeom>
              <a:avLst/>
              <a:gdLst/>
              <a:ahLst/>
              <a:cxnLst/>
              <a:rect l="l" t="t" r="r" b="b"/>
              <a:pathLst>
                <a:path w="9489" h="4951" extrusionOk="0">
                  <a:moveTo>
                    <a:pt x="8101" y="0"/>
                  </a:moveTo>
                  <a:cubicBezTo>
                    <a:pt x="8053" y="0"/>
                    <a:pt x="8003" y="1"/>
                    <a:pt x="7954" y="3"/>
                  </a:cubicBezTo>
                  <a:cubicBezTo>
                    <a:pt x="7882" y="5"/>
                    <a:pt x="7807" y="10"/>
                    <a:pt x="7731" y="16"/>
                  </a:cubicBezTo>
                  <a:cubicBezTo>
                    <a:pt x="7452" y="37"/>
                    <a:pt x="7155" y="82"/>
                    <a:pt x="6854" y="139"/>
                  </a:cubicBezTo>
                  <a:cubicBezTo>
                    <a:pt x="6782" y="152"/>
                    <a:pt x="6708" y="167"/>
                    <a:pt x="6635" y="181"/>
                  </a:cubicBezTo>
                  <a:cubicBezTo>
                    <a:pt x="6317" y="246"/>
                    <a:pt x="6000" y="318"/>
                    <a:pt x="5698" y="389"/>
                  </a:cubicBezTo>
                  <a:cubicBezTo>
                    <a:pt x="5397" y="458"/>
                    <a:pt x="5113" y="525"/>
                    <a:pt x="4868" y="572"/>
                  </a:cubicBezTo>
                  <a:cubicBezTo>
                    <a:pt x="3470" y="838"/>
                    <a:pt x="124" y="1887"/>
                    <a:pt x="91" y="1897"/>
                  </a:cubicBezTo>
                  <a:cubicBezTo>
                    <a:pt x="31" y="1915"/>
                    <a:pt x="0" y="1979"/>
                    <a:pt x="17" y="2036"/>
                  </a:cubicBezTo>
                  <a:cubicBezTo>
                    <a:pt x="33" y="2084"/>
                    <a:pt x="77" y="2114"/>
                    <a:pt x="124" y="2114"/>
                  </a:cubicBezTo>
                  <a:cubicBezTo>
                    <a:pt x="135" y="2114"/>
                    <a:pt x="146" y="2112"/>
                    <a:pt x="157" y="2109"/>
                  </a:cubicBezTo>
                  <a:cubicBezTo>
                    <a:pt x="190" y="2098"/>
                    <a:pt x="955" y="1859"/>
                    <a:pt x="2342" y="1594"/>
                  </a:cubicBezTo>
                  <a:cubicBezTo>
                    <a:pt x="2591" y="1547"/>
                    <a:pt x="5388" y="882"/>
                    <a:pt x="5691" y="812"/>
                  </a:cubicBezTo>
                  <a:cubicBezTo>
                    <a:pt x="5979" y="746"/>
                    <a:pt x="6251" y="591"/>
                    <a:pt x="6566" y="527"/>
                  </a:cubicBezTo>
                  <a:cubicBezTo>
                    <a:pt x="6637" y="513"/>
                    <a:pt x="6807" y="471"/>
                    <a:pt x="6881" y="457"/>
                  </a:cubicBezTo>
                  <a:cubicBezTo>
                    <a:pt x="7182" y="402"/>
                    <a:pt x="7256" y="422"/>
                    <a:pt x="7536" y="402"/>
                  </a:cubicBezTo>
                  <a:cubicBezTo>
                    <a:pt x="7612" y="396"/>
                    <a:pt x="7911" y="229"/>
                    <a:pt x="7982" y="227"/>
                  </a:cubicBezTo>
                  <a:cubicBezTo>
                    <a:pt x="8020" y="225"/>
                    <a:pt x="8058" y="225"/>
                    <a:pt x="8095" y="225"/>
                  </a:cubicBezTo>
                  <a:cubicBezTo>
                    <a:pt x="8444" y="225"/>
                    <a:pt x="8746" y="277"/>
                    <a:pt x="8957" y="409"/>
                  </a:cubicBezTo>
                  <a:cubicBezTo>
                    <a:pt x="9075" y="482"/>
                    <a:pt x="9165" y="580"/>
                    <a:pt x="9221" y="710"/>
                  </a:cubicBezTo>
                  <a:cubicBezTo>
                    <a:pt x="9226" y="721"/>
                    <a:pt x="9231" y="733"/>
                    <a:pt x="9236" y="746"/>
                  </a:cubicBezTo>
                  <a:cubicBezTo>
                    <a:pt x="9241" y="761"/>
                    <a:pt x="9241" y="781"/>
                    <a:pt x="9234" y="811"/>
                  </a:cubicBezTo>
                  <a:lnTo>
                    <a:pt x="9233" y="811"/>
                  </a:lnTo>
                  <a:cubicBezTo>
                    <a:pt x="9217" y="877"/>
                    <a:pt x="9162" y="979"/>
                    <a:pt x="9050" y="1121"/>
                  </a:cubicBezTo>
                  <a:cubicBezTo>
                    <a:pt x="8897" y="1318"/>
                    <a:pt x="8663" y="1295"/>
                    <a:pt x="8239" y="1664"/>
                  </a:cubicBezTo>
                  <a:cubicBezTo>
                    <a:pt x="8176" y="1720"/>
                    <a:pt x="8079" y="2079"/>
                    <a:pt x="8007" y="2139"/>
                  </a:cubicBezTo>
                  <a:cubicBezTo>
                    <a:pt x="7819" y="2297"/>
                    <a:pt x="7604" y="2470"/>
                    <a:pt x="7360" y="2659"/>
                  </a:cubicBezTo>
                  <a:cubicBezTo>
                    <a:pt x="7298" y="2707"/>
                    <a:pt x="7236" y="2754"/>
                    <a:pt x="7172" y="2802"/>
                  </a:cubicBezTo>
                  <a:cubicBezTo>
                    <a:pt x="7104" y="2853"/>
                    <a:pt x="7044" y="2924"/>
                    <a:pt x="6965" y="2957"/>
                  </a:cubicBezTo>
                  <a:cubicBezTo>
                    <a:pt x="5836" y="3434"/>
                    <a:pt x="4819" y="4437"/>
                    <a:pt x="4164" y="4740"/>
                  </a:cubicBezTo>
                  <a:cubicBezTo>
                    <a:pt x="4108" y="4765"/>
                    <a:pt x="4083" y="4832"/>
                    <a:pt x="4109" y="4887"/>
                  </a:cubicBezTo>
                  <a:cubicBezTo>
                    <a:pt x="4120" y="4910"/>
                    <a:pt x="4137" y="4926"/>
                    <a:pt x="4158" y="4938"/>
                  </a:cubicBezTo>
                  <a:cubicBezTo>
                    <a:pt x="4174" y="4946"/>
                    <a:pt x="4192" y="4951"/>
                    <a:pt x="4210" y="4951"/>
                  </a:cubicBezTo>
                  <a:cubicBezTo>
                    <a:pt x="4226" y="4951"/>
                    <a:pt x="4242" y="4948"/>
                    <a:pt x="4257" y="4941"/>
                  </a:cubicBezTo>
                  <a:cubicBezTo>
                    <a:pt x="4632" y="4769"/>
                    <a:pt x="5150" y="4467"/>
                    <a:pt x="5719" y="4098"/>
                  </a:cubicBezTo>
                  <a:cubicBezTo>
                    <a:pt x="5790" y="4050"/>
                    <a:pt x="5863" y="4003"/>
                    <a:pt x="5936" y="3956"/>
                  </a:cubicBezTo>
                  <a:cubicBezTo>
                    <a:pt x="6282" y="3724"/>
                    <a:pt x="6643" y="3472"/>
                    <a:pt x="6996" y="3210"/>
                  </a:cubicBezTo>
                  <a:cubicBezTo>
                    <a:pt x="7065" y="3161"/>
                    <a:pt x="7133" y="3110"/>
                    <a:pt x="7203" y="3057"/>
                  </a:cubicBezTo>
                  <a:cubicBezTo>
                    <a:pt x="7301" y="2984"/>
                    <a:pt x="7400" y="2909"/>
                    <a:pt x="7496" y="2834"/>
                  </a:cubicBezTo>
                  <a:cubicBezTo>
                    <a:pt x="7693" y="2683"/>
                    <a:pt x="7875" y="2537"/>
                    <a:pt x="8041" y="2399"/>
                  </a:cubicBezTo>
                  <a:cubicBezTo>
                    <a:pt x="8112" y="2342"/>
                    <a:pt x="8179" y="2285"/>
                    <a:pt x="8243" y="2231"/>
                  </a:cubicBezTo>
                  <a:cubicBezTo>
                    <a:pt x="8607" y="1921"/>
                    <a:pt x="8888" y="1653"/>
                    <a:pt x="9089" y="1422"/>
                  </a:cubicBezTo>
                  <a:cubicBezTo>
                    <a:pt x="9104" y="1405"/>
                    <a:pt x="9119" y="1389"/>
                    <a:pt x="9133" y="1372"/>
                  </a:cubicBezTo>
                  <a:cubicBezTo>
                    <a:pt x="9191" y="1303"/>
                    <a:pt x="9241" y="1239"/>
                    <a:pt x="9281" y="1178"/>
                  </a:cubicBezTo>
                  <a:cubicBezTo>
                    <a:pt x="9435" y="960"/>
                    <a:pt x="9489" y="791"/>
                    <a:pt x="9445" y="669"/>
                  </a:cubicBezTo>
                  <a:cubicBezTo>
                    <a:pt x="9427" y="623"/>
                    <a:pt x="9408" y="579"/>
                    <a:pt x="9384" y="538"/>
                  </a:cubicBezTo>
                  <a:cubicBezTo>
                    <a:pt x="9327" y="435"/>
                    <a:pt x="9254" y="348"/>
                    <a:pt x="9165" y="279"/>
                  </a:cubicBezTo>
                  <a:cubicBezTo>
                    <a:pt x="9093" y="222"/>
                    <a:pt x="9012" y="175"/>
                    <a:pt x="8923" y="138"/>
                  </a:cubicBezTo>
                  <a:cubicBezTo>
                    <a:pt x="8696" y="41"/>
                    <a:pt x="8415" y="0"/>
                    <a:pt x="81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35" name="Google Shape;35;p2"/>
            <p:cNvSpPr/>
            <p:nvPr/>
          </p:nvSpPr>
          <p:spPr>
            <a:xfrm>
              <a:off x="1624300" y="1115525"/>
              <a:ext cx="48525" cy="116775"/>
            </a:xfrm>
            <a:custGeom>
              <a:avLst/>
              <a:gdLst/>
              <a:ahLst/>
              <a:cxnLst/>
              <a:rect l="l" t="t" r="r" b="b"/>
              <a:pathLst>
                <a:path w="1941" h="4671" extrusionOk="0">
                  <a:moveTo>
                    <a:pt x="1705" y="0"/>
                  </a:moveTo>
                  <a:cubicBezTo>
                    <a:pt x="1702" y="0"/>
                    <a:pt x="1699" y="0"/>
                    <a:pt x="1697" y="0"/>
                  </a:cubicBezTo>
                  <a:cubicBezTo>
                    <a:pt x="1635" y="7"/>
                    <a:pt x="1590" y="59"/>
                    <a:pt x="1595" y="121"/>
                  </a:cubicBezTo>
                  <a:cubicBezTo>
                    <a:pt x="1596" y="125"/>
                    <a:pt x="1601" y="193"/>
                    <a:pt x="1604" y="306"/>
                  </a:cubicBezTo>
                  <a:cubicBezTo>
                    <a:pt x="1623" y="990"/>
                    <a:pt x="1724" y="3031"/>
                    <a:pt x="209" y="4099"/>
                  </a:cubicBezTo>
                  <a:cubicBezTo>
                    <a:pt x="159" y="4135"/>
                    <a:pt x="0" y="4573"/>
                    <a:pt x="36" y="4624"/>
                  </a:cubicBezTo>
                  <a:cubicBezTo>
                    <a:pt x="46" y="4638"/>
                    <a:pt x="59" y="4650"/>
                    <a:pt x="74" y="4657"/>
                  </a:cubicBezTo>
                  <a:cubicBezTo>
                    <a:pt x="90" y="4666"/>
                    <a:pt x="108" y="4671"/>
                    <a:pt x="126" y="4671"/>
                  </a:cubicBezTo>
                  <a:cubicBezTo>
                    <a:pt x="148" y="4671"/>
                    <a:pt x="171" y="4664"/>
                    <a:pt x="190" y="4650"/>
                  </a:cubicBezTo>
                  <a:cubicBezTo>
                    <a:pt x="1940" y="3416"/>
                    <a:pt x="1847" y="624"/>
                    <a:pt x="1821" y="164"/>
                  </a:cubicBezTo>
                  <a:cubicBezTo>
                    <a:pt x="1818" y="132"/>
                    <a:pt x="1817" y="112"/>
                    <a:pt x="1816" y="103"/>
                  </a:cubicBezTo>
                  <a:cubicBezTo>
                    <a:pt x="1811" y="45"/>
                    <a:pt x="1763" y="0"/>
                    <a:pt x="17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36" name="Google Shape;36;p2"/>
            <p:cNvSpPr/>
            <p:nvPr/>
          </p:nvSpPr>
          <p:spPr>
            <a:xfrm>
              <a:off x="1712000" y="950175"/>
              <a:ext cx="19550" cy="6200"/>
            </a:xfrm>
            <a:custGeom>
              <a:avLst/>
              <a:gdLst/>
              <a:ahLst/>
              <a:cxnLst/>
              <a:rect l="l" t="t" r="r" b="b"/>
              <a:pathLst>
                <a:path w="782" h="248" extrusionOk="0">
                  <a:moveTo>
                    <a:pt x="529" y="0"/>
                  </a:moveTo>
                  <a:cubicBezTo>
                    <a:pt x="499" y="0"/>
                    <a:pt x="470" y="2"/>
                    <a:pt x="440" y="6"/>
                  </a:cubicBezTo>
                  <a:cubicBezTo>
                    <a:pt x="266" y="28"/>
                    <a:pt x="112" y="113"/>
                    <a:pt x="0" y="247"/>
                  </a:cubicBezTo>
                  <a:cubicBezTo>
                    <a:pt x="253" y="181"/>
                    <a:pt x="514" y="112"/>
                    <a:pt x="781" y="48"/>
                  </a:cubicBezTo>
                  <a:cubicBezTo>
                    <a:pt x="702" y="17"/>
                    <a:pt x="617" y="0"/>
                    <a:pt x="5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37" name="Google Shape;37;p2"/>
            <p:cNvSpPr/>
            <p:nvPr/>
          </p:nvSpPr>
          <p:spPr>
            <a:xfrm>
              <a:off x="1747750" y="936200"/>
              <a:ext cx="109225" cy="153200"/>
            </a:xfrm>
            <a:custGeom>
              <a:avLst/>
              <a:gdLst/>
              <a:ahLst/>
              <a:cxnLst/>
              <a:rect l="l" t="t" r="r" b="b"/>
              <a:pathLst>
                <a:path w="4369" h="6128" extrusionOk="0">
                  <a:moveTo>
                    <a:pt x="1866" y="0"/>
                  </a:moveTo>
                  <a:cubicBezTo>
                    <a:pt x="1573" y="0"/>
                    <a:pt x="1241" y="32"/>
                    <a:pt x="863" y="84"/>
                  </a:cubicBezTo>
                  <a:cubicBezTo>
                    <a:pt x="790" y="95"/>
                    <a:pt x="718" y="106"/>
                    <a:pt x="643" y="117"/>
                  </a:cubicBezTo>
                  <a:lnTo>
                    <a:pt x="665" y="333"/>
                  </a:lnTo>
                  <a:cubicBezTo>
                    <a:pt x="740" y="320"/>
                    <a:pt x="813" y="310"/>
                    <a:pt x="887" y="300"/>
                  </a:cubicBezTo>
                  <a:cubicBezTo>
                    <a:pt x="1169" y="261"/>
                    <a:pt x="1430" y="240"/>
                    <a:pt x="1670" y="240"/>
                  </a:cubicBezTo>
                  <a:cubicBezTo>
                    <a:pt x="2329" y="240"/>
                    <a:pt x="2830" y="401"/>
                    <a:pt x="3195" y="806"/>
                  </a:cubicBezTo>
                  <a:cubicBezTo>
                    <a:pt x="4091" y="1801"/>
                    <a:pt x="4112" y="2167"/>
                    <a:pt x="3912" y="2607"/>
                  </a:cubicBezTo>
                  <a:cubicBezTo>
                    <a:pt x="3725" y="3019"/>
                    <a:pt x="2397" y="4590"/>
                    <a:pt x="1433" y="5409"/>
                  </a:cubicBezTo>
                  <a:cubicBezTo>
                    <a:pt x="1363" y="5468"/>
                    <a:pt x="1294" y="5524"/>
                    <a:pt x="1228" y="5575"/>
                  </a:cubicBezTo>
                  <a:cubicBezTo>
                    <a:pt x="961" y="5781"/>
                    <a:pt x="738" y="5908"/>
                    <a:pt x="593" y="5908"/>
                  </a:cubicBezTo>
                  <a:cubicBezTo>
                    <a:pt x="573" y="5908"/>
                    <a:pt x="554" y="5905"/>
                    <a:pt x="537" y="5900"/>
                  </a:cubicBezTo>
                  <a:cubicBezTo>
                    <a:pt x="481" y="5883"/>
                    <a:pt x="431" y="5854"/>
                    <a:pt x="392" y="5812"/>
                  </a:cubicBezTo>
                  <a:cubicBezTo>
                    <a:pt x="352" y="5771"/>
                    <a:pt x="320" y="5716"/>
                    <a:pt x="297" y="5649"/>
                  </a:cubicBezTo>
                  <a:cubicBezTo>
                    <a:pt x="235" y="5478"/>
                    <a:pt x="224" y="5229"/>
                    <a:pt x="275" y="4916"/>
                  </a:cubicBezTo>
                  <a:cubicBezTo>
                    <a:pt x="352" y="4441"/>
                    <a:pt x="445" y="4521"/>
                    <a:pt x="837" y="3783"/>
                  </a:cubicBezTo>
                  <a:cubicBezTo>
                    <a:pt x="895" y="3672"/>
                    <a:pt x="1081" y="2853"/>
                    <a:pt x="1147" y="2737"/>
                  </a:cubicBezTo>
                  <a:cubicBezTo>
                    <a:pt x="1278" y="2511"/>
                    <a:pt x="1461" y="2464"/>
                    <a:pt x="1585" y="2033"/>
                  </a:cubicBezTo>
                  <a:cubicBezTo>
                    <a:pt x="1602" y="1974"/>
                    <a:pt x="1605" y="1913"/>
                    <a:pt x="1555" y="1879"/>
                  </a:cubicBezTo>
                  <a:cubicBezTo>
                    <a:pt x="1536" y="1866"/>
                    <a:pt x="1515" y="1861"/>
                    <a:pt x="1494" y="1861"/>
                  </a:cubicBezTo>
                  <a:cubicBezTo>
                    <a:pt x="1458" y="1861"/>
                    <a:pt x="1422" y="1878"/>
                    <a:pt x="1400" y="1910"/>
                  </a:cubicBezTo>
                  <a:cubicBezTo>
                    <a:pt x="1298" y="2065"/>
                    <a:pt x="1201" y="2219"/>
                    <a:pt x="1108" y="2369"/>
                  </a:cubicBezTo>
                  <a:cubicBezTo>
                    <a:pt x="1043" y="2478"/>
                    <a:pt x="978" y="2586"/>
                    <a:pt x="920" y="2693"/>
                  </a:cubicBezTo>
                  <a:cubicBezTo>
                    <a:pt x="675" y="3123"/>
                    <a:pt x="477" y="3536"/>
                    <a:pt x="331" y="3918"/>
                  </a:cubicBezTo>
                  <a:cubicBezTo>
                    <a:pt x="279" y="4052"/>
                    <a:pt x="235" y="4179"/>
                    <a:pt x="195" y="4304"/>
                  </a:cubicBezTo>
                  <a:cubicBezTo>
                    <a:pt x="146" y="4461"/>
                    <a:pt x="108" y="4611"/>
                    <a:pt x="80" y="4753"/>
                  </a:cubicBezTo>
                  <a:cubicBezTo>
                    <a:pt x="67" y="4807"/>
                    <a:pt x="59" y="4861"/>
                    <a:pt x="50" y="4913"/>
                  </a:cubicBezTo>
                  <a:cubicBezTo>
                    <a:pt x="1" y="5238"/>
                    <a:pt x="12" y="5513"/>
                    <a:pt x="89" y="5725"/>
                  </a:cubicBezTo>
                  <a:cubicBezTo>
                    <a:pt x="112" y="5790"/>
                    <a:pt x="143" y="5848"/>
                    <a:pt x="179" y="5898"/>
                  </a:cubicBezTo>
                  <a:cubicBezTo>
                    <a:pt x="242" y="5991"/>
                    <a:pt x="328" y="6058"/>
                    <a:pt x="428" y="6099"/>
                  </a:cubicBezTo>
                  <a:cubicBezTo>
                    <a:pt x="443" y="6104"/>
                    <a:pt x="458" y="6109"/>
                    <a:pt x="473" y="6114"/>
                  </a:cubicBezTo>
                  <a:cubicBezTo>
                    <a:pt x="503" y="6123"/>
                    <a:pt x="535" y="6127"/>
                    <a:pt x="569" y="6127"/>
                  </a:cubicBezTo>
                  <a:cubicBezTo>
                    <a:pt x="698" y="6127"/>
                    <a:pt x="857" y="6066"/>
                    <a:pt x="1036" y="5961"/>
                  </a:cubicBezTo>
                  <a:cubicBezTo>
                    <a:pt x="1106" y="5920"/>
                    <a:pt x="1179" y="5873"/>
                    <a:pt x="1254" y="5820"/>
                  </a:cubicBezTo>
                  <a:cubicBezTo>
                    <a:pt x="1286" y="5796"/>
                    <a:pt x="1320" y="5772"/>
                    <a:pt x="1353" y="5747"/>
                  </a:cubicBezTo>
                  <a:cubicBezTo>
                    <a:pt x="1389" y="5721"/>
                    <a:pt x="1425" y="5693"/>
                    <a:pt x="1461" y="5664"/>
                  </a:cubicBezTo>
                  <a:lnTo>
                    <a:pt x="1461" y="5663"/>
                  </a:lnTo>
                  <a:cubicBezTo>
                    <a:pt x="2539" y="4807"/>
                    <a:pt x="3950" y="3459"/>
                    <a:pt x="4114" y="2698"/>
                  </a:cubicBezTo>
                  <a:cubicBezTo>
                    <a:pt x="4129" y="2633"/>
                    <a:pt x="4167" y="2577"/>
                    <a:pt x="4192" y="2517"/>
                  </a:cubicBezTo>
                  <a:cubicBezTo>
                    <a:pt x="4219" y="2446"/>
                    <a:pt x="4242" y="2375"/>
                    <a:pt x="4259" y="2303"/>
                  </a:cubicBezTo>
                  <a:cubicBezTo>
                    <a:pt x="4368" y="1870"/>
                    <a:pt x="4017" y="1340"/>
                    <a:pt x="3314" y="560"/>
                  </a:cubicBezTo>
                  <a:cubicBezTo>
                    <a:pt x="2942" y="146"/>
                    <a:pt x="2489" y="0"/>
                    <a:pt x="18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38" name="Google Shape;38;p2"/>
            <p:cNvSpPr/>
            <p:nvPr/>
          </p:nvSpPr>
          <p:spPr>
            <a:xfrm>
              <a:off x="1405075" y="959225"/>
              <a:ext cx="314525" cy="337575"/>
            </a:xfrm>
            <a:custGeom>
              <a:avLst/>
              <a:gdLst/>
              <a:ahLst/>
              <a:cxnLst/>
              <a:rect l="l" t="t" r="r" b="b"/>
              <a:pathLst>
                <a:path w="12581" h="13503" extrusionOk="0">
                  <a:moveTo>
                    <a:pt x="11199" y="1"/>
                  </a:moveTo>
                  <a:cubicBezTo>
                    <a:pt x="11129" y="28"/>
                    <a:pt x="11059" y="55"/>
                    <a:pt x="10985" y="85"/>
                  </a:cubicBezTo>
                  <a:cubicBezTo>
                    <a:pt x="8233" y="1205"/>
                    <a:pt x="2439" y="4322"/>
                    <a:pt x="2292" y="4482"/>
                  </a:cubicBezTo>
                  <a:lnTo>
                    <a:pt x="2017" y="4922"/>
                  </a:lnTo>
                  <a:cubicBezTo>
                    <a:pt x="2007" y="4932"/>
                    <a:pt x="2001" y="4944"/>
                    <a:pt x="1995" y="4957"/>
                  </a:cubicBezTo>
                  <a:lnTo>
                    <a:pt x="104" y="10206"/>
                  </a:lnTo>
                  <a:cubicBezTo>
                    <a:pt x="1" y="10479"/>
                    <a:pt x="408" y="11108"/>
                    <a:pt x="675" y="11224"/>
                  </a:cubicBezTo>
                  <a:lnTo>
                    <a:pt x="2837" y="11967"/>
                  </a:lnTo>
                  <a:cubicBezTo>
                    <a:pt x="2996" y="12042"/>
                    <a:pt x="6138" y="13502"/>
                    <a:pt x="8598" y="13502"/>
                  </a:cubicBezTo>
                  <a:cubicBezTo>
                    <a:pt x="9112" y="13502"/>
                    <a:pt x="9597" y="13438"/>
                    <a:pt x="10018" y="13285"/>
                  </a:cubicBezTo>
                  <a:cubicBezTo>
                    <a:pt x="11100" y="12891"/>
                    <a:pt x="11864" y="12321"/>
                    <a:pt x="12381" y="11801"/>
                  </a:cubicBezTo>
                  <a:cubicBezTo>
                    <a:pt x="12453" y="11731"/>
                    <a:pt x="12519" y="11661"/>
                    <a:pt x="12581" y="11592"/>
                  </a:cubicBezTo>
                  <a:lnTo>
                    <a:pt x="12543" y="11286"/>
                  </a:lnTo>
                  <a:cubicBezTo>
                    <a:pt x="12483" y="11359"/>
                    <a:pt x="12419" y="11433"/>
                    <a:pt x="12347" y="11510"/>
                  </a:cubicBezTo>
                  <a:cubicBezTo>
                    <a:pt x="11847" y="12044"/>
                    <a:pt x="11071" y="12664"/>
                    <a:pt x="9941" y="13076"/>
                  </a:cubicBezTo>
                  <a:cubicBezTo>
                    <a:pt x="9579" y="13208"/>
                    <a:pt x="9165" y="13264"/>
                    <a:pt x="8722" y="13264"/>
                  </a:cubicBezTo>
                  <a:cubicBezTo>
                    <a:pt x="6289" y="13264"/>
                    <a:pt x="3005" y="11574"/>
                    <a:pt x="2963" y="11554"/>
                  </a:cubicBezTo>
                  <a:lnTo>
                    <a:pt x="1028" y="10611"/>
                  </a:lnTo>
                  <a:cubicBezTo>
                    <a:pt x="644" y="10448"/>
                    <a:pt x="523" y="10221"/>
                    <a:pt x="651" y="9824"/>
                  </a:cubicBezTo>
                  <a:lnTo>
                    <a:pt x="1735" y="6549"/>
                  </a:lnTo>
                  <a:cubicBezTo>
                    <a:pt x="2216" y="5284"/>
                    <a:pt x="3092" y="4137"/>
                    <a:pt x="4335" y="3597"/>
                  </a:cubicBezTo>
                  <a:cubicBezTo>
                    <a:pt x="8435" y="1813"/>
                    <a:pt x="8970" y="1147"/>
                    <a:pt x="10745" y="423"/>
                  </a:cubicBezTo>
                  <a:cubicBezTo>
                    <a:pt x="10817" y="393"/>
                    <a:pt x="11156" y="253"/>
                    <a:pt x="11225" y="226"/>
                  </a:cubicBezTo>
                  <a:lnTo>
                    <a:pt x="111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39" name="Google Shape;39;p2"/>
            <p:cNvSpPr/>
            <p:nvPr/>
          </p:nvSpPr>
          <p:spPr>
            <a:xfrm>
              <a:off x="1790975" y="1180175"/>
              <a:ext cx="31175" cy="18175"/>
            </a:xfrm>
            <a:custGeom>
              <a:avLst/>
              <a:gdLst/>
              <a:ahLst/>
              <a:cxnLst/>
              <a:rect l="l" t="t" r="r" b="b"/>
              <a:pathLst>
                <a:path w="1247" h="727" extrusionOk="0">
                  <a:moveTo>
                    <a:pt x="1116" y="0"/>
                  </a:moveTo>
                  <a:cubicBezTo>
                    <a:pt x="1110" y="0"/>
                    <a:pt x="1103" y="1"/>
                    <a:pt x="1096" y="2"/>
                  </a:cubicBezTo>
                  <a:cubicBezTo>
                    <a:pt x="1089" y="3"/>
                    <a:pt x="1080" y="6"/>
                    <a:pt x="1073" y="9"/>
                  </a:cubicBezTo>
                  <a:cubicBezTo>
                    <a:pt x="1058" y="17"/>
                    <a:pt x="999" y="41"/>
                    <a:pt x="912" y="83"/>
                  </a:cubicBezTo>
                  <a:lnTo>
                    <a:pt x="911" y="83"/>
                  </a:lnTo>
                  <a:cubicBezTo>
                    <a:pt x="756" y="152"/>
                    <a:pt x="507" y="266"/>
                    <a:pt x="214" y="398"/>
                  </a:cubicBezTo>
                  <a:cubicBezTo>
                    <a:pt x="144" y="429"/>
                    <a:pt x="73" y="461"/>
                    <a:pt x="0" y="495"/>
                  </a:cubicBezTo>
                  <a:lnTo>
                    <a:pt x="25" y="726"/>
                  </a:lnTo>
                  <a:cubicBezTo>
                    <a:pt x="98" y="694"/>
                    <a:pt x="168" y="661"/>
                    <a:pt x="239" y="630"/>
                  </a:cubicBezTo>
                  <a:cubicBezTo>
                    <a:pt x="467" y="525"/>
                    <a:pt x="691" y="426"/>
                    <a:pt x="891" y="335"/>
                  </a:cubicBezTo>
                  <a:cubicBezTo>
                    <a:pt x="989" y="291"/>
                    <a:pt x="1078" y="251"/>
                    <a:pt x="1164" y="212"/>
                  </a:cubicBezTo>
                  <a:cubicBezTo>
                    <a:pt x="1220" y="187"/>
                    <a:pt x="1246" y="120"/>
                    <a:pt x="1220" y="66"/>
                  </a:cubicBezTo>
                  <a:cubicBezTo>
                    <a:pt x="1212" y="48"/>
                    <a:pt x="1199" y="33"/>
                    <a:pt x="1184" y="22"/>
                  </a:cubicBezTo>
                  <a:cubicBezTo>
                    <a:pt x="1165" y="8"/>
                    <a:pt x="1141" y="0"/>
                    <a:pt x="11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40" name="Google Shape;40;p2"/>
            <p:cNvSpPr/>
            <p:nvPr/>
          </p:nvSpPr>
          <p:spPr>
            <a:xfrm>
              <a:off x="1668125" y="832450"/>
              <a:ext cx="134425" cy="486400"/>
            </a:xfrm>
            <a:custGeom>
              <a:avLst/>
              <a:gdLst/>
              <a:ahLst/>
              <a:cxnLst/>
              <a:rect l="l" t="t" r="r" b="b"/>
              <a:pathLst>
                <a:path w="5377" h="19456" extrusionOk="0">
                  <a:moveTo>
                    <a:pt x="1097" y="1"/>
                  </a:moveTo>
                  <a:cubicBezTo>
                    <a:pt x="869" y="21"/>
                    <a:pt x="300" y="249"/>
                    <a:pt x="157" y="426"/>
                  </a:cubicBezTo>
                  <a:cubicBezTo>
                    <a:pt x="12" y="604"/>
                    <a:pt x="0" y="1276"/>
                    <a:pt x="28" y="1504"/>
                  </a:cubicBezTo>
                  <a:lnTo>
                    <a:pt x="463" y="5156"/>
                  </a:lnTo>
                  <a:lnTo>
                    <a:pt x="437" y="5776"/>
                  </a:lnTo>
                  <a:lnTo>
                    <a:pt x="767" y="7711"/>
                  </a:lnTo>
                  <a:lnTo>
                    <a:pt x="794" y="7933"/>
                  </a:lnTo>
                  <a:cubicBezTo>
                    <a:pt x="866" y="7919"/>
                    <a:pt x="939" y="7904"/>
                    <a:pt x="1013" y="7891"/>
                  </a:cubicBezTo>
                  <a:lnTo>
                    <a:pt x="986" y="7669"/>
                  </a:lnTo>
                  <a:lnTo>
                    <a:pt x="703" y="5297"/>
                  </a:lnTo>
                  <a:lnTo>
                    <a:pt x="677" y="5072"/>
                  </a:lnTo>
                  <a:lnTo>
                    <a:pt x="353" y="2353"/>
                  </a:lnTo>
                  <a:lnTo>
                    <a:pt x="326" y="2133"/>
                  </a:lnTo>
                  <a:lnTo>
                    <a:pt x="252" y="1511"/>
                  </a:lnTo>
                  <a:cubicBezTo>
                    <a:pt x="232" y="1344"/>
                    <a:pt x="383" y="835"/>
                    <a:pt x="490" y="705"/>
                  </a:cubicBezTo>
                  <a:cubicBezTo>
                    <a:pt x="596" y="573"/>
                    <a:pt x="586" y="355"/>
                    <a:pt x="664" y="349"/>
                  </a:cubicBezTo>
                  <a:lnTo>
                    <a:pt x="1591" y="269"/>
                  </a:lnTo>
                  <a:cubicBezTo>
                    <a:pt x="1633" y="265"/>
                    <a:pt x="1685" y="263"/>
                    <a:pt x="1744" y="263"/>
                  </a:cubicBezTo>
                  <a:cubicBezTo>
                    <a:pt x="2279" y="263"/>
                    <a:pt x="3417" y="416"/>
                    <a:pt x="3448" y="714"/>
                  </a:cubicBezTo>
                  <a:lnTo>
                    <a:pt x="3565" y="1810"/>
                  </a:lnTo>
                  <a:lnTo>
                    <a:pt x="3590" y="2031"/>
                  </a:lnTo>
                  <a:lnTo>
                    <a:pt x="3828" y="4267"/>
                  </a:lnTo>
                  <a:lnTo>
                    <a:pt x="3850" y="4483"/>
                  </a:lnTo>
                  <a:lnTo>
                    <a:pt x="4105" y="6843"/>
                  </a:lnTo>
                  <a:lnTo>
                    <a:pt x="4145" y="7227"/>
                  </a:lnTo>
                  <a:cubicBezTo>
                    <a:pt x="4203" y="7115"/>
                    <a:pt x="4266" y="7003"/>
                    <a:pt x="4332" y="6887"/>
                  </a:cubicBezTo>
                  <a:lnTo>
                    <a:pt x="4293" y="6519"/>
                  </a:lnTo>
                  <a:lnTo>
                    <a:pt x="4072" y="4450"/>
                  </a:lnTo>
                  <a:lnTo>
                    <a:pt x="4048" y="4234"/>
                  </a:lnTo>
                  <a:lnTo>
                    <a:pt x="3669" y="691"/>
                  </a:lnTo>
                  <a:cubicBezTo>
                    <a:pt x="3625" y="269"/>
                    <a:pt x="2648" y="1"/>
                    <a:pt x="2153" y="1"/>
                  </a:cubicBezTo>
                  <a:cubicBezTo>
                    <a:pt x="2119" y="1"/>
                    <a:pt x="2088" y="2"/>
                    <a:pt x="2059" y="5"/>
                  </a:cubicBezTo>
                  <a:lnTo>
                    <a:pt x="1097" y="1"/>
                  </a:lnTo>
                  <a:close/>
                  <a:moveTo>
                    <a:pt x="4620" y="9559"/>
                  </a:moveTo>
                  <a:cubicBezTo>
                    <a:pt x="4548" y="9618"/>
                    <a:pt x="4479" y="9674"/>
                    <a:pt x="4413" y="9725"/>
                  </a:cubicBezTo>
                  <a:lnTo>
                    <a:pt x="4422" y="9801"/>
                  </a:lnTo>
                  <a:lnTo>
                    <a:pt x="4439" y="9970"/>
                  </a:lnTo>
                  <a:lnTo>
                    <a:pt x="4456" y="10124"/>
                  </a:lnTo>
                  <a:cubicBezTo>
                    <a:pt x="4466" y="10099"/>
                    <a:pt x="4476" y="10076"/>
                    <a:pt x="4486" y="10052"/>
                  </a:cubicBezTo>
                  <a:cubicBezTo>
                    <a:pt x="4493" y="10037"/>
                    <a:pt x="4499" y="10023"/>
                    <a:pt x="4506" y="10009"/>
                  </a:cubicBezTo>
                  <a:lnTo>
                    <a:pt x="4506" y="10009"/>
                  </a:lnTo>
                  <a:cubicBezTo>
                    <a:pt x="4506" y="10007"/>
                    <a:pt x="4507" y="10005"/>
                    <a:pt x="4508" y="10003"/>
                  </a:cubicBezTo>
                  <a:cubicBezTo>
                    <a:pt x="4515" y="9987"/>
                    <a:pt x="4522" y="9972"/>
                    <a:pt x="4529" y="9958"/>
                  </a:cubicBezTo>
                  <a:cubicBezTo>
                    <a:pt x="4537" y="9939"/>
                    <a:pt x="4541" y="9918"/>
                    <a:pt x="4538" y="9897"/>
                  </a:cubicBezTo>
                  <a:lnTo>
                    <a:pt x="4538" y="9897"/>
                  </a:lnTo>
                  <a:cubicBezTo>
                    <a:pt x="4538" y="9897"/>
                    <a:pt x="4538" y="9897"/>
                    <a:pt x="4538" y="9897"/>
                  </a:cubicBezTo>
                  <a:cubicBezTo>
                    <a:pt x="4574" y="9871"/>
                    <a:pt x="4610" y="9843"/>
                    <a:pt x="4646" y="9814"/>
                  </a:cubicBezTo>
                  <a:lnTo>
                    <a:pt x="4646" y="9813"/>
                  </a:lnTo>
                  <a:lnTo>
                    <a:pt x="4620" y="9559"/>
                  </a:lnTo>
                  <a:close/>
                  <a:moveTo>
                    <a:pt x="1304" y="10333"/>
                  </a:moveTo>
                  <a:cubicBezTo>
                    <a:pt x="1236" y="10384"/>
                    <a:pt x="1167" y="10437"/>
                    <a:pt x="1097" y="10488"/>
                  </a:cubicBezTo>
                  <a:lnTo>
                    <a:pt x="1128" y="10741"/>
                  </a:lnTo>
                  <a:lnTo>
                    <a:pt x="1825" y="16579"/>
                  </a:lnTo>
                  <a:lnTo>
                    <a:pt x="1859" y="16872"/>
                  </a:lnTo>
                  <a:lnTo>
                    <a:pt x="1908" y="17286"/>
                  </a:lnTo>
                  <a:cubicBezTo>
                    <a:pt x="1911" y="17310"/>
                    <a:pt x="1922" y="17333"/>
                    <a:pt x="1940" y="17351"/>
                  </a:cubicBezTo>
                  <a:lnTo>
                    <a:pt x="4006" y="19422"/>
                  </a:lnTo>
                  <a:cubicBezTo>
                    <a:pt x="4013" y="19431"/>
                    <a:pt x="4021" y="19437"/>
                    <a:pt x="4031" y="19442"/>
                  </a:cubicBezTo>
                  <a:cubicBezTo>
                    <a:pt x="4048" y="19451"/>
                    <a:pt x="4067" y="19456"/>
                    <a:pt x="4086" y="19456"/>
                  </a:cubicBezTo>
                  <a:cubicBezTo>
                    <a:pt x="4093" y="19456"/>
                    <a:pt x="4099" y="19455"/>
                    <a:pt x="4106" y="19454"/>
                  </a:cubicBezTo>
                  <a:cubicBezTo>
                    <a:pt x="4141" y="19447"/>
                    <a:pt x="4172" y="19422"/>
                    <a:pt x="4186" y="19389"/>
                  </a:cubicBezTo>
                  <a:lnTo>
                    <a:pt x="5366" y="16666"/>
                  </a:lnTo>
                  <a:cubicBezTo>
                    <a:pt x="5374" y="16648"/>
                    <a:pt x="5377" y="16629"/>
                    <a:pt x="5374" y="16609"/>
                  </a:cubicBezTo>
                  <a:lnTo>
                    <a:pt x="5273" y="15665"/>
                  </a:lnTo>
                  <a:lnTo>
                    <a:pt x="5269" y="15633"/>
                  </a:lnTo>
                  <a:lnTo>
                    <a:pt x="5153" y="14539"/>
                  </a:lnTo>
                  <a:lnTo>
                    <a:pt x="5128" y="14307"/>
                  </a:lnTo>
                  <a:lnTo>
                    <a:pt x="5058" y="13647"/>
                  </a:lnTo>
                  <a:lnTo>
                    <a:pt x="5056" y="13645"/>
                  </a:lnTo>
                  <a:lnTo>
                    <a:pt x="4991" y="13037"/>
                  </a:lnTo>
                  <a:lnTo>
                    <a:pt x="4991" y="13035"/>
                  </a:lnTo>
                  <a:lnTo>
                    <a:pt x="4904" y="12219"/>
                  </a:lnTo>
                  <a:lnTo>
                    <a:pt x="4879" y="11993"/>
                  </a:lnTo>
                  <a:cubicBezTo>
                    <a:pt x="4825" y="12011"/>
                    <a:pt x="4773" y="12023"/>
                    <a:pt x="4724" y="12033"/>
                  </a:cubicBezTo>
                  <a:cubicBezTo>
                    <a:pt x="4703" y="12037"/>
                    <a:pt x="4682" y="12040"/>
                    <a:pt x="4662" y="12043"/>
                  </a:cubicBezTo>
                  <a:lnTo>
                    <a:pt x="4686" y="12265"/>
                  </a:lnTo>
                  <a:lnTo>
                    <a:pt x="4914" y="14403"/>
                  </a:lnTo>
                  <a:lnTo>
                    <a:pt x="4939" y="14634"/>
                  </a:lnTo>
                  <a:lnTo>
                    <a:pt x="5138" y="16489"/>
                  </a:lnTo>
                  <a:lnTo>
                    <a:pt x="5150" y="16604"/>
                  </a:lnTo>
                  <a:lnTo>
                    <a:pt x="5099" y="16722"/>
                  </a:lnTo>
                  <a:lnTo>
                    <a:pt x="4267" y="18869"/>
                  </a:lnTo>
                  <a:cubicBezTo>
                    <a:pt x="4209" y="19002"/>
                    <a:pt x="4114" y="19056"/>
                    <a:pt x="4003" y="19056"/>
                  </a:cubicBezTo>
                  <a:cubicBezTo>
                    <a:pt x="3821" y="19056"/>
                    <a:pt x="3596" y="18911"/>
                    <a:pt x="3427" y="18741"/>
                  </a:cubicBezTo>
                  <a:lnTo>
                    <a:pt x="2177" y="17274"/>
                  </a:lnTo>
                  <a:lnTo>
                    <a:pt x="2125" y="17220"/>
                  </a:lnTo>
                  <a:lnTo>
                    <a:pt x="2106" y="17061"/>
                  </a:lnTo>
                  <a:lnTo>
                    <a:pt x="2059" y="16663"/>
                  </a:lnTo>
                  <a:lnTo>
                    <a:pt x="1789" y="12645"/>
                  </a:lnTo>
                  <a:cubicBezTo>
                    <a:pt x="1766" y="12312"/>
                    <a:pt x="1712" y="11982"/>
                    <a:pt x="1624" y="11659"/>
                  </a:cubicBezTo>
                  <a:lnTo>
                    <a:pt x="1335" y="10588"/>
                  </a:lnTo>
                  <a:lnTo>
                    <a:pt x="1304" y="1033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41" name="Google Shape;41;p2"/>
            <p:cNvSpPr/>
            <p:nvPr/>
          </p:nvSpPr>
          <p:spPr>
            <a:xfrm>
              <a:off x="1671625" y="877425"/>
              <a:ext cx="91400" cy="14075"/>
            </a:xfrm>
            <a:custGeom>
              <a:avLst/>
              <a:gdLst/>
              <a:ahLst/>
              <a:cxnLst/>
              <a:rect l="l" t="t" r="r" b="b"/>
              <a:pathLst>
                <a:path w="3656" h="563" extrusionOk="0">
                  <a:moveTo>
                    <a:pt x="3539" y="0"/>
                  </a:moveTo>
                  <a:cubicBezTo>
                    <a:pt x="3535" y="0"/>
                    <a:pt x="3532" y="0"/>
                    <a:pt x="3529" y="1"/>
                  </a:cubicBezTo>
                  <a:lnTo>
                    <a:pt x="3425" y="11"/>
                  </a:lnTo>
                  <a:lnTo>
                    <a:pt x="186" y="334"/>
                  </a:lnTo>
                  <a:lnTo>
                    <a:pt x="107" y="341"/>
                  </a:lnTo>
                  <a:cubicBezTo>
                    <a:pt x="45" y="347"/>
                    <a:pt x="0" y="401"/>
                    <a:pt x="7" y="462"/>
                  </a:cubicBezTo>
                  <a:cubicBezTo>
                    <a:pt x="11" y="501"/>
                    <a:pt x="33" y="533"/>
                    <a:pt x="65" y="549"/>
                  </a:cubicBezTo>
                  <a:cubicBezTo>
                    <a:pt x="82" y="558"/>
                    <a:pt x="102" y="563"/>
                    <a:pt x="122" y="563"/>
                  </a:cubicBezTo>
                  <a:cubicBezTo>
                    <a:pt x="124" y="563"/>
                    <a:pt x="126" y="563"/>
                    <a:pt x="128" y="563"/>
                  </a:cubicBezTo>
                  <a:lnTo>
                    <a:pt x="213" y="554"/>
                  </a:lnTo>
                  <a:lnTo>
                    <a:pt x="3450" y="232"/>
                  </a:lnTo>
                  <a:lnTo>
                    <a:pt x="3550" y="222"/>
                  </a:lnTo>
                  <a:cubicBezTo>
                    <a:pt x="3611" y="216"/>
                    <a:pt x="3656" y="162"/>
                    <a:pt x="3650" y="101"/>
                  </a:cubicBezTo>
                  <a:cubicBezTo>
                    <a:pt x="3644" y="44"/>
                    <a:pt x="3595" y="0"/>
                    <a:pt x="35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42" name="Google Shape;42;p2"/>
            <p:cNvSpPr/>
            <p:nvPr/>
          </p:nvSpPr>
          <p:spPr>
            <a:xfrm>
              <a:off x="1716800" y="1244300"/>
              <a:ext cx="84800" cy="20475"/>
            </a:xfrm>
            <a:custGeom>
              <a:avLst/>
              <a:gdLst/>
              <a:ahLst/>
              <a:cxnLst/>
              <a:rect l="l" t="t" r="r" b="b"/>
              <a:pathLst>
                <a:path w="3392" h="819" extrusionOk="0">
                  <a:moveTo>
                    <a:pt x="3272" y="1"/>
                  </a:moveTo>
                  <a:cubicBezTo>
                    <a:pt x="3265" y="1"/>
                    <a:pt x="3258" y="1"/>
                    <a:pt x="3251" y="3"/>
                  </a:cubicBezTo>
                  <a:lnTo>
                    <a:pt x="621" y="501"/>
                  </a:lnTo>
                  <a:lnTo>
                    <a:pt x="111" y="478"/>
                  </a:lnTo>
                  <a:lnTo>
                    <a:pt x="100" y="598"/>
                  </a:lnTo>
                  <a:cubicBezTo>
                    <a:pt x="41" y="610"/>
                    <a:pt x="1" y="667"/>
                    <a:pt x="13" y="727"/>
                  </a:cubicBezTo>
                  <a:cubicBezTo>
                    <a:pt x="19" y="762"/>
                    <a:pt x="40" y="789"/>
                    <a:pt x="68" y="804"/>
                  </a:cubicBezTo>
                  <a:cubicBezTo>
                    <a:pt x="84" y="813"/>
                    <a:pt x="102" y="818"/>
                    <a:pt x="120" y="818"/>
                  </a:cubicBezTo>
                  <a:cubicBezTo>
                    <a:pt x="127" y="818"/>
                    <a:pt x="135" y="817"/>
                    <a:pt x="142" y="816"/>
                  </a:cubicBezTo>
                  <a:lnTo>
                    <a:pt x="230" y="800"/>
                  </a:lnTo>
                  <a:lnTo>
                    <a:pt x="3152" y="248"/>
                  </a:lnTo>
                  <a:lnTo>
                    <a:pt x="3292" y="221"/>
                  </a:lnTo>
                  <a:cubicBezTo>
                    <a:pt x="3353" y="209"/>
                    <a:pt x="3392" y="152"/>
                    <a:pt x="3380" y="92"/>
                  </a:cubicBezTo>
                  <a:cubicBezTo>
                    <a:pt x="3370" y="38"/>
                    <a:pt x="3324" y="1"/>
                    <a:pt x="3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43" name="Google Shape;43;p2"/>
            <p:cNvSpPr/>
            <p:nvPr/>
          </p:nvSpPr>
          <p:spPr>
            <a:xfrm>
              <a:off x="1707400" y="950175"/>
              <a:ext cx="61750" cy="242000"/>
            </a:xfrm>
            <a:custGeom>
              <a:avLst/>
              <a:gdLst/>
              <a:ahLst/>
              <a:cxnLst/>
              <a:rect l="l" t="t" r="r" b="b"/>
              <a:pathLst>
                <a:path w="2470" h="9680" extrusionOk="0">
                  <a:moveTo>
                    <a:pt x="713" y="0"/>
                  </a:moveTo>
                  <a:cubicBezTo>
                    <a:pt x="683" y="0"/>
                    <a:pt x="654" y="2"/>
                    <a:pt x="624" y="6"/>
                  </a:cubicBezTo>
                  <a:cubicBezTo>
                    <a:pt x="450" y="28"/>
                    <a:pt x="296" y="113"/>
                    <a:pt x="184" y="247"/>
                  </a:cubicBezTo>
                  <a:cubicBezTo>
                    <a:pt x="177" y="255"/>
                    <a:pt x="170" y="262"/>
                    <a:pt x="164" y="271"/>
                  </a:cubicBezTo>
                  <a:cubicBezTo>
                    <a:pt x="51" y="418"/>
                    <a:pt x="1" y="600"/>
                    <a:pt x="25" y="784"/>
                  </a:cubicBezTo>
                  <a:lnTo>
                    <a:pt x="292" y="2837"/>
                  </a:lnTo>
                  <a:lnTo>
                    <a:pt x="322" y="3060"/>
                  </a:lnTo>
                  <a:cubicBezTo>
                    <a:pt x="397" y="3054"/>
                    <a:pt x="472" y="3051"/>
                    <a:pt x="545" y="3047"/>
                  </a:cubicBezTo>
                  <a:lnTo>
                    <a:pt x="603" y="2600"/>
                  </a:lnTo>
                  <a:lnTo>
                    <a:pt x="356" y="1325"/>
                  </a:lnTo>
                  <a:cubicBezTo>
                    <a:pt x="340" y="1201"/>
                    <a:pt x="320" y="860"/>
                    <a:pt x="398" y="760"/>
                  </a:cubicBezTo>
                  <a:cubicBezTo>
                    <a:pt x="475" y="659"/>
                    <a:pt x="455" y="493"/>
                    <a:pt x="580" y="477"/>
                  </a:cubicBezTo>
                  <a:cubicBezTo>
                    <a:pt x="672" y="465"/>
                    <a:pt x="823" y="274"/>
                    <a:pt x="913" y="274"/>
                  </a:cubicBezTo>
                  <a:cubicBezTo>
                    <a:pt x="922" y="274"/>
                    <a:pt x="930" y="276"/>
                    <a:pt x="938" y="280"/>
                  </a:cubicBezTo>
                  <a:cubicBezTo>
                    <a:pt x="1067" y="350"/>
                    <a:pt x="1161" y="477"/>
                    <a:pt x="1181" y="633"/>
                  </a:cubicBezTo>
                  <a:lnTo>
                    <a:pt x="1484" y="2960"/>
                  </a:lnTo>
                  <a:lnTo>
                    <a:pt x="1519" y="3230"/>
                  </a:lnTo>
                  <a:cubicBezTo>
                    <a:pt x="1637" y="3304"/>
                    <a:pt x="1727" y="3402"/>
                    <a:pt x="1782" y="3532"/>
                  </a:cubicBezTo>
                  <a:lnTo>
                    <a:pt x="1726" y="3100"/>
                  </a:lnTo>
                  <a:lnTo>
                    <a:pt x="1401" y="604"/>
                  </a:lnTo>
                  <a:cubicBezTo>
                    <a:pt x="1367" y="345"/>
                    <a:pt x="1194" y="137"/>
                    <a:pt x="965" y="48"/>
                  </a:cubicBezTo>
                  <a:cubicBezTo>
                    <a:pt x="886" y="17"/>
                    <a:pt x="801" y="0"/>
                    <a:pt x="713" y="0"/>
                  </a:cubicBezTo>
                  <a:close/>
                  <a:moveTo>
                    <a:pt x="1794" y="3633"/>
                  </a:moveTo>
                  <a:cubicBezTo>
                    <a:pt x="1778" y="3699"/>
                    <a:pt x="1723" y="3801"/>
                    <a:pt x="1611" y="3943"/>
                  </a:cubicBezTo>
                  <a:lnTo>
                    <a:pt x="1650" y="4244"/>
                  </a:lnTo>
                  <a:lnTo>
                    <a:pt x="1664" y="4355"/>
                  </a:lnTo>
                  <a:lnTo>
                    <a:pt x="1792" y="5339"/>
                  </a:lnTo>
                  <a:lnTo>
                    <a:pt x="2072" y="8237"/>
                  </a:lnTo>
                  <a:cubicBezTo>
                    <a:pt x="2089" y="8362"/>
                    <a:pt x="2208" y="8914"/>
                    <a:pt x="2130" y="9014"/>
                  </a:cubicBezTo>
                  <a:cubicBezTo>
                    <a:pt x="2054" y="9114"/>
                    <a:pt x="1942" y="9178"/>
                    <a:pt x="1818" y="9194"/>
                  </a:cubicBezTo>
                  <a:cubicBezTo>
                    <a:pt x="1798" y="9197"/>
                    <a:pt x="1777" y="9198"/>
                    <a:pt x="1757" y="9198"/>
                  </a:cubicBezTo>
                  <a:cubicBezTo>
                    <a:pt x="1524" y="9198"/>
                    <a:pt x="1321" y="9025"/>
                    <a:pt x="1290" y="8787"/>
                  </a:cubicBezTo>
                  <a:lnTo>
                    <a:pt x="804" y="5053"/>
                  </a:lnTo>
                  <a:lnTo>
                    <a:pt x="770" y="4788"/>
                  </a:lnTo>
                  <a:cubicBezTo>
                    <a:pt x="706" y="4843"/>
                    <a:pt x="640" y="4901"/>
                    <a:pt x="568" y="4961"/>
                  </a:cubicBezTo>
                  <a:lnTo>
                    <a:pt x="602" y="5221"/>
                  </a:lnTo>
                  <a:lnTo>
                    <a:pt x="1069" y="8816"/>
                  </a:lnTo>
                  <a:cubicBezTo>
                    <a:pt x="1099" y="9045"/>
                    <a:pt x="1177" y="9460"/>
                    <a:pt x="1366" y="9563"/>
                  </a:cubicBezTo>
                  <a:cubicBezTo>
                    <a:pt x="1475" y="9622"/>
                    <a:pt x="1781" y="9680"/>
                    <a:pt x="1956" y="9680"/>
                  </a:cubicBezTo>
                  <a:cubicBezTo>
                    <a:pt x="1980" y="9680"/>
                    <a:pt x="2002" y="9679"/>
                    <a:pt x="2020" y="9676"/>
                  </a:cubicBezTo>
                  <a:cubicBezTo>
                    <a:pt x="2204" y="9652"/>
                    <a:pt x="2193" y="9297"/>
                    <a:pt x="2306" y="9150"/>
                  </a:cubicBezTo>
                  <a:cubicBezTo>
                    <a:pt x="2420" y="9002"/>
                    <a:pt x="2470" y="8820"/>
                    <a:pt x="2446" y="8637"/>
                  </a:cubicBezTo>
                  <a:lnTo>
                    <a:pt x="2042" y="5540"/>
                  </a:lnTo>
                  <a:lnTo>
                    <a:pt x="2006" y="5253"/>
                  </a:lnTo>
                  <a:lnTo>
                    <a:pt x="1889" y="4358"/>
                  </a:lnTo>
                  <a:lnTo>
                    <a:pt x="1842" y="4000"/>
                  </a:lnTo>
                  <a:lnTo>
                    <a:pt x="1809" y="3745"/>
                  </a:lnTo>
                  <a:lnTo>
                    <a:pt x="1794" y="363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grpSp>
      <p:sp>
        <p:nvSpPr>
          <p:cNvPr id="44" name="Google Shape;44;p2"/>
          <p:cNvSpPr/>
          <p:nvPr/>
        </p:nvSpPr>
        <p:spPr>
          <a:xfrm>
            <a:off x="511830" y="1008964"/>
            <a:ext cx="878281" cy="722896"/>
          </a:xfrm>
          <a:custGeom>
            <a:avLst/>
            <a:gdLst/>
            <a:ahLst/>
            <a:cxnLst/>
            <a:rect l="l" t="t" r="r" b="b"/>
            <a:pathLst>
              <a:path w="11248" h="9258" extrusionOk="0">
                <a:moveTo>
                  <a:pt x="5937" y="3388"/>
                </a:moveTo>
                <a:cubicBezTo>
                  <a:pt x="6793" y="3388"/>
                  <a:pt x="7627" y="3826"/>
                  <a:pt x="8094" y="4613"/>
                </a:cubicBezTo>
                <a:cubicBezTo>
                  <a:pt x="8122" y="4659"/>
                  <a:pt x="8149" y="4707"/>
                  <a:pt x="8173" y="4756"/>
                </a:cubicBezTo>
                <a:lnTo>
                  <a:pt x="7540" y="5109"/>
                </a:lnTo>
                <a:cubicBezTo>
                  <a:pt x="7519" y="5066"/>
                  <a:pt x="7496" y="5023"/>
                  <a:pt x="7472" y="4983"/>
                </a:cubicBezTo>
                <a:cubicBezTo>
                  <a:pt x="7159" y="4455"/>
                  <a:pt x="6768" y="4186"/>
                  <a:pt x="6242" y="4138"/>
                </a:cubicBezTo>
                <a:cubicBezTo>
                  <a:pt x="6180" y="4132"/>
                  <a:pt x="6113" y="4129"/>
                  <a:pt x="6043" y="4129"/>
                </a:cubicBezTo>
                <a:cubicBezTo>
                  <a:pt x="5710" y="4129"/>
                  <a:pt x="5311" y="4196"/>
                  <a:pt x="5033" y="4361"/>
                </a:cubicBezTo>
                <a:cubicBezTo>
                  <a:pt x="4625" y="4603"/>
                  <a:pt x="4335" y="4990"/>
                  <a:pt x="4218" y="5452"/>
                </a:cubicBezTo>
                <a:cubicBezTo>
                  <a:pt x="4100" y="5913"/>
                  <a:pt x="4170" y="6392"/>
                  <a:pt x="4412" y="6800"/>
                </a:cubicBezTo>
                <a:cubicBezTo>
                  <a:pt x="4454" y="6871"/>
                  <a:pt x="4502" y="6940"/>
                  <a:pt x="4555" y="7005"/>
                </a:cubicBezTo>
                <a:lnTo>
                  <a:pt x="3914" y="7361"/>
                </a:lnTo>
                <a:cubicBezTo>
                  <a:pt x="3869" y="7299"/>
                  <a:pt x="3828" y="7235"/>
                  <a:pt x="3788" y="7169"/>
                </a:cubicBezTo>
                <a:cubicBezTo>
                  <a:pt x="3524" y="6725"/>
                  <a:pt x="3517" y="6183"/>
                  <a:pt x="3545" y="5711"/>
                </a:cubicBezTo>
                <a:cubicBezTo>
                  <a:pt x="3582" y="5093"/>
                  <a:pt x="3805" y="4249"/>
                  <a:pt x="4663" y="3738"/>
                </a:cubicBezTo>
                <a:cubicBezTo>
                  <a:pt x="5063" y="3501"/>
                  <a:pt x="5503" y="3388"/>
                  <a:pt x="5937" y="3388"/>
                </a:cubicBezTo>
                <a:close/>
                <a:moveTo>
                  <a:pt x="6046" y="2426"/>
                </a:moveTo>
                <a:cubicBezTo>
                  <a:pt x="6333" y="2426"/>
                  <a:pt x="6616" y="2450"/>
                  <a:pt x="6875" y="2498"/>
                </a:cubicBezTo>
                <a:cubicBezTo>
                  <a:pt x="7789" y="2666"/>
                  <a:pt x="8396" y="3128"/>
                  <a:pt x="8969" y="4093"/>
                </a:cubicBezTo>
                <a:cubicBezTo>
                  <a:pt x="9004" y="4150"/>
                  <a:pt x="9034" y="4206"/>
                  <a:pt x="9063" y="4260"/>
                </a:cubicBezTo>
                <a:lnTo>
                  <a:pt x="8392" y="4634"/>
                </a:lnTo>
                <a:cubicBezTo>
                  <a:pt x="8367" y="4584"/>
                  <a:pt x="8339" y="4534"/>
                  <a:pt x="8310" y="4485"/>
                </a:cubicBezTo>
                <a:cubicBezTo>
                  <a:pt x="7854" y="3716"/>
                  <a:pt x="6836" y="3250"/>
                  <a:pt x="6084" y="3142"/>
                </a:cubicBezTo>
                <a:cubicBezTo>
                  <a:pt x="5965" y="3125"/>
                  <a:pt x="5854" y="3117"/>
                  <a:pt x="5750" y="3117"/>
                </a:cubicBezTo>
                <a:cubicBezTo>
                  <a:pt x="5311" y="3117"/>
                  <a:pt x="4974" y="3263"/>
                  <a:pt x="4535" y="3522"/>
                </a:cubicBezTo>
                <a:cubicBezTo>
                  <a:pt x="3904" y="3898"/>
                  <a:pt x="3455" y="4498"/>
                  <a:pt x="3273" y="5211"/>
                </a:cubicBezTo>
                <a:cubicBezTo>
                  <a:pt x="3092" y="5925"/>
                  <a:pt x="3198" y="6666"/>
                  <a:pt x="3573" y="7298"/>
                </a:cubicBezTo>
                <a:cubicBezTo>
                  <a:pt x="3612" y="7363"/>
                  <a:pt x="3652" y="7425"/>
                  <a:pt x="3694" y="7483"/>
                </a:cubicBezTo>
                <a:lnTo>
                  <a:pt x="3020" y="7856"/>
                </a:lnTo>
                <a:cubicBezTo>
                  <a:pt x="2985" y="7804"/>
                  <a:pt x="2950" y="7748"/>
                  <a:pt x="2914" y="7689"/>
                </a:cubicBezTo>
                <a:cubicBezTo>
                  <a:pt x="2435" y="6881"/>
                  <a:pt x="2298" y="5934"/>
                  <a:pt x="2531" y="5022"/>
                </a:cubicBezTo>
                <a:cubicBezTo>
                  <a:pt x="2764" y="4110"/>
                  <a:pt x="3336" y="3343"/>
                  <a:pt x="4144" y="2863"/>
                </a:cubicBezTo>
                <a:cubicBezTo>
                  <a:pt x="4493" y="2656"/>
                  <a:pt x="4959" y="2515"/>
                  <a:pt x="5489" y="2456"/>
                </a:cubicBezTo>
                <a:cubicBezTo>
                  <a:pt x="5673" y="2436"/>
                  <a:pt x="5860" y="2426"/>
                  <a:pt x="6046" y="2426"/>
                </a:cubicBezTo>
                <a:close/>
                <a:moveTo>
                  <a:pt x="6085" y="1484"/>
                </a:moveTo>
                <a:cubicBezTo>
                  <a:pt x="6298" y="1484"/>
                  <a:pt x="6540" y="1490"/>
                  <a:pt x="6804" y="1507"/>
                </a:cubicBezTo>
                <a:lnTo>
                  <a:pt x="6819" y="1509"/>
                </a:lnTo>
                <a:cubicBezTo>
                  <a:pt x="7235" y="1535"/>
                  <a:pt x="7871" y="1773"/>
                  <a:pt x="8436" y="2116"/>
                </a:cubicBezTo>
                <a:cubicBezTo>
                  <a:pt x="9116" y="2526"/>
                  <a:pt x="9627" y="3034"/>
                  <a:pt x="9879" y="3548"/>
                </a:cubicBezTo>
                <a:cubicBezTo>
                  <a:pt x="9905" y="3599"/>
                  <a:pt x="9933" y="3648"/>
                  <a:pt x="9961" y="3696"/>
                </a:cubicBezTo>
                <a:cubicBezTo>
                  <a:pt x="9970" y="3712"/>
                  <a:pt x="9980" y="3728"/>
                  <a:pt x="9988" y="3746"/>
                </a:cubicBezTo>
                <a:lnTo>
                  <a:pt x="9282" y="4139"/>
                </a:lnTo>
                <a:cubicBezTo>
                  <a:pt x="9252" y="4081"/>
                  <a:pt x="9220" y="4023"/>
                  <a:pt x="9186" y="3965"/>
                </a:cubicBezTo>
                <a:cubicBezTo>
                  <a:pt x="8481" y="2779"/>
                  <a:pt x="7224" y="2119"/>
                  <a:pt x="5936" y="2119"/>
                </a:cubicBezTo>
                <a:cubicBezTo>
                  <a:pt x="5281" y="2119"/>
                  <a:pt x="4618" y="2290"/>
                  <a:pt x="4016" y="2647"/>
                </a:cubicBezTo>
                <a:cubicBezTo>
                  <a:pt x="3471" y="2970"/>
                  <a:pt x="3158" y="3216"/>
                  <a:pt x="2844" y="3737"/>
                </a:cubicBezTo>
                <a:cubicBezTo>
                  <a:pt x="2494" y="4320"/>
                  <a:pt x="2279" y="5033"/>
                  <a:pt x="2237" y="5743"/>
                </a:cubicBezTo>
                <a:cubicBezTo>
                  <a:pt x="2192" y="6517"/>
                  <a:pt x="2351" y="7234"/>
                  <a:pt x="2699" y="7817"/>
                </a:cubicBezTo>
                <a:cubicBezTo>
                  <a:pt x="2732" y="7873"/>
                  <a:pt x="2766" y="7927"/>
                  <a:pt x="2800" y="7978"/>
                </a:cubicBezTo>
                <a:lnTo>
                  <a:pt x="2090" y="8372"/>
                </a:lnTo>
                <a:cubicBezTo>
                  <a:pt x="2060" y="8325"/>
                  <a:pt x="2031" y="8278"/>
                  <a:pt x="2002" y="8230"/>
                </a:cubicBezTo>
                <a:cubicBezTo>
                  <a:pt x="1687" y="7699"/>
                  <a:pt x="1485" y="7122"/>
                  <a:pt x="1403" y="6515"/>
                </a:cubicBezTo>
                <a:cubicBezTo>
                  <a:pt x="1323" y="5927"/>
                  <a:pt x="1357" y="5337"/>
                  <a:pt x="1504" y="4760"/>
                </a:cubicBezTo>
                <a:cubicBezTo>
                  <a:pt x="1651" y="4184"/>
                  <a:pt x="1904" y="3649"/>
                  <a:pt x="2254" y="3172"/>
                </a:cubicBezTo>
                <a:cubicBezTo>
                  <a:pt x="2618" y="2678"/>
                  <a:pt x="3071" y="2267"/>
                  <a:pt x="3602" y="1952"/>
                </a:cubicBezTo>
                <a:cubicBezTo>
                  <a:pt x="4019" y="1705"/>
                  <a:pt x="4648" y="1553"/>
                  <a:pt x="5471" y="1502"/>
                </a:cubicBezTo>
                <a:cubicBezTo>
                  <a:pt x="5629" y="1492"/>
                  <a:pt x="5837" y="1484"/>
                  <a:pt x="6085" y="1484"/>
                </a:cubicBezTo>
                <a:close/>
                <a:moveTo>
                  <a:pt x="5917" y="242"/>
                </a:moveTo>
                <a:cubicBezTo>
                  <a:pt x="6363" y="242"/>
                  <a:pt x="6810" y="298"/>
                  <a:pt x="7249" y="410"/>
                </a:cubicBezTo>
                <a:cubicBezTo>
                  <a:pt x="8655" y="771"/>
                  <a:pt x="9854" y="1683"/>
                  <a:pt x="10623" y="2977"/>
                </a:cubicBezTo>
                <a:cubicBezTo>
                  <a:pt x="10653" y="3029"/>
                  <a:pt x="10720" y="3082"/>
                  <a:pt x="10792" y="3139"/>
                </a:cubicBezTo>
                <a:cubicBezTo>
                  <a:pt x="10832" y="3170"/>
                  <a:pt x="10875" y="3204"/>
                  <a:pt x="10906" y="3235"/>
                </a:cubicBezTo>
                <a:lnTo>
                  <a:pt x="10209" y="3623"/>
                </a:lnTo>
                <a:cubicBezTo>
                  <a:pt x="10173" y="3556"/>
                  <a:pt x="10136" y="3489"/>
                  <a:pt x="10096" y="3424"/>
                </a:cubicBezTo>
                <a:cubicBezTo>
                  <a:pt x="9765" y="2866"/>
                  <a:pt x="9337" y="2395"/>
                  <a:pt x="8822" y="2025"/>
                </a:cubicBezTo>
                <a:cubicBezTo>
                  <a:pt x="8329" y="1670"/>
                  <a:pt x="7772" y="1417"/>
                  <a:pt x="7166" y="1271"/>
                </a:cubicBezTo>
                <a:cubicBezTo>
                  <a:pt x="6776" y="1178"/>
                  <a:pt x="6375" y="1131"/>
                  <a:pt x="5971" y="1131"/>
                </a:cubicBezTo>
                <a:cubicBezTo>
                  <a:pt x="5125" y="1131"/>
                  <a:pt x="4269" y="1335"/>
                  <a:pt x="3477" y="1734"/>
                </a:cubicBezTo>
                <a:cubicBezTo>
                  <a:pt x="2915" y="2018"/>
                  <a:pt x="2337" y="2672"/>
                  <a:pt x="2044" y="3037"/>
                </a:cubicBezTo>
                <a:cubicBezTo>
                  <a:pt x="1441" y="3785"/>
                  <a:pt x="1099" y="4673"/>
                  <a:pt x="1057" y="5603"/>
                </a:cubicBezTo>
                <a:cubicBezTo>
                  <a:pt x="1013" y="6530"/>
                  <a:pt x="1266" y="7482"/>
                  <a:pt x="1786" y="8358"/>
                </a:cubicBezTo>
                <a:cubicBezTo>
                  <a:pt x="1813" y="8404"/>
                  <a:pt x="1841" y="8449"/>
                  <a:pt x="1870" y="8494"/>
                </a:cubicBezTo>
                <a:lnTo>
                  <a:pt x="1389" y="8761"/>
                </a:lnTo>
                <a:lnTo>
                  <a:pt x="1382" y="8764"/>
                </a:lnTo>
                <a:lnTo>
                  <a:pt x="1200" y="8946"/>
                </a:lnTo>
                <a:cubicBezTo>
                  <a:pt x="1163" y="8890"/>
                  <a:pt x="1127" y="8832"/>
                  <a:pt x="1091" y="8771"/>
                </a:cubicBezTo>
                <a:cubicBezTo>
                  <a:pt x="630" y="7996"/>
                  <a:pt x="373" y="7183"/>
                  <a:pt x="325" y="6354"/>
                </a:cubicBezTo>
                <a:cubicBezTo>
                  <a:pt x="279" y="5560"/>
                  <a:pt x="425" y="4745"/>
                  <a:pt x="761" y="3938"/>
                </a:cubicBezTo>
                <a:cubicBezTo>
                  <a:pt x="1075" y="3179"/>
                  <a:pt x="1792" y="1794"/>
                  <a:pt x="3061" y="1041"/>
                </a:cubicBezTo>
                <a:cubicBezTo>
                  <a:pt x="3950" y="513"/>
                  <a:pt x="4932" y="242"/>
                  <a:pt x="5917" y="242"/>
                </a:cubicBezTo>
                <a:close/>
                <a:moveTo>
                  <a:pt x="5928" y="0"/>
                </a:moveTo>
                <a:cubicBezTo>
                  <a:pt x="4873" y="0"/>
                  <a:pt x="3844" y="283"/>
                  <a:pt x="2932" y="825"/>
                </a:cubicBezTo>
                <a:cubicBezTo>
                  <a:pt x="2250" y="1230"/>
                  <a:pt x="1667" y="1759"/>
                  <a:pt x="1199" y="2394"/>
                </a:cubicBezTo>
                <a:cubicBezTo>
                  <a:pt x="747" y="3007"/>
                  <a:pt x="422" y="3695"/>
                  <a:pt x="233" y="4437"/>
                </a:cubicBezTo>
                <a:cubicBezTo>
                  <a:pt x="44" y="5179"/>
                  <a:pt x="0" y="5938"/>
                  <a:pt x="104" y="6693"/>
                </a:cubicBezTo>
                <a:cubicBezTo>
                  <a:pt x="209" y="7474"/>
                  <a:pt x="469" y="8217"/>
                  <a:pt x="875" y="8900"/>
                </a:cubicBezTo>
                <a:cubicBezTo>
                  <a:pt x="922" y="8980"/>
                  <a:pt x="970" y="9056"/>
                  <a:pt x="1017" y="9128"/>
                </a:cubicBezTo>
                <a:lnTo>
                  <a:pt x="1042" y="9164"/>
                </a:lnTo>
                <a:cubicBezTo>
                  <a:pt x="1069" y="9206"/>
                  <a:pt x="1125" y="9211"/>
                  <a:pt x="1179" y="9214"/>
                </a:cubicBezTo>
                <a:cubicBezTo>
                  <a:pt x="1198" y="9216"/>
                  <a:pt x="1227" y="9218"/>
                  <a:pt x="1239" y="9223"/>
                </a:cubicBezTo>
                <a:lnTo>
                  <a:pt x="1264" y="9258"/>
                </a:lnTo>
                <a:lnTo>
                  <a:pt x="1513" y="9109"/>
                </a:lnTo>
                <a:lnTo>
                  <a:pt x="2067" y="8780"/>
                </a:lnTo>
                <a:lnTo>
                  <a:pt x="2244" y="8676"/>
                </a:lnTo>
                <a:lnTo>
                  <a:pt x="3149" y="8138"/>
                </a:lnTo>
                <a:lnTo>
                  <a:pt x="3205" y="8105"/>
                </a:lnTo>
                <a:lnTo>
                  <a:pt x="4735" y="7197"/>
                </a:lnTo>
                <a:lnTo>
                  <a:pt x="4898" y="7100"/>
                </a:lnTo>
                <a:lnTo>
                  <a:pt x="4959" y="7064"/>
                </a:lnTo>
                <a:lnTo>
                  <a:pt x="4907" y="7015"/>
                </a:lnTo>
                <a:cubicBezTo>
                  <a:pt x="4900" y="7009"/>
                  <a:pt x="4894" y="7003"/>
                  <a:pt x="4887" y="6997"/>
                </a:cubicBezTo>
                <a:cubicBezTo>
                  <a:pt x="4856" y="6968"/>
                  <a:pt x="4830" y="6941"/>
                  <a:pt x="4806" y="6913"/>
                </a:cubicBezTo>
                <a:cubicBezTo>
                  <a:pt x="4777" y="6881"/>
                  <a:pt x="4758" y="6802"/>
                  <a:pt x="4741" y="6732"/>
                </a:cubicBezTo>
                <a:cubicBezTo>
                  <a:pt x="4725" y="6663"/>
                  <a:pt x="4709" y="6597"/>
                  <a:pt x="4680" y="6549"/>
                </a:cubicBezTo>
                <a:cubicBezTo>
                  <a:pt x="4471" y="6196"/>
                  <a:pt x="4402" y="5807"/>
                  <a:pt x="4488" y="5452"/>
                </a:cubicBezTo>
                <a:cubicBezTo>
                  <a:pt x="4574" y="5089"/>
                  <a:pt x="4807" y="4786"/>
                  <a:pt x="5161" y="4577"/>
                </a:cubicBezTo>
                <a:cubicBezTo>
                  <a:pt x="5405" y="4432"/>
                  <a:pt x="5674" y="4363"/>
                  <a:pt x="5939" y="4363"/>
                </a:cubicBezTo>
                <a:cubicBezTo>
                  <a:pt x="6461" y="4363"/>
                  <a:pt x="6970" y="4630"/>
                  <a:pt x="7256" y="5111"/>
                </a:cubicBezTo>
                <a:cubicBezTo>
                  <a:pt x="7307" y="5196"/>
                  <a:pt x="7350" y="5288"/>
                  <a:pt x="7383" y="5383"/>
                </a:cubicBezTo>
                <a:cubicBezTo>
                  <a:pt x="7388" y="5397"/>
                  <a:pt x="7394" y="5412"/>
                  <a:pt x="7398" y="5427"/>
                </a:cubicBezTo>
                <a:cubicBezTo>
                  <a:pt x="7410" y="5467"/>
                  <a:pt x="7420" y="5502"/>
                  <a:pt x="7425" y="5520"/>
                </a:cubicBezTo>
                <a:lnTo>
                  <a:pt x="7442" y="5589"/>
                </a:lnTo>
                <a:lnTo>
                  <a:pt x="7499" y="5555"/>
                </a:lnTo>
                <a:lnTo>
                  <a:pt x="8310" y="5073"/>
                </a:lnTo>
                <a:lnTo>
                  <a:pt x="8481" y="4972"/>
                </a:lnTo>
                <a:lnTo>
                  <a:pt x="9229" y="4529"/>
                </a:lnTo>
                <a:lnTo>
                  <a:pt x="9416" y="4418"/>
                </a:lnTo>
                <a:lnTo>
                  <a:pt x="10116" y="4002"/>
                </a:lnTo>
                <a:lnTo>
                  <a:pt x="10243" y="3926"/>
                </a:lnTo>
                <a:lnTo>
                  <a:pt x="11248" y="3330"/>
                </a:lnTo>
                <a:lnTo>
                  <a:pt x="11227" y="3285"/>
                </a:lnTo>
                <a:cubicBezTo>
                  <a:pt x="11206" y="3242"/>
                  <a:pt x="11184" y="3199"/>
                  <a:pt x="11161" y="3156"/>
                </a:cubicBezTo>
                <a:cubicBezTo>
                  <a:pt x="11161" y="3156"/>
                  <a:pt x="11161" y="3155"/>
                  <a:pt x="11161" y="3155"/>
                </a:cubicBezTo>
                <a:lnTo>
                  <a:pt x="11136" y="3107"/>
                </a:lnTo>
                <a:cubicBezTo>
                  <a:pt x="11096" y="3035"/>
                  <a:pt x="11055" y="2959"/>
                  <a:pt x="11009" y="2882"/>
                </a:cubicBezTo>
                <a:cubicBezTo>
                  <a:pt x="10001" y="1187"/>
                  <a:pt x="8219" y="112"/>
                  <a:pt x="6242" y="9"/>
                </a:cubicBezTo>
                <a:cubicBezTo>
                  <a:pt x="6137" y="3"/>
                  <a:pt x="6032" y="0"/>
                  <a:pt x="592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dk1"/>
              </a:solidFill>
            </a:endParaRPr>
          </a:p>
        </p:txBody>
      </p:sp>
      <p:sp>
        <p:nvSpPr>
          <p:cNvPr id="45" name="Google Shape;45;p2"/>
          <p:cNvSpPr/>
          <p:nvPr/>
        </p:nvSpPr>
        <p:spPr>
          <a:xfrm rot="-906757">
            <a:off x="4797310" y="6305459"/>
            <a:ext cx="1006913" cy="235904"/>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rgbClr val="CCB1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6" name="Google Shape;46;p2"/>
          <p:cNvGrpSpPr/>
          <p:nvPr/>
        </p:nvGrpSpPr>
        <p:grpSpPr>
          <a:xfrm>
            <a:off x="11590065" y="2318031"/>
            <a:ext cx="295696" cy="267845"/>
            <a:chOff x="1640475" y="1197075"/>
            <a:chExt cx="55475" cy="50250"/>
          </a:xfrm>
        </p:grpSpPr>
        <p:sp>
          <p:nvSpPr>
            <p:cNvPr id="47" name="Google Shape;47;p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 name="Google Shape;50;p2"/>
          <p:cNvSpPr/>
          <p:nvPr/>
        </p:nvSpPr>
        <p:spPr>
          <a:xfrm>
            <a:off x="11381769" y="5912084"/>
            <a:ext cx="812817" cy="127354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rot="-6249525">
            <a:off x="1827814" y="5763807"/>
            <a:ext cx="1723575" cy="1570080"/>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2" name="Google Shape;52;p2"/>
          <p:cNvGrpSpPr/>
          <p:nvPr/>
        </p:nvGrpSpPr>
        <p:grpSpPr>
          <a:xfrm>
            <a:off x="1717590" y="1017152"/>
            <a:ext cx="578191" cy="523765"/>
            <a:chOff x="1640475" y="1197075"/>
            <a:chExt cx="55475" cy="50250"/>
          </a:xfrm>
        </p:grpSpPr>
        <p:sp>
          <p:nvSpPr>
            <p:cNvPr id="53" name="Google Shape;53;p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 name="Google Shape;56;p2"/>
          <p:cNvGrpSpPr/>
          <p:nvPr/>
        </p:nvGrpSpPr>
        <p:grpSpPr>
          <a:xfrm rot="-5400000">
            <a:off x="10361240" y="6130548"/>
            <a:ext cx="326429" cy="295697"/>
            <a:chOff x="1640475" y="1197075"/>
            <a:chExt cx="55475" cy="50250"/>
          </a:xfrm>
        </p:grpSpPr>
        <p:sp>
          <p:nvSpPr>
            <p:cNvPr id="57" name="Google Shape;57;p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0" name="Google Shape;60;p2"/>
          <p:cNvSpPr/>
          <p:nvPr/>
        </p:nvSpPr>
        <p:spPr>
          <a:xfrm rot="581768">
            <a:off x="11084086" y="488031"/>
            <a:ext cx="623799" cy="146140"/>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1" name="Google Shape;61;p2"/>
          <p:cNvGrpSpPr/>
          <p:nvPr/>
        </p:nvGrpSpPr>
        <p:grpSpPr>
          <a:xfrm>
            <a:off x="432499" y="3759131"/>
            <a:ext cx="295696" cy="267845"/>
            <a:chOff x="1640475" y="1197075"/>
            <a:chExt cx="55475" cy="50250"/>
          </a:xfrm>
        </p:grpSpPr>
        <p:sp>
          <p:nvSpPr>
            <p:cNvPr id="62" name="Google Shape;62;p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 name="Google Shape;65;p2"/>
          <p:cNvGrpSpPr/>
          <p:nvPr/>
        </p:nvGrpSpPr>
        <p:grpSpPr>
          <a:xfrm>
            <a:off x="10506751" y="5389823"/>
            <a:ext cx="527764" cy="434620"/>
            <a:chOff x="6441550" y="2480732"/>
            <a:chExt cx="253700" cy="208925"/>
          </a:xfrm>
        </p:grpSpPr>
        <p:sp>
          <p:nvSpPr>
            <p:cNvPr id="66" name="Google Shape;66;p2"/>
            <p:cNvSpPr/>
            <p:nvPr/>
          </p:nvSpPr>
          <p:spPr>
            <a:xfrm>
              <a:off x="6450150" y="2496032"/>
              <a:ext cx="234200" cy="178350"/>
            </a:xfrm>
            <a:custGeom>
              <a:avLst/>
              <a:gdLst/>
              <a:ahLst/>
              <a:cxnLst/>
              <a:rect l="l" t="t" r="r" b="b"/>
              <a:pathLst>
                <a:path w="9368" h="7134" extrusionOk="0">
                  <a:moveTo>
                    <a:pt x="4659" y="0"/>
                  </a:moveTo>
                  <a:cubicBezTo>
                    <a:pt x="4607" y="0"/>
                    <a:pt x="4541" y="13"/>
                    <a:pt x="4450" y="37"/>
                  </a:cubicBezTo>
                  <a:cubicBezTo>
                    <a:pt x="3877" y="190"/>
                    <a:pt x="3484" y="1286"/>
                    <a:pt x="3251" y="1912"/>
                  </a:cubicBezTo>
                  <a:cubicBezTo>
                    <a:pt x="3320" y="1989"/>
                    <a:pt x="3277" y="2134"/>
                    <a:pt x="3165" y="2176"/>
                  </a:cubicBezTo>
                  <a:lnTo>
                    <a:pt x="3168" y="2185"/>
                  </a:lnTo>
                  <a:cubicBezTo>
                    <a:pt x="3113" y="2194"/>
                    <a:pt x="3054" y="2199"/>
                    <a:pt x="2997" y="2208"/>
                  </a:cubicBezTo>
                  <a:cubicBezTo>
                    <a:pt x="2928" y="2224"/>
                    <a:pt x="2859" y="2242"/>
                    <a:pt x="2789" y="2262"/>
                  </a:cubicBezTo>
                  <a:cubicBezTo>
                    <a:pt x="2774" y="2272"/>
                    <a:pt x="2758" y="2277"/>
                    <a:pt x="2742" y="2277"/>
                  </a:cubicBezTo>
                  <a:cubicBezTo>
                    <a:pt x="2715" y="2277"/>
                    <a:pt x="2691" y="2262"/>
                    <a:pt x="2674" y="2240"/>
                  </a:cubicBezTo>
                  <a:cubicBezTo>
                    <a:pt x="2334" y="2266"/>
                    <a:pt x="1995" y="2268"/>
                    <a:pt x="1658" y="2272"/>
                  </a:cubicBezTo>
                  <a:cubicBezTo>
                    <a:pt x="1653" y="2272"/>
                    <a:pt x="1647" y="2272"/>
                    <a:pt x="1641" y="2272"/>
                  </a:cubicBezTo>
                  <a:cubicBezTo>
                    <a:pt x="1500" y="2272"/>
                    <a:pt x="1246" y="2244"/>
                    <a:pt x="999" y="2244"/>
                  </a:cubicBezTo>
                  <a:cubicBezTo>
                    <a:pt x="731" y="2244"/>
                    <a:pt x="469" y="2277"/>
                    <a:pt x="366" y="2418"/>
                  </a:cubicBezTo>
                  <a:cubicBezTo>
                    <a:pt x="0" y="2908"/>
                    <a:pt x="2213" y="3958"/>
                    <a:pt x="2559" y="4145"/>
                  </a:cubicBezTo>
                  <a:cubicBezTo>
                    <a:pt x="2583" y="4161"/>
                    <a:pt x="2605" y="4177"/>
                    <a:pt x="2621" y="4198"/>
                  </a:cubicBezTo>
                  <a:cubicBezTo>
                    <a:pt x="2684" y="4214"/>
                    <a:pt x="2732" y="4270"/>
                    <a:pt x="2706" y="4346"/>
                  </a:cubicBezTo>
                  <a:cubicBezTo>
                    <a:pt x="2554" y="4801"/>
                    <a:pt x="2408" y="5258"/>
                    <a:pt x="2295" y="5725"/>
                  </a:cubicBezTo>
                  <a:cubicBezTo>
                    <a:pt x="2237" y="5970"/>
                    <a:pt x="2191" y="6212"/>
                    <a:pt x="2161" y="6461"/>
                  </a:cubicBezTo>
                  <a:cubicBezTo>
                    <a:pt x="2127" y="6731"/>
                    <a:pt x="1993" y="7041"/>
                    <a:pt x="2272" y="7123"/>
                  </a:cubicBezTo>
                  <a:cubicBezTo>
                    <a:pt x="2295" y="7130"/>
                    <a:pt x="2320" y="7133"/>
                    <a:pt x="2345" y="7133"/>
                  </a:cubicBezTo>
                  <a:cubicBezTo>
                    <a:pt x="2715" y="7133"/>
                    <a:pt x="3335" y="6449"/>
                    <a:pt x="3602" y="6214"/>
                  </a:cubicBezTo>
                  <a:cubicBezTo>
                    <a:pt x="3939" y="5918"/>
                    <a:pt x="4255" y="5606"/>
                    <a:pt x="4577" y="5298"/>
                  </a:cubicBezTo>
                  <a:cubicBezTo>
                    <a:pt x="4624" y="5252"/>
                    <a:pt x="4676" y="5232"/>
                    <a:pt x="4726" y="5232"/>
                  </a:cubicBezTo>
                  <a:cubicBezTo>
                    <a:pt x="4823" y="5232"/>
                    <a:pt x="4912" y="5304"/>
                    <a:pt x="4943" y="5395"/>
                  </a:cubicBezTo>
                  <a:cubicBezTo>
                    <a:pt x="5748" y="6083"/>
                    <a:pt x="6641" y="6590"/>
                    <a:pt x="7652" y="6886"/>
                  </a:cubicBezTo>
                  <a:cubicBezTo>
                    <a:pt x="7611" y="6433"/>
                    <a:pt x="7534" y="5990"/>
                    <a:pt x="7408" y="5552"/>
                  </a:cubicBezTo>
                  <a:cubicBezTo>
                    <a:pt x="7269" y="5069"/>
                    <a:pt x="7001" y="4628"/>
                    <a:pt x="6887" y="4143"/>
                  </a:cubicBezTo>
                  <a:cubicBezTo>
                    <a:pt x="6863" y="4039"/>
                    <a:pt x="6937" y="3942"/>
                    <a:pt x="7024" y="3914"/>
                  </a:cubicBezTo>
                  <a:cubicBezTo>
                    <a:pt x="7026" y="3866"/>
                    <a:pt x="7050" y="3815"/>
                    <a:pt x="7107" y="3781"/>
                  </a:cubicBezTo>
                  <a:cubicBezTo>
                    <a:pt x="7386" y="3602"/>
                    <a:pt x="9368" y="2256"/>
                    <a:pt x="9139" y="1904"/>
                  </a:cubicBezTo>
                  <a:cubicBezTo>
                    <a:pt x="9087" y="1823"/>
                    <a:pt x="8893" y="1797"/>
                    <a:pt x="8659" y="1797"/>
                  </a:cubicBezTo>
                  <a:cubicBezTo>
                    <a:pt x="8282" y="1797"/>
                    <a:pt x="7801" y="1864"/>
                    <a:pt x="7633" y="1875"/>
                  </a:cubicBezTo>
                  <a:cubicBezTo>
                    <a:pt x="7146" y="1908"/>
                    <a:pt x="6661" y="1988"/>
                    <a:pt x="6177" y="2002"/>
                  </a:cubicBezTo>
                  <a:cubicBezTo>
                    <a:pt x="6173" y="2002"/>
                    <a:pt x="6170" y="2002"/>
                    <a:pt x="6166" y="2002"/>
                  </a:cubicBezTo>
                  <a:cubicBezTo>
                    <a:pt x="6063" y="2002"/>
                    <a:pt x="6000" y="1931"/>
                    <a:pt x="5976" y="1848"/>
                  </a:cubicBezTo>
                  <a:cubicBezTo>
                    <a:pt x="5937" y="1836"/>
                    <a:pt x="5899" y="1815"/>
                    <a:pt x="5874" y="1781"/>
                  </a:cubicBezTo>
                  <a:cubicBezTo>
                    <a:pt x="5664" y="1476"/>
                    <a:pt x="5549" y="1118"/>
                    <a:pt x="5354" y="802"/>
                  </a:cubicBezTo>
                  <a:cubicBezTo>
                    <a:pt x="5241" y="617"/>
                    <a:pt x="5117" y="437"/>
                    <a:pt x="4980" y="270"/>
                  </a:cubicBezTo>
                  <a:cubicBezTo>
                    <a:pt x="4832" y="88"/>
                    <a:pt x="4795" y="0"/>
                    <a:pt x="4659" y="0"/>
                  </a:cubicBezTo>
                  <a:close/>
                </a:path>
              </a:pathLst>
            </a:custGeom>
            <a:solidFill>
              <a:srgbClr val="FFE6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6441550" y="2480732"/>
              <a:ext cx="253700" cy="208925"/>
            </a:xfrm>
            <a:custGeom>
              <a:avLst/>
              <a:gdLst/>
              <a:ahLst/>
              <a:cxnLst/>
              <a:rect l="l" t="t" r="r" b="b"/>
              <a:pathLst>
                <a:path w="10148" h="8357" extrusionOk="0">
                  <a:moveTo>
                    <a:pt x="5002" y="612"/>
                  </a:moveTo>
                  <a:cubicBezTo>
                    <a:pt x="5139" y="612"/>
                    <a:pt x="5176" y="700"/>
                    <a:pt x="5324" y="883"/>
                  </a:cubicBezTo>
                  <a:cubicBezTo>
                    <a:pt x="5461" y="1049"/>
                    <a:pt x="5585" y="1229"/>
                    <a:pt x="5698" y="1414"/>
                  </a:cubicBezTo>
                  <a:cubicBezTo>
                    <a:pt x="5893" y="1730"/>
                    <a:pt x="6008" y="2088"/>
                    <a:pt x="6219" y="2393"/>
                  </a:cubicBezTo>
                  <a:cubicBezTo>
                    <a:pt x="6243" y="2428"/>
                    <a:pt x="6281" y="2448"/>
                    <a:pt x="6320" y="2460"/>
                  </a:cubicBezTo>
                  <a:cubicBezTo>
                    <a:pt x="6344" y="2543"/>
                    <a:pt x="6408" y="2615"/>
                    <a:pt x="6512" y="2615"/>
                  </a:cubicBezTo>
                  <a:cubicBezTo>
                    <a:pt x="6515" y="2615"/>
                    <a:pt x="6518" y="2615"/>
                    <a:pt x="6521" y="2615"/>
                  </a:cubicBezTo>
                  <a:cubicBezTo>
                    <a:pt x="7006" y="2601"/>
                    <a:pt x="7490" y="2520"/>
                    <a:pt x="7977" y="2488"/>
                  </a:cubicBezTo>
                  <a:cubicBezTo>
                    <a:pt x="8145" y="2476"/>
                    <a:pt x="8627" y="2409"/>
                    <a:pt x="9004" y="2409"/>
                  </a:cubicBezTo>
                  <a:cubicBezTo>
                    <a:pt x="9238" y="2409"/>
                    <a:pt x="9431" y="2435"/>
                    <a:pt x="9483" y="2516"/>
                  </a:cubicBezTo>
                  <a:cubicBezTo>
                    <a:pt x="9711" y="2868"/>
                    <a:pt x="7730" y="4214"/>
                    <a:pt x="7451" y="4393"/>
                  </a:cubicBezTo>
                  <a:cubicBezTo>
                    <a:pt x="7394" y="4427"/>
                    <a:pt x="7370" y="4478"/>
                    <a:pt x="7368" y="4526"/>
                  </a:cubicBezTo>
                  <a:cubicBezTo>
                    <a:pt x="7281" y="4554"/>
                    <a:pt x="7207" y="4651"/>
                    <a:pt x="7231" y="4755"/>
                  </a:cubicBezTo>
                  <a:cubicBezTo>
                    <a:pt x="7345" y="5240"/>
                    <a:pt x="7613" y="5681"/>
                    <a:pt x="7752" y="6164"/>
                  </a:cubicBezTo>
                  <a:cubicBezTo>
                    <a:pt x="7878" y="6602"/>
                    <a:pt x="7955" y="7045"/>
                    <a:pt x="7996" y="7498"/>
                  </a:cubicBezTo>
                  <a:cubicBezTo>
                    <a:pt x="6985" y="7202"/>
                    <a:pt x="6092" y="6695"/>
                    <a:pt x="5287" y="6007"/>
                  </a:cubicBezTo>
                  <a:cubicBezTo>
                    <a:pt x="5256" y="5916"/>
                    <a:pt x="5167" y="5845"/>
                    <a:pt x="5070" y="5845"/>
                  </a:cubicBezTo>
                  <a:cubicBezTo>
                    <a:pt x="5020" y="5845"/>
                    <a:pt x="4968" y="5864"/>
                    <a:pt x="4921" y="5910"/>
                  </a:cubicBezTo>
                  <a:cubicBezTo>
                    <a:pt x="4599" y="6219"/>
                    <a:pt x="4283" y="6530"/>
                    <a:pt x="3946" y="6826"/>
                  </a:cubicBezTo>
                  <a:cubicBezTo>
                    <a:pt x="3678" y="7061"/>
                    <a:pt x="3059" y="7746"/>
                    <a:pt x="2689" y="7746"/>
                  </a:cubicBezTo>
                  <a:cubicBezTo>
                    <a:pt x="2663" y="7746"/>
                    <a:pt x="2639" y="7743"/>
                    <a:pt x="2616" y="7736"/>
                  </a:cubicBezTo>
                  <a:cubicBezTo>
                    <a:pt x="2337" y="7653"/>
                    <a:pt x="2471" y="7343"/>
                    <a:pt x="2505" y="7073"/>
                  </a:cubicBezTo>
                  <a:cubicBezTo>
                    <a:pt x="2535" y="6824"/>
                    <a:pt x="2581" y="6582"/>
                    <a:pt x="2639" y="6337"/>
                  </a:cubicBezTo>
                  <a:cubicBezTo>
                    <a:pt x="2752" y="5870"/>
                    <a:pt x="2898" y="5413"/>
                    <a:pt x="3050" y="4958"/>
                  </a:cubicBezTo>
                  <a:cubicBezTo>
                    <a:pt x="3076" y="4882"/>
                    <a:pt x="3028" y="4826"/>
                    <a:pt x="2965" y="4810"/>
                  </a:cubicBezTo>
                  <a:cubicBezTo>
                    <a:pt x="2949" y="4790"/>
                    <a:pt x="2928" y="4773"/>
                    <a:pt x="2903" y="4757"/>
                  </a:cubicBezTo>
                  <a:cubicBezTo>
                    <a:pt x="2557" y="4570"/>
                    <a:pt x="344" y="3520"/>
                    <a:pt x="710" y="3031"/>
                  </a:cubicBezTo>
                  <a:cubicBezTo>
                    <a:pt x="813" y="2890"/>
                    <a:pt x="1076" y="2857"/>
                    <a:pt x="1345" y="2857"/>
                  </a:cubicBezTo>
                  <a:cubicBezTo>
                    <a:pt x="1593" y="2857"/>
                    <a:pt x="1848" y="2885"/>
                    <a:pt x="1988" y="2885"/>
                  </a:cubicBezTo>
                  <a:cubicBezTo>
                    <a:pt x="1993" y="2885"/>
                    <a:pt x="1998" y="2885"/>
                    <a:pt x="2002" y="2885"/>
                  </a:cubicBezTo>
                  <a:cubicBezTo>
                    <a:pt x="2340" y="2880"/>
                    <a:pt x="2678" y="2878"/>
                    <a:pt x="3018" y="2852"/>
                  </a:cubicBezTo>
                  <a:cubicBezTo>
                    <a:pt x="3034" y="2875"/>
                    <a:pt x="3059" y="2889"/>
                    <a:pt x="3086" y="2889"/>
                  </a:cubicBezTo>
                  <a:cubicBezTo>
                    <a:pt x="3101" y="2889"/>
                    <a:pt x="3118" y="2884"/>
                    <a:pt x="3133" y="2874"/>
                  </a:cubicBezTo>
                  <a:cubicBezTo>
                    <a:pt x="3203" y="2854"/>
                    <a:pt x="3272" y="2836"/>
                    <a:pt x="3342" y="2820"/>
                  </a:cubicBezTo>
                  <a:cubicBezTo>
                    <a:pt x="3399" y="2811"/>
                    <a:pt x="3457" y="2806"/>
                    <a:pt x="3512" y="2797"/>
                  </a:cubicBezTo>
                  <a:lnTo>
                    <a:pt x="3509" y="2788"/>
                  </a:lnTo>
                  <a:cubicBezTo>
                    <a:pt x="3621" y="2746"/>
                    <a:pt x="3664" y="2601"/>
                    <a:pt x="3595" y="2524"/>
                  </a:cubicBezTo>
                  <a:cubicBezTo>
                    <a:pt x="3829" y="1899"/>
                    <a:pt x="4221" y="802"/>
                    <a:pt x="4794" y="649"/>
                  </a:cubicBezTo>
                  <a:cubicBezTo>
                    <a:pt x="4885" y="625"/>
                    <a:pt x="4951" y="612"/>
                    <a:pt x="5002" y="612"/>
                  </a:cubicBezTo>
                  <a:close/>
                  <a:moveTo>
                    <a:pt x="4825" y="1"/>
                  </a:moveTo>
                  <a:cubicBezTo>
                    <a:pt x="4820" y="1"/>
                    <a:pt x="4815" y="1"/>
                    <a:pt x="4810" y="1"/>
                  </a:cubicBezTo>
                  <a:cubicBezTo>
                    <a:pt x="4376" y="15"/>
                    <a:pt x="4159" y="546"/>
                    <a:pt x="3978" y="872"/>
                  </a:cubicBezTo>
                  <a:cubicBezTo>
                    <a:pt x="3696" y="1377"/>
                    <a:pt x="3470" y="1908"/>
                    <a:pt x="3281" y="2455"/>
                  </a:cubicBezTo>
                  <a:cubicBezTo>
                    <a:pt x="2890" y="2406"/>
                    <a:pt x="2477" y="2382"/>
                    <a:pt x="2068" y="2382"/>
                  </a:cubicBezTo>
                  <a:cubicBezTo>
                    <a:pt x="1748" y="2382"/>
                    <a:pt x="1430" y="2397"/>
                    <a:pt x="1129" y="2425"/>
                  </a:cubicBezTo>
                  <a:cubicBezTo>
                    <a:pt x="760" y="2460"/>
                    <a:pt x="289" y="2585"/>
                    <a:pt x="157" y="2979"/>
                  </a:cubicBezTo>
                  <a:cubicBezTo>
                    <a:pt x="0" y="3455"/>
                    <a:pt x="455" y="3774"/>
                    <a:pt x="785" y="4025"/>
                  </a:cubicBezTo>
                  <a:cubicBezTo>
                    <a:pt x="1360" y="4464"/>
                    <a:pt x="1988" y="4852"/>
                    <a:pt x="2662" y="5120"/>
                  </a:cubicBezTo>
                  <a:cubicBezTo>
                    <a:pt x="2334" y="5695"/>
                    <a:pt x="2145" y="6316"/>
                    <a:pt x="2056" y="6981"/>
                  </a:cubicBezTo>
                  <a:cubicBezTo>
                    <a:pt x="2004" y="7339"/>
                    <a:pt x="1847" y="7993"/>
                    <a:pt x="2203" y="8258"/>
                  </a:cubicBezTo>
                  <a:cubicBezTo>
                    <a:pt x="2296" y="8328"/>
                    <a:pt x="2395" y="8357"/>
                    <a:pt x="2495" y="8357"/>
                  </a:cubicBezTo>
                  <a:cubicBezTo>
                    <a:pt x="2829" y="8357"/>
                    <a:pt x="3181" y="8034"/>
                    <a:pt x="3410" y="7856"/>
                  </a:cubicBezTo>
                  <a:cubicBezTo>
                    <a:pt x="4013" y="7389"/>
                    <a:pt x="4591" y="6886"/>
                    <a:pt x="5124" y="6341"/>
                  </a:cubicBezTo>
                  <a:cubicBezTo>
                    <a:pt x="5978" y="7172"/>
                    <a:pt x="7028" y="7731"/>
                    <a:pt x="8185" y="8019"/>
                  </a:cubicBezTo>
                  <a:cubicBezTo>
                    <a:pt x="8204" y="8024"/>
                    <a:pt x="8222" y="8027"/>
                    <a:pt x="8241" y="8027"/>
                  </a:cubicBezTo>
                  <a:cubicBezTo>
                    <a:pt x="8360" y="8027"/>
                    <a:pt x="8477" y="7933"/>
                    <a:pt x="8472" y="7803"/>
                  </a:cubicBezTo>
                  <a:cubicBezTo>
                    <a:pt x="8428" y="6819"/>
                    <a:pt x="8267" y="5508"/>
                    <a:pt x="7633" y="4693"/>
                  </a:cubicBezTo>
                  <a:cubicBezTo>
                    <a:pt x="8239" y="4381"/>
                    <a:pt x="8806" y="3997"/>
                    <a:pt x="9305" y="3534"/>
                  </a:cubicBezTo>
                  <a:cubicBezTo>
                    <a:pt x="9585" y="3273"/>
                    <a:pt x="10148" y="2813"/>
                    <a:pt x="10051" y="2359"/>
                  </a:cubicBezTo>
                  <a:cubicBezTo>
                    <a:pt x="9976" y="2005"/>
                    <a:pt x="9624" y="1951"/>
                    <a:pt x="9300" y="1951"/>
                  </a:cubicBezTo>
                  <a:cubicBezTo>
                    <a:pt x="9174" y="1951"/>
                    <a:pt x="9052" y="1959"/>
                    <a:pt x="8952" y="1961"/>
                  </a:cubicBezTo>
                  <a:cubicBezTo>
                    <a:pt x="8153" y="1973"/>
                    <a:pt x="7303" y="1989"/>
                    <a:pt x="6523" y="2174"/>
                  </a:cubicBezTo>
                  <a:cubicBezTo>
                    <a:pt x="6424" y="1661"/>
                    <a:pt x="6102" y="1186"/>
                    <a:pt x="5793" y="777"/>
                  </a:cubicBezTo>
                  <a:cubicBezTo>
                    <a:pt x="5568" y="480"/>
                    <a:pt x="5245" y="1"/>
                    <a:pt x="4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 name="Google Shape;68;p2"/>
          <p:cNvGrpSpPr/>
          <p:nvPr/>
        </p:nvGrpSpPr>
        <p:grpSpPr>
          <a:xfrm>
            <a:off x="1328899" y="436541"/>
            <a:ext cx="489925" cy="434600"/>
            <a:chOff x="3200749" y="4607951"/>
            <a:chExt cx="250388" cy="222113"/>
          </a:xfrm>
        </p:grpSpPr>
        <p:sp>
          <p:nvSpPr>
            <p:cNvPr id="69" name="Google Shape;69;p2"/>
            <p:cNvSpPr/>
            <p:nvPr/>
          </p:nvSpPr>
          <p:spPr>
            <a:xfrm>
              <a:off x="3212638" y="4655639"/>
              <a:ext cx="230435" cy="164429"/>
            </a:xfrm>
            <a:custGeom>
              <a:avLst/>
              <a:gdLst/>
              <a:ahLst/>
              <a:cxnLst/>
              <a:rect l="l" t="t" r="r" b="b"/>
              <a:pathLst>
                <a:path w="12404" h="8851" extrusionOk="0">
                  <a:moveTo>
                    <a:pt x="6842" y="0"/>
                  </a:moveTo>
                  <a:cubicBezTo>
                    <a:pt x="6707" y="0"/>
                    <a:pt x="6570" y="14"/>
                    <a:pt x="6433" y="43"/>
                  </a:cubicBezTo>
                  <a:cubicBezTo>
                    <a:pt x="5732" y="177"/>
                    <a:pt x="5165" y="644"/>
                    <a:pt x="4665" y="1111"/>
                  </a:cubicBezTo>
                  <a:cubicBezTo>
                    <a:pt x="4606" y="1169"/>
                    <a:pt x="4535" y="1196"/>
                    <a:pt x="4465" y="1196"/>
                  </a:cubicBezTo>
                  <a:cubicBezTo>
                    <a:pt x="4375" y="1196"/>
                    <a:pt x="4287" y="1152"/>
                    <a:pt x="4231" y="1078"/>
                  </a:cubicBezTo>
                  <a:cubicBezTo>
                    <a:pt x="3829" y="515"/>
                    <a:pt x="3328" y="285"/>
                    <a:pt x="2859" y="285"/>
                  </a:cubicBezTo>
                  <a:cubicBezTo>
                    <a:pt x="1772" y="285"/>
                    <a:pt x="863" y="1523"/>
                    <a:pt x="1796" y="2712"/>
                  </a:cubicBezTo>
                  <a:cubicBezTo>
                    <a:pt x="1863" y="2712"/>
                    <a:pt x="1929" y="2712"/>
                    <a:pt x="1963" y="2745"/>
                  </a:cubicBezTo>
                  <a:cubicBezTo>
                    <a:pt x="2163" y="2779"/>
                    <a:pt x="2163" y="3112"/>
                    <a:pt x="1963" y="3146"/>
                  </a:cubicBezTo>
                  <a:cubicBezTo>
                    <a:pt x="1062" y="3279"/>
                    <a:pt x="61" y="3713"/>
                    <a:pt x="28" y="4814"/>
                  </a:cubicBezTo>
                  <a:cubicBezTo>
                    <a:pt x="1" y="5765"/>
                    <a:pt x="726" y="6339"/>
                    <a:pt x="1537" y="6339"/>
                  </a:cubicBezTo>
                  <a:cubicBezTo>
                    <a:pt x="1722" y="6339"/>
                    <a:pt x="1911" y="6310"/>
                    <a:pt x="2096" y="6248"/>
                  </a:cubicBezTo>
                  <a:cubicBezTo>
                    <a:pt x="2123" y="6239"/>
                    <a:pt x="2150" y="6235"/>
                    <a:pt x="2177" y="6235"/>
                  </a:cubicBezTo>
                  <a:cubicBezTo>
                    <a:pt x="2346" y="6235"/>
                    <a:pt x="2487" y="6404"/>
                    <a:pt x="2430" y="6548"/>
                  </a:cubicBezTo>
                  <a:cubicBezTo>
                    <a:pt x="2152" y="7290"/>
                    <a:pt x="2246" y="8404"/>
                    <a:pt x="3164" y="8404"/>
                  </a:cubicBezTo>
                  <a:cubicBezTo>
                    <a:pt x="3236" y="8404"/>
                    <a:pt x="3314" y="8397"/>
                    <a:pt x="3397" y="8383"/>
                  </a:cubicBezTo>
                  <a:cubicBezTo>
                    <a:pt x="3931" y="8316"/>
                    <a:pt x="4264" y="7882"/>
                    <a:pt x="4498" y="7415"/>
                  </a:cubicBezTo>
                  <a:cubicBezTo>
                    <a:pt x="4498" y="7349"/>
                    <a:pt x="4498" y="7315"/>
                    <a:pt x="4498" y="7249"/>
                  </a:cubicBezTo>
                  <a:cubicBezTo>
                    <a:pt x="4498" y="7149"/>
                    <a:pt x="4598" y="7115"/>
                    <a:pt x="4665" y="7082"/>
                  </a:cubicBezTo>
                  <a:cubicBezTo>
                    <a:pt x="4684" y="7053"/>
                    <a:pt x="4713" y="7041"/>
                    <a:pt x="4745" y="7041"/>
                  </a:cubicBezTo>
                  <a:cubicBezTo>
                    <a:pt x="4826" y="7041"/>
                    <a:pt x="4922" y="7120"/>
                    <a:pt x="4898" y="7215"/>
                  </a:cubicBezTo>
                  <a:cubicBezTo>
                    <a:pt x="4898" y="7249"/>
                    <a:pt x="4865" y="7282"/>
                    <a:pt x="4865" y="7349"/>
                  </a:cubicBezTo>
                  <a:cubicBezTo>
                    <a:pt x="4995" y="8132"/>
                    <a:pt x="5636" y="8851"/>
                    <a:pt x="6476" y="8851"/>
                  </a:cubicBezTo>
                  <a:cubicBezTo>
                    <a:pt x="6495" y="8851"/>
                    <a:pt x="6514" y="8850"/>
                    <a:pt x="6533" y="8850"/>
                  </a:cubicBezTo>
                  <a:cubicBezTo>
                    <a:pt x="7533" y="8816"/>
                    <a:pt x="7967" y="7916"/>
                    <a:pt x="8100" y="7082"/>
                  </a:cubicBezTo>
                  <a:cubicBezTo>
                    <a:pt x="8120" y="6985"/>
                    <a:pt x="8219" y="6933"/>
                    <a:pt x="8317" y="6933"/>
                  </a:cubicBezTo>
                  <a:cubicBezTo>
                    <a:pt x="8388" y="6933"/>
                    <a:pt x="8459" y="6959"/>
                    <a:pt x="8501" y="7015"/>
                  </a:cubicBezTo>
                  <a:cubicBezTo>
                    <a:pt x="8534" y="7015"/>
                    <a:pt x="8601" y="7048"/>
                    <a:pt x="8601" y="7115"/>
                  </a:cubicBezTo>
                  <a:cubicBezTo>
                    <a:pt x="8745" y="7674"/>
                    <a:pt x="9182" y="7911"/>
                    <a:pt x="9658" y="7911"/>
                  </a:cubicBezTo>
                  <a:cubicBezTo>
                    <a:pt x="10063" y="7911"/>
                    <a:pt x="10496" y="7740"/>
                    <a:pt x="10802" y="7449"/>
                  </a:cubicBezTo>
                  <a:cubicBezTo>
                    <a:pt x="11103" y="7182"/>
                    <a:pt x="11336" y="6748"/>
                    <a:pt x="11303" y="6315"/>
                  </a:cubicBezTo>
                  <a:cubicBezTo>
                    <a:pt x="11269" y="5914"/>
                    <a:pt x="11036" y="5681"/>
                    <a:pt x="10769" y="5381"/>
                  </a:cubicBezTo>
                  <a:cubicBezTo>
                    <a:pt x="10736" y="5347"/>
                    <a:pt x="10736" y="5347"/>
                    <a:pt x="10702" y="5314"/>
                  </a:cubicBezTo>
                  <a:cubicBezTo>
                    <a:pt x="10536" y="5214"/>
                    <a:pt x="10469" y="4880"/>
                    <a:pt x="10736" y="4814"/>
                  </a:cubicBezTo>
                  <a:cubicBezTo>
                    <a:pt x="11937" y="4547"/>
                    <a:pt x="12404" y="3346"/>
                    <a:pt x="11636" y="2345"/>
                  </a:cubicBezTo>
                  <a:cubicBezTo>
                    <a:pt x="11238" y="1833"/>
                    <a:pt x="10699" y="1623"/>
                    <a:pt x="10137" y="1623"/>
                  </a:cubicBezTo>
                  <a:cubicBezTo>
                    <a:pt x="9710" y="1623"/>
                    <a:pt x="9270" y="1743"/>
                    <a:pt x="8868" y="1945"/>
                  </a:cubicBezTo>
                  <a:cubicBezTo>
                    <a:pt x="8823" y="1972"/>
                    <a:pt x="8774" y="1984"/>
                    <a:pt x="8726" y="1984"/>
                  </a:cubicBezTo>
                  <a:cubicBezTo>
                    <a:pt x="8595" y="1984"/>
                    <a:pt x="8476" y="1891"/>
                    <a:pt x="8501" y="1745"/>
                  </a:cubicBezTo>
                  <a:cubicBezTo>
                    <a:pt x="8618" y="694"/>
                    <a:pt x="7789" y="0"/>
                    <a:pt x="68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3336476" y="4617314"/>
              <a:ext cx="91717" cy="63312"/>
            </a:xfrm>
            <a:custGeom>
              <a:avLst/>
              <a:gdLst/>
              <a:ahLst/>
              <a:cxnLst/>
              <a:rect l="l" t="t" r="r" b="b"/>
              <a:pathLst>
                <a:path w="4937" h="3408" extrusionOk="0">
                  <a:moveTo>
                    <a:pt x="2449" y="1"/>
                  </a:moveTo>
                  <a:cubicBezTo>
                    <a:pt x="1460" y="1"/>
                    <a:pt x="404" y="590"/>
                    <a:pt x="0" y="1506"/>
                  </a:cubicBezTo>
                  <a:cubicBezTo>
                    <a:pt x="71" y="1498"/>
                    <a:pt x="144" y="1494"/>
                    <a:pt x="218" y="1494"/>
                  </a:cubicBezTo>
                  <a:cubicBezTo>
                    <a:pt x="458" y="1494"/>
                    <a:pt x="713" y="1538"/>
                    <a:pt x="967" y="1639"/>
                  </a:cubicBezTo>
                  <a:cubicBezTo>
                    <a:pt x="1801" y="1940"/>
                    <a:pt x="2302" y="2607"/>
                    <a:pt x="2335" y="3407"/>
                  </a:cubicBezTo>
                  <a:cubicBezTo>
                    <a:pt x="2710" y="3282"/>
                    <a:pt x="3105" y="3215"/>
                    <a:pt x="3487" y="3215"/>
                  </a:cubicBezTo>
                  <a:cubicBezTo>
                    <a:pt x="3819" y="3215"/>
                    <a:pt x="4142" y="3266"/>
                    <a:pt x="4437" y="3374"/>
                  </a:cubicBezTo>
                  <a:cubicBezTo>
                    <a:pt x="4937" y="2106"/>
                    <a:pt x="4603" y="572"/>
                    <a:pt x="3136" y="105"/>
                  </a:cubicBezTo>
                  <a:cubicBezTo>
                    <a:pt x="2917" y="34"/>
                    <a:pt x="2685" y="1"/>
                    <a:pt x="2449" y="1"/>
                  </a:cubicBezTo>
                  <a:close/>
                </a:path>
              </a:pathLst>
            </a:custGeom>
            <a:solidFill>
              <a:srgbClr val="FFE7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3200749" y="4607951"/>
              <a:ext cx="250388" cy="222113"/>
            </a:xfrm>
            <a:custGeom>
              <a:avLst/>
              <a:gdLst/>
              <a:ahLst/>
              <a:cxnLst/>
              <a:rect l="l" t="t" r="r" b="b"/>
              <a:pathLst>
                <a:path w="13478" h="11956" extrusionOk="0">
                  <a:moveTo>
                    <a:pt x="9780" y="517"/>
                  </a:moveTo>
                  <a:cubicBezTo>
                    <a:pt x="10007" y="517"/>
                    <a:pt x="10231" y="547"/>
                    <a:pt x="10442" y="609"/>
                  </a:cubicBezTo>
                  <a:cubicBezTo>
                    <a:pt x="11909" y="1076"/>
                    <a:pt x="12243" y="2610"/>
                    <a:pt x="11743" y="3878"/>
                  </a:cubicBezTo>
                  <a:cubicBezTo>
                    <a:pt x="11457" y="3773"/>
                    <a:pt x="11145" y="3722"/>
                    <a:pt x="10824" y="3722"/>
                  </a:cubicBezTo>
                  <a:cubicBezTo>
                    <a:pt x="10432" y="3722"/>
                    <a:pt x="10026" y="3798"/>
                    <a:pt x="9641" y="3945"/>
                  </a:cubicBezTo>
                  <a:cubicBezTo>
                    <a:pt x="9608" y="3111"/>
                    <a:pt x="9107" y="2444"/>
                    <a:pt x="8273" y="2143"/>
                  </a:cubicBezTo>
                  <a:cubicBezTo>
                    <a:pt x="7999" y="2061"/>
                    <a:pt x="7724" y="2001"/>
                    <a:pt x="7469" y="2001"/>
                  </a:cubicBezTo>
                  <a:cubicBezTo>
                    <a:pt x="7413" y="2001"/>
                    <a:pt x="7359" y="2004"/>
                    <a:pt x="7306" y="2010"/>
                  </a:cubicBezTo>
                  <a:cubicBezTo>
                    <a:pt x="7713" y="1087"/>
                    <a:pt x="8784" y="517"/>
                    <a:pt x="9780" y="517"/>
                  </a:cubicBezTo>
                  <a:close/>
                  <a:moveTo>
                    <a:pt x="7482" y="2567"/>
                  </a:moveTo>
                  <a:cubicBezTo>
                    <a:pt x="8429" y="2567"/>
                    <a:pt x="9258" y="3261"/>
                    <a:pt x="9141" y="4312"/>
                  </a:cubicBezTo>
                  <a:cubicBezTo>
                    <a:pt x="9116" y="4458"/>
                    <a:pt x="9235" y="4551"/>
                    <a:pt x="9366" y="4551"/>
                  </a:cubicBezTo>
                  <a:cubicBezTo>
                    <a:pt x="9414" y="4551"/>
                    <a:pt x="9463" y="4539"/>
                    <a:pt x="9508" y="4512"/>
                  </a:cubicBezTo>
                  <a:cubicBezTo>
                    <a:pt x="9910" y="4310"/>
                    <a:pt x="10350" y="4190"/>
                    <a:pt x="10777" y="4190"/>
                  </a:cubicBezTo>
                  <a:cubicBezTo>
                    <a:pt x="11339" y="4190"/>
                    <a:pt x="11878" y="4400"/>
                    <a:pt x="12276" y="4912"/>
                  </a:cubicBezTo>
                  <a:cubicBezTo>
                    <a:pt x="13044" y="5913"/>
                    <a:pt x="12577" y="7114"/>
                    <a:pt x="11376" y="7381"/>
                  </a:cubicBezTo>
                  <a:cubicBezTo>
                    <a:pt x="11109" y="7447"/>
                    <a:pt x="11176" y="7781"/>
                    <a:pt x="11342" y="7881"/>
                  </a:cubicBezTo>
                  <a:cubicBezTo>
                    <a:pt x="11376" y="7881"/>
                    <a:pt x="11376" y="7914"/>
                    <a:pt x="11409" y="7948"/>
                  </a:cubicBezTo>
                  <a:cubicBezTo>
                    <a:pt x="11676" y="8248"/>
                    <a:pt x="11909" y="8448"/>
                    <a:pt x="11943" y="8882"/>
                  </a:cubicBezTo>
                  <a:cubicBezTo>
                    <a:pt x="11976" y="9315"/>
                    <a:pt x="11743" y="9716"/>
                    <a:pt x="11442" y="10016"/>
                  </a:cubicBezTo>
                  <a:cubicBezTo>
                    <a:pt x="11139" y="10304"/>
                    <a:pt x="10711" y="10475"/>
                    <a:pt x="10309" y="10475"/>
                  </a:cubicBezTo>
                  <a:cubicBezTo>
                    <a:pt x="9829" y="10475"/>
                    <a:pt x="9386" y="10230"/>
                    <a:pt x="9241" y="9649"/>
                  </a:cubicBezTo>
                  <a:cubicBezTo>
                    <a:pt x="9241" y="9615"/>
                    <a:pt x="9174" y="9582"/>
                    <a:pt x="9141" y="9549"/>
                  </a:cubicBezTo>
                  <a:cubicBezTo>
                    <a:pt x="9099" y="9507"/>
                    <a:pt x="9029" y="9483"/>
                    <a:pt x="8959" y="9483"/>
                  </a:cubicBezTo>
                  <a:cubicBezTo>
                    <a:pt x="8860" y="9483"/>
                    <a:pt x="8760" y="9532"/>
                    <a:pt x="8740" y="9649"/>
                  </a:cubicBezTo>
                  <a:cubicBezTo>
                    <a:pt x="8607" y="10483"/>
                    <a:pt x="8173" y="11383"/>
                    <a:pt x="7173" y="11417"/>
                  </a:cubicBezTo>
                  <a:cubicBezTo>
                    <a:pt x="7137" y="11419"/>
                    <a:pt x="7102" y="11421"/>
                    <a:pt x="7068" y="11421"/>
                  </a:cubicBezTo>
                  <a:cubicBezTo>
                    <a:pt x="6252" y="11421"/>
                    <a:pt x="5633" y="10684"/>
                    <a:pt x="5505" y="9916"/>
                  </a:cubicBezTo>
                  <a:cubicBezTo>
                    <a:pt x="5505" y="9849"/>
                    <a:pt x="5538" y="9816"/>
                    <a:pt x="5538" y="9782"/>
                  </a:cubicBezTo>
                  <a:cubicBezTo>
                    <a:pt x="5562" y="9687"/>
                    <a:pt x="5466" y="9608"/>
                    <a:pt x="5385" y="9608"/>
                  </a:cubicBezTo>
                  <a:cubicBezTo>
                    <a:pt x="5353" y="9608"/>
                    <a:pt x="5324" y="9620"/>
                    <a:pt x="5305" y="9649"/>
                  </a:cubicBezTo>
                  <a:cubicBezTo>
                    <a:pt x="5238" y="9682"/>
                    <a:pt x="5138" y="9716"/>
                    <a:pt x="5138" y="9816"/>
                  </a:cubicBezTo>
                  <a:cubicBezTo>
                    <a:pt x="5138" y="9882"/>
                    <a:pt x="5138" y="9916"/>
                    <a:pt x="5138" y="9982"/>
                  </a:cubicBezTo>
                  <a:cubicBezTo>
                    <a:pt x="4904" y="10449"/>
                    <a:pt x="4571" y="10883"/>
                    <a:pt x="4037" y="10950"/>
                  </a:cubicBezTo>
                  <a:cubicBezTo>
                    <a:pt x="3954" y="10964"/>
                    <a:pt x="3876" y="10971"/>
                    <a:pt x="3804" y="10971"/>
                  </a:cubicBezTo>
                  <a:cubicBezTo>
                    <a:pt x="2890" y="10971"/>
                    <a:pt x="2822" y="9857"/>
                    <a:pt x="3070" y="9115"/>
                  </a:cubicBezTo>
                  <a:cubicBezTo>
                    <a:pt x="3127" y="8971"/>
                    <a:pt x="2986" y="8802"/>
                    <a:pt x="2817" y="8802"/>
                  </a:cubicBezTo>
                  <a:cubicBezTo>
                    <a:pt x="2790" y="8802"/>
                    <a:pt x="2763" y="8806"/>
                    <a:pt x="2736" y="8815"/>
                  </a:cubicBezTo>
                  <a:cubicBezTo>
                    <a:pt x="2551" y="8877"/>
                    <a:pt x="2362" y="8906"/>
                    <a:pt x="2177" y="8906"/>
                  </a:cubicBezTo>
                  <a:cubicBezTo>
                    <a:pt x="1366" y="8906"/>
                    <a:pt x="641" y="8332"/>
                    <a:pt x="668" y="7381"/>
                  </a:cubicBezTo>
                  <a:cubicBezTo>
                    <a:pt x="701" y="6280"/>
                    <a:pt x="1702" y="5846"/>
                    <a:pt x="2603" y="5713"/>
                  </a:cubicBezTo>
                  <a:cubicBezTo>
                    <a:pt x="2803" y="5679"/>
                    <a:pt x="2803" y="5346"/>
                    <a:pt x="2603" y="5312"/>
                  </a:cubicBezTo>
                  <a:cubicBezTo>
                    <a:pt x="2569" y="5279"/>
                    <a:pt x="2503" y="5279"/>
                    <a:pt x="2436" y="5279"/>
                  </a:cubicBezTo>
                  <a:cubicBezTo>
                    <a:pt x="1503" y="4090"/>
                    <a:pt x="2412" y="2852"/>
                    <a:pt x="3499" y="2852"/>
                  </a:cubicBezTo>
                  <a:cubicBezTo>
                    <a:pt x="3968" y="2852"/>
                    <a:pt x="4469" y="3082"/>
                    <a:pt x="4871" y="3645"/>
                  </a:cubicBezTo>
                  <a:cubicBezTo>
                    <a:pt x="4946" y="3719"/>
                    <a:pt x="5031" y="3763"/>
                    <a:pt x="5116" y="3763"/>
                  </a:cubicBezTo>
                  <a:cubicBezTo>
                    <a:pt x="5181" y="3763"/>
                    <a:pt x="5246" y="3736"/>
                    <a:pt x="5305" y="3678"/>
                  </a:cubicBezTo>
                  <a:cubicBezTo>
                    <a:pt x="5805" y="3211"/>
                    <a:pt x="6372" y="2744"/>
                    <a:pt x="7073" y="2610"/>
                  </a:cubicBezTo>
                  <a:cubicBezTo>
                    <a:pt x="7210" y="2581"/>
                    <a:pt x="7347" y="2567"/>
                    <a:pt x="7482" y="2567"/>
                  </a:cubicBezTo>
                  <a:close/>
                  <a:moveTo>
                    <a:pt x="9790" y="1"/>
                  </a:moveTo>
                  <a:cubicBezTo>
                    <a:pt x="8522" y="1"/>
                    <a:pt x="7191" y="807"/>
                    <a:pt x="6906" y="2077"/>
                  </a:cubicBezTo>
                  <a:cubicBezTo>
                    <a:pt x="6239" y="2244"/>
                    <a:pt x="5672" y="2644"/>
                    <a:pt x="5138" y="3077"/>
                  </a:cubicBezTo>
                  <a:cubicBezTo>
                    <a:pt x="4674" y="2573"/>
                    <a:pt x="4038" y="2239"/>
                    <a:pt x="3387" y="2239"/>
                  </a:cubicBezTo>
                  <a:cubicBezTo>
                    <a:pt x="2962" y="2239"/>
                    <a:pt x="2531" y="2381"/>
                    <a:pt x="2136" y="2711"/>
                  </a:cubicBezTo>
                  <a:cubicBezTo>
                    <a:pt x="1302" y="3411"/>
                    <a:pt x="1302" y="4545"/>
                    <a:pt x="1936" y="5312"/>
                  </a:cubicBezTo>
                  <a:cubicBezTo>
                    <a:pt x="868" y="5513"/>
                    <a:pt x="1" y="6513"/>
                    <a:pt x="168" y="7681"/>
                  </a:cubicBezTo>
                  <a:cubicBezTo>
                    <a:pt x="290" y="8780"/>
                    <a:pt x="1195" y="9432"/>
                    <a:pt x="2166" y="9432"/>
                  </a:cubicBezTo>
                  <a:cubicBezTo>
                    <a:pt x="2256" y="9432"/>
                    <a:pt x="2346" y="9427"/>
                    <a:pt x="2436" y="9415"/>
                  </a:cubicBezTo>
                  <a:lnTo>
                    <a:pt x="2436" y="9415"/>
                  </a:lnTo>
                  <a:cubicBezTo>
                    <a:pt x="2269" y="10283"/>
                    <a:pt x="2336" y="11283"/>
                    <a:pt x="3370" y="11517"/>
                  </a:cubicBezTo>
                  <a:cubicBezTo>
                    <a:pt x="3495" y="11546"/>
                    <a:pt x="3615" y="11559"/>
                    <a:pt x="3729" y="11559"/>
                  </a:cubicBezTo>
                  <a:cubicBezTo>
                    <a:pt x="4406" y="11559"/>
                    <a:pt x="4895" y="11082"/>
                    <a:pt x="5238" y="10483"/>
                  </a:cubicBezTo>
                  <a:cubicBezTo>
                    <a:pt x="5460" y="11340"/>
                    <a:pt x="6256" y="11955"/>
                    <a:pt x="7167" y="11955"/>
                  </a:cubicBezTo>
                  <a:cubicBezTo>
                    <a:pt x="7213" y="11955"/>
                    <a:pt x="7259" y="11954"/>
                    <a:pt x="7306" y="11950"/>
                  </a:cubicBezTo>
                  <a:cubicBezTo>
                    <a:pt x="8140" y="11917"/>
                    <a:pt x="8974" y="11217"/>
                    <a:pt x="9174" y="10383"/>
                  </a:cubicBezTo>
                  <a:cubicBezTo>
                    <a:pt x="9440" y="10773"/>
                    <a:pt x="9905" y="10956"/>
                    <a:pt x="10397" y="10956"/>
                  </a:cubicBezTo>
                  <a:cubicBezTo>
                    <a:pt x="10830" y="10956"/>
                    <a:pt x="11284" y="10815"/>
                    <a:pt x="11643" y="10549"/>
                  </a:cubicBezTo>
                  <a:cubicBezTo>
                    <a:pt x="12410" y="9949"/>
                    <a:pt x="12877" y="8381"/>
                    <a:pt x="11976" y="7747"/>
                  </a:cubicBezTo>
                  <a:cubicBezTo>
                    <a:pt x="12977" y="7280"/>
                    <a:pt x="13477" y="6113"/>
                    <a:pt x="12977" y="5046"/>
                  </a:cubicBezTo>
                  <a:cubicBezTo>
                    <a:pt x="12777" y="4645"/>
                    <a:pt x="12510" y="4345"/>
                    <a:pt x="12210" y="4112"/>
                  </a:cubicBezTo>
                  <a:cubicBezTo>
                    <a:pt x="13010" y="2711"/>
                    <a:pt x="12343" y="809"/>
                    <a:pt x="10842" y="209"/>
                  </a:cubicBezTo>
                  <a:cubicBezTo>
                    <a:pt x="10514" y="67"/>
                    <a:pt x="10155" y="1"/>
                    <a:pt x="979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755041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2"/>
        <p:cNvGrpSpPr/>
        <p:nvPr/>
      </p:nvGrpSpPr>
      <p:grpSpPr>
        <a:xfrm>
          <a:off x="0" y="0"/>
          <a:ext cx="0" cy="0"/>
          <a:chOff x="0" y="0"/>
          <a:chExt cx="0" cy="0"/>
        </a:xfrm>
      </p:grpSpPr>
      <p:sp>
        <p:nvSpPr>
          <p:cNvPr id="73" name="Google Shape;73;p3"/>
          <p:cNvSpPr/>
          <p:nvPr/>
        </p:nvSpPr>
        <p:spPr>
          <a:xfrm>
            <a:off x="8730379" y="-371332"/>
            <a:ext cx="3508173" cy="1720035"/>
          </a:xfrm>
          <a:custGeom>
            <a:avLst/>
            <a:gdLst/>
            <a:ahLst/>
            <a:cxnLst/>
            <a:rect l="l" t="t" r="r" b="b"/>
            <a:pathLst>
              <a:path w="16766" h="8220" extrusionOk="0">
                <a:moveTo>
                  <a:pt x="16619" y="0"/>
                </a:moveTo>
                <a:lnTo>
                  <a:pt x="1" y="306"/>
                </a:lnTo>
                <a:cubicBezTo>
                  <a:pt x="61" y="421"/>
                  <a:pt x="130" y="530"/>
                  <a:pt x="209" y="629"/>
                </a:cubicBezTo>
                <a:cubicBezTo>
                  <a:pt x="561" y="1077"/>
                  <a:pt x="1090" y="1341"/>
                  <a:pt x="1620" y="1341"/>
                </a:cubicBezTo>
                <a:cubicBezTo>
                  <a:pt x="1653" y="1341"/>
                  <a:pt x="1687" y="1340"/>
                  <a:pt x="1720" y="1338"/>
                </a:cubicBezTo>
                <a:cubicBezTo>
                  <a:pt x="2137" y="1311"/>
                  <a:pt x="2547" y="1128"/>
                  <a:pt x="2959" y="1128"/>
                </a:cubicBezTo>
                <a:cubicBezTo>
                  <a:pt x="3033" y="1128"/>
                  <a:pt x="3106" y="1133"/>
                  <a:pt x="3180" y="1147"/>
                </a:cubicBezTo>
                <a:cubicBezTo>
                  <a:pt x="3277" y="1165"/>
                  <a:pt x="3367" y="1194"/>
                  <a:pt x="3455" y="1233"/>
                </a:cubicBezTo>
                <a:cubicBezTo>
                  <a:pt x="3474" y="1242"/>
                  <a:pt x="3493" y="1250"/>
                  <a:pt x="3511" y="1261"/>
                </a:cubicBezTo>
                <a:lnTo>
                  <a:pt x="3512" y="1261"/>
                </a:lnTo>
                <a:cubicBezTo>
                  <a:pt x="4178" y="1599"/>
                  <a:pt x="4587" y="2502"/>
                  <a:pt x="5216" y="2997"/>
                </a:cubicBezTo>
                <a:cubicBezTo>
                  <a:pt x="5642" y="3331"/>
                  <a:pt x="6137" y="3458"/>
                  <a:pt x="6653" y="3458"/>
                </a:cubicBezTo>
                <a:cubicBezTo>
                  <a:pt x="7281" y="3458"/>
                  <a:pt x="7939" y="3268"/>
                  <a:pt x="8534" y="3032"/>
                </a:cubicBezTo>
                <a:cubicBezTo>
                  <a:pt x="9061" y="2823"/>
                  <a:pt x="9606" y="2582"/>
                  <a:pt x="10155" y="2582"/>
                </a:cubicBezTo>
                <a:cubicBezTo>
                  <a:pt x="10271" y="2582"/>
                  <a:pt x="10386" y="2593"/>
                  <a:pt x="10502" y="2617"/>
                </a:cubicBezTo>
                <a:cubicBezTo>
                  <a:pt x="11491" y="2819"/>
                  <a:pt x="12129" y="3901"/>
                  <a:pt x="12548" y="4929"/>
                </a:cubicBezTo>
                <a:cubicBezTo>
                  <a:pt x="12966" y="5958"/>
                  <a:pt x="13334" y="7102"/>
                  <a:pt x="14165" y="7742"/>
                </a:cubicBezTo>
                <a:cubicBezTo>
                  <a:pt x="14587" y="8068"/>
                  <a:pt x="15094" y="8220"/>
                  <a:pt x="15606" y="8220"/>
                </a:cubicBezTo>
                <a:cubicBezTo>
                  <a:pt x="16002" y="8220"/>
                  <a:pt x="16401" y="8129"/>
                  <a:pt x="16766" y="7956"/>
                </a:cubicBezTo>
                <a:lnTo>
                  <a:pt x="16619" y="0"/>
                </a:ln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3"/>
          <p:cNvSpPr/>
          <p:nvPr/>
        </p:nvSpPr>
        <p:spPr>
          <a:xfrm>
            <a:off x="9877671" y="1941060"/>
            <a:ext cx="2998876" cy="5465401"/>
          </a:xfrm>
          <a:custGeom>
            <a:avLst/>
            <a:gdLst/>
            <a:ahLst/>
            <a:cxnLst/>
            <a:rect l="l" t="t" r="r" b="b"/>
            <a:pathLst>
              <a:path w="14332" h="26119" extrusionOk="0">
                <a:moveTo>
                  <a:pt x="12104" y="0"/>
                </a:moveTo>
                <a:cubicBezTo>
                  <a:pt x="11836" y="0"/>
                  <a:pt x="11579" y="100"/>
                  <a:pt x="11338" y="207"/>
                </a:cubicBezTo>
                <a:cubicBezTo>
                  <a:pt x="11049" y="335"/>
                  <a:pt x="10764" y="475"/>
                  <a:pt x="10478" y="610"/>
                </a:cubicBezTo>
                <a:cubicBezTo>
                  <a:pt x="9890" y="885"/>
                  <a:pt x="9294" y="1149"/>
                  <a:pt x="8713" y="1440"/>
                </a:cubicBezTo>
                <a:cubicBezTo>
                  <a:pt x="8495" y="1549"/>
                  <a:pt x="8298" y="1691"/>
                  <a:pt x="8201" y="1922"/>
                </a:cubicBezTo>
                <a:cubicBezTo>
                  <a:pt x="8095" y="2174"/>
                  <a:pt x="8110" y="2467"/>
                  <a:pt x="8106" y="2735"/>
                </a:cubicBezTo>
                <a:cubicBezTo>
                  <a:pt x="8097" y="3377"/>
                  <a:pt x="8121" y="4019"/>
                  <a:pt x="8176" y="4658"/>
                </a:cubicBezTo>
                <a:cubicBezTo>
                  <a:pt x="8228" y="5277"/>
                  <a:pt x="8331" y="5899"/>
                  <a:pt x="8283" y="6521"/>
                </a:cubicBezTo>
                <a:cubicBezTo>
                  <a:pt x="8242" y="7056"/>
                  <a:pt x="8055" y="7556"/>
                  <a:pt x="7761" y="8004"/>
                </a:cubicBezTo>
                <a:cubicBezTo>
                  <a:pt x="7173" y="8897"/>
                  <a:pt x="6276" y="9476"/>
                  <a:pt x="5434" y="10099"/>
                </a:cubicBezTo>
                <a:cubicBezTo>
                  <a:pt x="5008" y="10415"/>
                  <a:pt x="4600" y="10769"/>
                  <a:pt x="4338" y="11238"/>
                </a:cubicBezTo>
                <a:cubicBezTo>
                  <a:pt x="4078" y="11703"/>
                  <a:pt x="3973" y="12231"/>
                  <a:pt x="3932" y="12758"/>
                </a:cubicBezTo>
                <a:cubicBezTo>
                  <a:pt x="3854" y="13776"/>
                  <a:pt x="4023" y="14819"/>
                  <a:pt x="3717" y="15812"/>
                </a:cubicBezTo>
                <a:cubicBezTo>
                  <a:pt x="3574" y="16273"/>
                  <a:pt x="3319" y="16702"/>
                  <a:pt x="2917" y="16981"/>
                </a:cubicBezTo>
                <a:cubicBezTo>
                  <a:pt x="2489" y="17279"/>
                  <a:pt x="1977" y="17419"/>
                  <a:pt x="1536" y="17694"/>
                </a:cubicBezTo>
                <a:cubicBezTo>
                  <a:pt x="639" y="18252"/>
                  <a:pt x="327" y="19323"/>
                  <a:pt x="152" y="20304"/>
                </a:cubicBezTo>
                <a:cubicBezTo>
                  <a:pt x="48" y="20891"/>
                  <a:pt x="1" y="21500"/>
                  <a:pt x="140" y="22087"/>
                </a:cubicBezTo>
                <a:cubicBezTo>
                  <a:pt x="259" y="22589"/>
                  <a:pt x="523" y="23040"/>
                  <a:pt x="855" y="23429"/>
                </a:cubicBezTo>
                <a:cubicBezTo>
                  <a:pt x="1544" y="24236"/>
                  <a:pt x="3187" y="24329"/>
                  <a:pt x="3333" y="25366"/>
                </a:cubicBezTo>
                <a:cubicBezTo>
                  <a:pt x="3413" y="25937"/>
                  <a:pt x="4213" y="26116"/>
                  <a:pt x="4450" y="26116"/>
                </a:cubicBezTo>
                <a:cubicBezTo>
                  <a:pt x="4499" y="26116"/>
                  <a:pt x="4524" y="26108"/>
                  <a:pt x="4512" y="26094"/>
                </a:cubicBezTo>
                <a:lnTo>
                  <a:pt x="4512" y="26094"/>
                </a:lnTo>
                <a:cubicBezTo>
                  <a:pt x="5752" y="26098"/>
                  <a:pt x="6992" y="26103"/>
                  <a:pt x="8231" y="26108"/>
                </a:cubicBezTo>
                <a:cubicBezTo>
                  <a:pt x="8884" y="26110"/>
                  <a:pt x="9536" y="26113"/>
                  <a:pt x="10188" y="26115"/>
                </a:cubicBezTo>
                <a:cubicBezTo>
                  <a:pt x="10509" y="26116"/>
                  <a:pt x="10831" y="26117"/>
                  <a:pt x="11153" y="26118"/>
                </a:cubicBezTo>
                <a:cubicBezTo>
                  <a:pt x="11181" y="26118"/>
                  <a:pt x="11210" y="26118"/>
                  <a:pt x="11238" y="26118"/>
                </a:cubicBezTo>
                <a:cubicBezTo>
                  <a:pt x="11502" y="26118"/>
                  <a:pt x="11768" y="26112"/>
                  <a:pt x="12030" y="26066"/>
                </a:cubicBezTo>
                <a:cubicBezTo>
                  <a:pt x="12510" y="25980"/>
                  <a:pt x="12981" y="25708"/>
                  <a:pt x="13161" y="25232"/>
                </a:cubicBezTo>
                <a:cubicBezTo>
                  <a:pt x="13200" y="25130"/>
                  <a:pt x="13224" y="25017"/>
                  <a:pt x="13222" y="24907"/>
                </a:cubicBezTo>
                <a:cubicBezTo>
                  <a:pt x="13220" y="24778"/>
                  <a:pt x="13107" y="24687"/>
                  <a:pt x="13042" y="24582"/>
                </a:cubicBezTo>
                <a:cubicBezTo>
                  <a:pt x="12914" y="24378"/>
                  <a:pt x="12829" y="24154"/>
                  <a:pt x="12777" y="23918"/>
                </a:cubicBezTo>
                <a:cubicBezTo>
                  <a:pt x="12667" y="23424"/>
                  <a:pt x="12700" y="22903"/>
                  <a:pt x="12760" y="22402"/>
                </a:cubicBezTo>
                <a:cubicBezTo>
                  <a:pt x="12825" y="21856"/>
                  <a:pt x="12928" y="21313"/>
                  <a:pt x="12991" y="20766"/>
                </a:cubicBezTo>
                <a:cubicBezTo>
                  <a:pt x="13138" y="19498"/>
                  <a:pt x="13165" y="18220"/>
                  <a:pt x="13259" y="16947"/>
                </a:cubicBezTo>
                <a:cubicBezTo>
                  <a:pt x="13306" y="16306"/>
                  <a:pt x="13371" y="15667"/>
                  <a:pt x="13476" y="15033"/>
                </a:cubicBezTo>
                <a:cubicBezTo>
                  <a:pt x="13580" y="14418"/>
                  <a:pt x="13717" y="13809"/>
                  <a:pt x="13850" y="13199"/>
                </a:cubicBezTo>
                <a:cubicBezTo>
                  <a:pt x="14117" y="11977"/>
                  <a:pt x="14332" y="10761"/>
                  <a:pt x="14312" y="9506"/>
                </a:cubicBezTo>
                <a:cubicBezTo>
                  <a:pt x="14292" y="8213"/>
                  <a:pt x="14104" y="6931"/>
                  <a:pt x="14032" y="5641"/>
                </a:cubicBezTo>
                <a:cubicBezTo>
                  <a:pt x="13973" y="4552"/>
                  <a:pt x="14026" y="3448"/>
                  <a:pt x="13821" y="2371"/>
                </a:cubicBezTo>
                <a:cubicBezTo>
                  <a:pt x="13723" y="1854"/>
                  <a:pt x="13559" y="1346"/>
                  <a:pt x="13296" y="889"/>
                </a:cubicBezTo>
                <a:cubicBezTo>
                  <a:pt x="13046" y="456"/>
                  <a:pt x="12681" y="18"/>
                  <a:pt x="12141" y="1"/>
                </a:cubicBezTo>
                <a:cubicBezTo>
                  <a:pt x="12128" y="1"/>
                  <a:pt x="12116" y="0"/>
                  <a:pt x="12104"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3"/>
          <p:cNvSpPr/>
          <p:nvPr/>
        </p:nvSpPr>
        <p:spPr>
          <a:xfrm>
            <a:off x="-279098" y="5418325"/>
            <a:ext cx="3398740" cy="2613323"/>
          </a:xfrm>
          <a:custGeom>
            <a:avLst/>
            <a:gdLst/>
            <a:ahLst/>
            <a:cxnLst/>
            <a:rect l="l" t="t" r="r" b="b"/>
            <a:pathLst>
              <a:path w="16243" h="12489" extrusionOk="0">
                <a:moveTo>
                  <a:pt x="3844" y="0"/>
                </a:moveTo>
                <a:cubicBezTo>
                  <a:pt x="3285" y="0"/>
                  <a:pt x="2723" y="148"/>
                  <a:pt x="2228" y="400"/>
                </a:cubicBezTo>
                <a:cubicBezTo>
                  <a:pt x="1280" y="883"/>
                  <a:pt x="590" y="1767"/>
                  <a:pt x="156" y="2720"/>
                </a:cubicBezTo>
                <a:cubicBezTo>
                  <a:pt x="49" y="2956"/>
                  <a:pt x="1" y="3596"/>
                  <a:pt x="54" y="3596"/>
                </a:cubicBezTo>
                <a:cubicBezTo>
                  <a:pt x="57" y="3596"/>
                  <a:pt x="61" y="3593"/>
                  <a:pt x="66" y="3588"/>
                </a:cubicBezTo>
                <a:cubicBezTo>
                  <a:pt x="269" y="4868"/>
                  <a:pt x="1355" y="5759"/>
                  <a:pt x="2294" y="6557"/>
                </a:cubicBezTo>
                <a:cubicBezTo>
                  <a:pt x="3560" y="7632"/>
                  <a:pt x="4723" y="8824"/>
                  <a:pt x="5756" y="10126"/>
                </a:cubicBezTo>
                <a:cubicBezTo>
                  <a:pt x="6340" y="10862"/>
                  <a:pt x="6881" y="11633"/>
                  <a:pt x="7379" y="12430"/>
                </a:cubicBezTo>
                <a:cubicBezTo>
                  <a:pt x="7403" y="12468"/>
                  <a:pt x="7442" y="12488"/>
                  <a:pt x="7481" y="12488"/>
                </a:cubicBezTo>
                <a:cubicBezTo>
                  <a:pt x="7510" y="12488"/>
                  <a:pt x="7539" y="12478"/>
                  <a:pt x="7563" y="12456"/>
                </a:cubicBezTo>
                <a:cubicBezTo>
                  <a:pt x="9372" y="10767"/>
                  <a:pt x="11182" y="9079"/>
                  <a:pt x="12991" y="7391"/>
                </a:cubicBezTo>
                <a:cubicBezTo>
                  <a:pt x="13444" y="6969"/>
                  <a:pt x="13897" y="6547"/>
                  <a:pt x="14348" y="6125"/>
                </a:cubicBezTo>
                <a:cubicBezTo>
                  <a:pt x="14774" y="5728"/>
                  <a:pt x="15224" y="5346"/>
                  <a:pt x="15621" y="4920"/>
                </a:cubicBezTo>
                <a:cubicBezTo>
                  <a:pt x="15956" y="4561"/>
                  <a:pt x="16230" y="4130"/>
                  <a:pt x="16237" y="3625"/>
                </a:cubicBezTo>
                <a:cubicBezTo>
                  <a:pt x="16243" y="3173"/>
                  <a:pt x="16055" y="2737"/>
                  <a:pt x="15772" y="2393"/>
                </a:cubicBezTo>
                <a:cubicBezTo>
                  <a:pt x="15118" y="1597"/>
                  <a:pt x="13969" y="1326"/>
                  <a:pt x="12990" y="1230"/>
                </a:cubicBezTo>
                <a:cubicBezTo>
                  <a:pt x="12782" y="1209"/>
                  <a:pt x="12575" y="1199"/>
                  <a:pt x="12369" y="1199"/>
                </a:cubicBezTo>
                <a:cubicBezTo>
                  <a:pt x="11579" y="1199"/>
                  <a:pt x="10805" y="1344"/>
                  <a:pt x="10046" y="1589"/>
                </a:cubicBezTo>
                <a:cubicBezTo>
                  <a:pt x="9458" y="1779"/>
                  <a:pt x="8842" y="1996"/>
                  <a:pt x="8230" y="1996"/>
                </a:cubicBezTo>
                <a:cubicBezTo>
                  <a:pt x="7924" y="1996"/>
                  <a:pt x="7618" y="1942"/>
                  <a:pt x="7317" y="1801"/>
                </a:cubicBezTo>
                <a:cubicBezTo>
                  <a:pt x="6411" y="1378"/>
                  <a:pt x="5786" y="517"/>
                  <a:pt x="4835" y="170"/>
                </a:cubicBezTo>
                <a:cubicBezTo>
                  <a:pt x="4516" y="54"/>
                  <a:pt x="4181" y="0"/>
                  <a:pt x="3844" y="0"/>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3"/>
          <p:cNvSpPr/>
          <p:nvPr/>
        </p:nvSpPr>
        <p:spPr>
          <a:xfrm>
            <a:off x="-264453" y="-371330"/>
            <a:ext cx="2601941" cy="5060084"/>
          </a:xfrm>
          <a:custGeom>
            <a:avLst/>
            <a:gdLst/>
            <a:ahLst/>
            <a:cxnLst/>
            <a:rect l="l" t="t" r="r" b="b"/>
            <a:pathLst>
              <a:path w="12435" h="24182" extrusionOk="0">
                <a:moveTo>
                  <a:pt x="7995" y="0"/>
                </a:moveTo>
                <a:cubicBezTo>
                  <a:pt x="6753" y="0"/>
                  <a:pt x="5507" y="123"/>
                  <a:pt x="4282" y="305"/>
                </a:cubicBezTo>
                <a:cubicBezTo>
                  <a:pt x="3647" y="400"/>
                  <a:pt x="3014" y="509"/>
                  <a:pt x="2384" y="629"/>
                </a:cubicBezTo>
                <a:cubicBezTo>
                  <a:pt x="1767" y="745"/>
                  <a:pt x="1135" y="843"/>
                  <a:pt x="528" y="997"/>
                </a:cubicBezTo>
                <a:cubicBezTo>
                  <a:pt x="284" y="1059"/>
                  <a:pt x="86" y="1199"/>
                  <a:pt x="44" y="1438"/>
                </a:cubicBezTo>
                <a:cubicBezTo>
                  <a:pt x="1" y="1675"/>
                  <a:pt x="98" y="1906"/>
                  <a:pt x="177" y="2128"/>
                </a:cubicBezTo>
                <a:cubicBezTo>
                  <a:pt x="371" y="2674"/>
                  <a:pt x="529" y="3231"/>
                  <a:pt x="657" y="3795"/>
                </a:cubicBezTo>
                <a:cubicBezTo>
                  <a:pt x="1173" y="6076"/>
                  <a:pt x="1176" y="8421"/>
                  <a:pt x="1157" y="10740"/>
                </a:cubicBezTo>
                <a:cubicBezTo>
                  <a:pt x="1137" y="13166"/>
                  <a:pt x="1119" y="15594"/>
                  <a:pt x="956" y="18015"/>
                </a:cubicBezTo>
                <a:cubicBezTo>
                  <a:pt x="873" y="19227"/>
                  <a:pt x="754" y="20438"/>
                  <a:pt x="578" y="21641"/>
                </a:cubicBezTo>
                <a:cubicBezTo>
                  <a:pt x="533" y="21947"/>
                  <a:pt x="484" y="22253"/>
                  <a:pt x="431" y="22559"/>
                </a:cubicBezTo>
                <a:cubicBezTo>
                  <a:pt x="386" y="22822"/>
                  <a:pt x="322" y="23092"/>
                  <a:pt x="343" y="23359"/>
                </a:cubicBezTo>
                <a:cubicBezTo>
                  <a:pt x="374" y="23781"/>
                  <a:pt x="660" y="24173"/>
                  <a:pt x="1161" y="24181"/>
                </a:cubicBezTo>
                <a:cubicBezTo>
                  <a:pt x="1165" y="24181"/>
                  <a:pt x="1169" y="24181"/>
                  <a:pt x="1173" y="24181"/>
                </a:cubicBezTo>
                <a:cubicBezTo>
                  <a:pt x="1371" y="24181"/>
                  <a:pt x="1540" y="24099"/>
                  <a:pt x="1654" y="23951"/>
                </a:cubicBezTo>
                <a:cubicBezTo>
                  <a:pt x="1675" y="23925"/>
                  <a:pt x="1683" y="23898"/>
                  <a:pt x="1682" y="23874"/>
                </a:cubicBezTo>
                <a:lnTo>
                  <a:pt x="1682" y="23874"/>
                </a:lnTo>
                <a:cubicBezTo>
                  <a:pt x="1847" y="23898"/>
                  <a:pt x="2014" y="23909"/>
                  <a:pt x="2180" y="23909"/>
                </a:cubicBezTo>
                <a:cubicBezTo>
                  <a:pt x="2943" y="23909"/>
                  <a:pt x="3699" y="23667"/>
                  <a:pt x="4311" y="23242"/>
                </a:cubicBezTo>
                <a:cubicBezTo>
                  <a:pt x="4708" y="22966"/>
                  <a:pt x="5045" y="22616"/>
                  <a:pt x="5275" y="22211"/>
                </a:cubicBezTo>
                <a:cubicBezTo>
                  <a:pt x="5529" y="21761"/>
                  <a:pt x="5637" y="21258"/>
                  <a:pt x="5672" y="20756"/>
                </a:cubicBezTo>
                <a:cubicBezTo>
                  <a:pt x="5745" y="19694"/>
                  <a:pt x="5474" y="18600"/>
                  <a:pt x="5753" y="17552"/>
                </a:cubicBezTo>
                <a:cubicBezTo>
                  <a:pt x="5970" y="16734"/>
                  <a:pt x="6573" y="16141"/>
                  <a:pt x="7340" y="15710"/>
                </a:cubicBezTo>
                <a:cubicBezTo>
                  <a:pt x="8075" y="15296"/>
                  <a:pt x="8888" y="15018"/>
                  <a:pt x="9665" y="14682"/>
                </a:cubicBezTo>
                <a:cubicBezTo>
                  <a:pt x="10395" y="14367"/>
                  <a:pt x="11138" y="13992"/>
                  <a:pt x="11650" y="13407"/>
                </a:cubicBezTo>
                <a:cubicBezTo>
                  <a:pt x="12358" y="12597"/>
                  <a:pt x="12435" y="11553"/>
                  <a:pt x="12147" y="10578"/>
                </a:cubicBezTo>
                <a:cubicBezTo>
                  <a:pt x="11808" y="9430"/>
                  <a:pt x="11016" y="8461"/>
                  <a:pt x="10472" y="7396"/>
                </a:cubicBezTo>
                <a:cubicBezTo>
                  <a:pt x="9923" y="6314"/>
                  <a:pt x="9632" y="5096"/>
                  <a:pt x="9791" y="3904"/>
                </a:cubicBezTo>
                <a:cubicBezTo>
                  <a:pt x="9926" y="2896"/>
                  <a:pt x="10412" y="1909"/>
                  <a:pt x="11209" y="1194"/>
                </a:cubicBezTo>
                <a:cubicBezTo>
                  <a:pt x="11406" y="1016"/>
                  <a:pt x="11621" y="858"/>
                  <a:pt x="11854" y="718"/>
                </a:cubicBezTo>
                <a:cubicBezTo>
                  <a:pt x="11960" y="654"/>
                  <a:pt x="11944" y="503"/>
                  <a:pt x="11818" y="468"/>
                </a:cubicBezTo>
                <a:cubicBezTo>
                  <a:pt x="10568" y="132"/>
                  <a:pt x="9284" y="0"/>
                  <a:pt x="7995"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3"/>
          <p:cNvSpPr txBox="1">
            <a:spLocks noGrp="1"/>
          </p:cNvSpPr>
          <p:nvPr>
            <p:ph type="title"/>
          </p:nvPr>
        </p:nvSpPr>
        <p:spPr>
          <a:xfrm>
            <a:off x="3849000" y="1333800"/>
            <a:ext cx="4494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a:solidFill>
                  <a:schemeClr val="dk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8" name="Google Shape;78;p3">
            <a:hlinkClick r:id="" action="ppaction://noaction"/>
          </p:cNvPr>
          <p:cNvSpPr txBox="1">
            <a:spLocks noGrp="1"/>
          </p:cNvSpPr>
          <p:nvPr>
            <p:ph type="subTitle" idx="1"/>
          </p:nvPr>
        </p:nvSpPr>
        <p:spPr>
          <a:xfrm>
            <a:off x="5230967" y="4493067"/>
            <a:ext cx="1730400" cy="789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Gloria Hallelujah"/>
              <a:buNone/>
              <a:defRPr sz="2667">
                <a:solidFill>
                  <a:schemeClr val="dk1"/>
                </a:solidFill>
                <a:latin typeface="Gloria Hallelujah"/>
                <a:ea typeface="Gloria Hallelujah"/>
                <a:cs typeface="Gloria Hallelujah"/>
                <a:sym typeface="Gloria Hallelujah"/>
              </a:defRPr>
            </a:lvl1pPr>
            <a:lvl2pPr lvl="1"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2pPr>
            <a:lvl3pPr lvl="2"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3pPr>
            <a:lvl4pPr lvl="3"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4pPr>
            <a:lvl5pPr lvl="4"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5pPr>
            <a:lvl6pPr lvl="5"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6pPr>
            <a:lvl7pPr lvl="6"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7pPr>
            <a:lvl8pPr lvl="7"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8pPr>
            <a:lvl9pPr lvl="8"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9pPr>
          </a:lstStyle>
          <a:p>
            <a:endParaRPr/>
          </a:p>
        </p:txBody>
      </p:sp>
      <p:sp>
        <p:nvSpPr>
          <p:cNvPr id="79" name="Google Shape;79;p3"/>
          <p:cNvSpPr txBox="1">
            <a:spLocks noGrp="1"/>
          </p:cNvSpPr>
          <p:nvPr>
            <p:ph type="subTitle" idx="2"/>
          </p:nvPr>
        </p:nvSpPr>
        <p:spPr>
          <a:xfrm>
            <a:off x="4055300" y="3080033"/>
            <a:ext cx="4081600" cy="789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Raleway SemiBold"/>
              <a:buNone/>
              <a:defRPr sz="2133">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2pPr>
            <a:lvl3pPr lvl="2"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3pPr>
            <a:lvl4pPr lvl="3"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4pPr>
            <a:lvl5pPr lvl="4"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5pPr>
            <a:lvl6pPr lvl="5"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6pPr>
            <a:lvl7pPr lvl="6"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7pPr>
            <a:lvl8pPr lvl="7"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8pPr>
            <a:lvl9pPr lvl="8"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9pPr>
          </a:lstStyle>
          <a:p>
            <a:endParaRPr/>
          </a:p>
        </p:txBody>
      </p:sp>
      <p:sp>
        <p:nvSpPr>
          <p:cNvPr id="80" name="Google Shape;80;p3"/>
          <p:cNvSpPr/>
          <p:nvPr/>
        </p:nvSpPr>
        <p:spPr>
          <a:xfrm rot="-906775">
            <a:off x="9000867" y="6217201"/>
            <a:ext cx="807728" cy="18924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rgbClr val="CCB1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1" name="Google Shape;81;p3"/>
          <p:cNvGrpSpPr/>
          <p:nvPr/>
        </p:nvGrpSpPr>
        <p:grpSpPr>
          <a:xfrm rot="-5400000">
            <a:off x="11510567" y="585420"/>
            <a:ext cx="295696" cy="267845"/>
            <a:chOff x="1640475" y="1197075"/>
            <a:chExt cx="55475" cy="50250"/>
          </a:xfrm>
        </p:grpSpPr>
        <p:sp>
          <p:nvSpPr>
            <p:cNvPr id="82" name="Google Shape;82;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5" name="Google Shape;85;p3"/>
          <p:cNvSpPr/>
          <p:nvPr/>
        </p:nvSpPr>
        <p:spPr>
          <a:xfrm rot="9965797">
            <a:off x="-542457" y="4341410"/>
            <a:ext cx="1325152" cy="2076284"/>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6" name="Google Shape;86;p3"/>
          <p:cNvGrpSpPr/>
          <p:nvPr/>
        </p:nvGrpSpPr>
        <p:grpSpPr>
          <a:xfrm rot="-6145098">
            <a:off x="1915116" y="5834116"/>
            <a:ext cx="578189" cy="523765"/>
            <a:chOff x="1640475" y="1197075"/>
            <a:chExt cx="55475" cy="50250"/>
          </a:xfrm>
        </p:grpSpPr>
        <p:sp>
          <p:nvSpPr>
            <p:cNvPr id="87" name="Google Shape;87;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0" name="Google Shape;90;p3"/>
          <p:cNvGrpSpPr/>
          <p:nvPr/>
        </p:nvGrpSpPr>
        <p:grpSpPr>
          <a:xfrm rot="-5400000">
            <a:off x="11089991" y="5193381"/>
            <a:ext cx="326429" cy="295697"/>
            <a:chOff x="1640475" y="1197075"/>
            <a:chExt cx="55475" cy="50250"/>
          </a:xfrm>
        </p:grpSpPr>
        <p:sp>
          <p:nvSpPr>
            <p:cNvPr id="91" name="Google Shape;91;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4" name="Google Shape;94;p3"/>
          <p:cNvSpPr/>
          <p:nvPr/>
        </p:nvSpPr>
        <p:spPr>
          <a:xfrm rot="-4322283">
            <a:off x="340291" y="705348"/>
            <a:ext cx="773556" cy="18122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5" name="Google Shape;95;p3"/>
          <p:cNvGrpSpPr/>
          <p:nvPr/>
        </p:nvGrpSpPr>
        <p:grpSpPr>
          <a:xfrm rot="-5400000">
            <a:off x="1815565" y="655864"/>
            <a:ext cx="295696" cy="267845"/>
            <a:chOff x="1640475" y="1197075"/>
            <a:chExt cx="55475" cy="50250"/>
          </a:xfrm>
        </p:grpSpPr>
        <p:sp>
          <p:nvSpPr>
            <p:cNvPr id="96" name="Google Shape;96;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4749564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9"/>
        <p:cNvGrpSpPr/>
        <p:nvPr/>
      </p:nvGrpSpPr>
      <p:grpSpPr>
        <a:xfrm>
          <a:off x="0" y="0"/>
          <a:ext cx="0" cy="0"/>
          <a:chOff x="0" y="0"/>
          <a:chExt cx="0" cy="0"/>
        </a:xfrm>
      </p:grpSpPr>
      <p:sp>
        <p:nvSpPr>
          <p:cNvPr id="100" name="Google Shape;100;p4"/>
          <p:cNvSpPr/>
          <p:nvPr/>
        </p:nvSpPr>
        <p:spPr>
          <a:xfrm>
            <a:off x="-547541" y="-194406"/>
            <a:ext cx="5596993" cy="1509147"/>
          </a:xfrm>
          <a:custGeom>
            <a:avLst/>
            <a:gdLst/>
            <a:ahLst/>
            <a:cxnLst/>
            <a:rect l="l" t="t" r="r" b="b"/>
            <a:pathLst>
              <a:path w="25668" h="6921" extrusionOk="0">
                <a:moveTo>
                  <a:pt x="25573" y="0"/>
                </a:moveTo>
                <a:lnTo>
                  <a:pt x="22584" y="1"/>
                </a:lnTo>
                <a:lnTo>
                  <a:pt x="22467" y="1"/>
                </a:lnTo>
                <a:lnTo>
                  <a:pt x="0" y="3"/>
                </a:lnTo>
                <a:lnTo>
                  <a:pt x="1" y="1330"/>
                </a:lnTo>
                <a:lnTo>
                  <a:pt x="1" y="2596"/>
                </a:lnTo>
                <a:lnTo>
                  <a:pt x="2" y="3737"/>
                </a:lnTo>
                <a:lnTo>
                  <a:pt x="2" y="5002"/>
                </a:lnTo>
                <a:lnTo>
                  <a:pt x="3" y="6144"/>
                </a:lnTo>
                <a:lnTo>
                  <a:pt x="3" y="6274"/>
                </a:lnTo>
                <a:cubicBezTo>
                  <a:pt x="454" y="6274"/>
                  <a:pt x="911" y="6248"/>
                  <a:pt x="1366" y="6205"/>
                </a:cubicBezTo>
                <a:cubicBezTo>
                  <a:pt x="1557" y="6187"/>
                  <a:pt x="1747" y="6167"/>
                  <a:pt x="1936" y="6144"/>
                </a:cubicBezTo>
                <a:cubicBezTo>
                  <a:pt x="2414" y="6085"/>
                  <a:pt x="2887" y="6012"/>
                  <a:pt x="3342" y="5932"/>
                </a:cubicBezTo>
                <a:cubicBezTo>
                  <a:pt x="4344" y="5756"/>
                  <a:pt x="5389" y="5552"/>
                  <a:pt x="6425" y="5552"/>
                </a:cubicBezTo>
                <a:cubicBezTo>
                  <a:pt x="6713" y="5552"/>
                  <a:pt x="7001" y="5568"/>
                  <a:pt x="7286" y="5605"/>
                </a:cubicBezTo>
                <a:cubicBezTo>
                  <a:pt x="8016" y="5698"/>
                  <a:pt x="8646" y="5918"/>
                  <a:pt x="9273" y="6143"/>
                </a:cubicBezTo>
                <a:cubicBezTo>
                  <a:pt x="9331" y="6163"/>
                  <a:pt x="9388" y="6184"/>
                  <a:pt x="9446" y="6204"/>
                </a:cubicBezTo>
                <a:cubicBezTo>
                  <a:pt x="9690" y="6291"/>
                  <a:pt x="9934" y="6378"/>
                  <a:pt x="10185" y="6455"/>
                </a:cubicBezTo>
                <a:cubicBezTo>
                  <a:pt x="11085" y="6736"/>
                  <a:pt x="12117" y="6921"/>
                  <a:pt x="13162" y="6921"/>
                </a:cubicBezTo>
                <a:cubicBezTo>
                  <a:pt x="13234" y="6921"/>
                  <a:pt x="13306" y="6920"/>
                  <a:pt x="13377" y="6918"/>
                </a:cubicBezTo>
                <a:cubicBezTo>
                  <a:pt x="14468" y="6893"/>
                  <a:pt x="15560" y="6647"/>
                  <a:pt x="16250" y="6204"/>
                </a:cubicBezTo>
                <a:cubicBezTo>
                  <a:pt x="16269" y="6191"/>
                  <a:pt x="16286" y="6180"/>
                  <a:pt x="16304" y="6168"/>
                </a:cubicBezTo>
                <a:cubicBezTo>
                  <a:pt x="16317" y="6160"/>
                  <a:pt x="16329" y="6151"/>
                  <a:pt x="16341" y="6142"/>
                </a:cubicBezTo>
                <a:cubicBezTo>
                  <a:pt x="16809" y="5812"/>
                  <a:pt x="17054" y="5407"/>
                  <a:pt x="17282" y="5000"/>
                </a:cubicBezTo>
                <a:cubicBezTo>
                  <a:pt x="17293" y="4980"/>
                  <a:pt x="17304" y="4959"/>
                  <a:pt x="17316" y="4939"/>
                </a:cubicBezTo>
                <a:cubicBezTo>
                  <a:pt x="17541" y="4532"/>
                  <a:pt x="17760" y="4125"/>
                  <a:pt x="18175" y="3797"/>
                </a:cubicBezTo>
                <a:cubicBezTo>
                  <a:pt x="18202" y="3776"/>
                  <a:pt x="18230" y="3755"/>
                  <a:pt x="18257" y="3735"/>
                </a:cubicBezTo>
                <a:cubicBezTo>
                  <a:pt x="18421" y="3617"/>
                  <a:pt x="18613" y="3510"/>
                  <a:pt x="18844" y="3420"/>
                </a:cubicBezTo>
                <a:cubicBezTo>
                  <a:pt x="19831" y="3028"/>
                  <a:pt x="21189" y="3061"/>
                  <a:pt x="22363" y="2860"/>
                </a:cubicBezTo>
                <a:cubicBezTo>
                  <a:pt x="22398" y="2854"/>
                  <a:pt x="22433" y="2848"/>
                  <a:pt x="22468" y="2841"/>
                </a:cubicBezTo>
                <a:cubicBezTo>
                  <a:pt x="22508" y="2834"/>
                  <a:pt x="22546" y="2827"/>
                  <a:pt x="22585" y="2819"/>
                </a:cubicBezTo>
                <a:cubicBezTo>
                  <a:pt x="22879" y="2759"/>
                  <a:pt x="23162" y="2683"/>
                  <a:pt x="23427" y="2592"/>
                </a:cubicBezTo>
                <a:cubicBezTo>
                  <a:pt x="23485" y="2573"/>
                  <a:pt x="23544" y="2552"/>
                  <a:pt x="23600" y="2531"/>
                </a:cubicBezTo>
                <a:cubicBezTo>
                  <a:pt x="24363" y="2247"/>
                  <a:pt x="24968" y="1845"/>
                  <a:pt x="25312" y="1389"/>
                </a:cubicBezTo>
                <a:cubicBezTo>
                  <a:pt x="25328" y="1367"/>
                  <a:pt x="25343" y="1347"/>
                  <a:pt x="25357" y="1326"/>
                </a:cubicBezTo>
                <a:cubicBezTo>
                  <a:pt x="25437" y="1213"/>
                  <a:pt x="25499" y="1097"/>
                  <a:pt x="25543" y="978"/>
                </a:cubicBezTo>
                <a:cubicBezTo>
                  <a:pt x="25668" y="651"/>
                  <a:pt x="25664" y="324"/>
                  <a:pt x="25573"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4"/>
          <p:cNvSpPr/>
          <p:nvPr/>
        </p:nvSpPr>
        <p:spPr>
          <a:xfrm rot="-6752784">
            <a:off x="2735211" y="288526"/>
            <a:ext cx="1594548" cy="1452545"/>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4"/>
          <p:cNvSpPr/>
          <p:nvPr/>
        </p:nvSpPr>
        <p:spPr>
          <a:xfrm>
            <a:off x="-763634" y="3815373"/>
            <a:ext cx="3569315" cy="3719553"/>
          </a:xfrm>
          <a:custGeom>
            <a:avLst/>
            <a:gdLst/>
            <a:ahLst/>
            <a:cxnLst/>
            <a:rect l="l" t="t" r="r" b="b"/>
            <a:pathLst>
              <a:path w="16369" h="17058" extrusionOk="0">
                <a:moveTo>
                  <a:pt x="5829" y="1"/>
                </a:moveTo>
                <a:cubicBezTo>
                  <a:pt x="5334" y="1"/>
                  <a:pt x="4839" y="58"/>
                  <a:pt x="4360" y="159"/>
                </a:cubicBezTo>
                <a:cubicBezTo>
                  <a:pt x="4030" y="230"/>
                  <a:pt x="3295" y="699"/>
                  <a:pt x="3438" y="702"/>
                </a:cubicBezTo>
                <a:cubicBezTo>
                  <a:pt x="2321" y="1836"/>
                  <a:pt x="2234" y="3557"/>
                  <a:pt x="2129" y="5064"/>
                </a:cubicBezTo>
                <a:cubicBezTo>
                  <a:pt x="1990" y="7098"/>
                  <a:pt x="1660" y="9115"/>
                  <a:pt x="1127" y="11083"/>
                </a:cubicBezTo>
                <a:cubicBezTo>
                  <a:pt x="826" y="12197"/>
                  <a:pt x="460" y="13293"/>
                  <a:pt x="35" y="14365"/>
                </a:cubicBezTo>
                <a:cubicBezTo>
                  <a:pt x="0" y="14453"/>
                  <a:pt x="50" y="14547"/>
                  <a:pt x="144" y="14565"/>
                </a:cubicBezTo>
                <a:cubicBezTo>
                  <a:pt x="3129" y="15121"/>
                  <a:pt x="6113" y="15678"/>
                  <a:pt x="9098" y="16235"/>
                </a:cubicBezTo>
                <a:cubicBezTo>
                  <a:pt x="9845" y="16375"/>
                  <a:pt x="10591" y="16514"/>
                  <a:pt x="11337" y="16653"/>
                </a:cubicBezTo>
                <a:cubicBezTo>
                  <a:pt x="12039" y="16784"/>
                  <a:pt x="12743" y="16949"/>
                  <a:pt x="13454" y="17030"/>
                </a:cubicBezTo>
                <a:cubicBezTo>
                  <a:pt x="13604" y="17047"/>
                  <a:pt x="13756" y="17058"/>
                  <a:pt x="13907" y="17058"/>
                </a:cubicBezTo>
                <a:cubicBezTo>
                  <a:pt x="14359" y="17058"/>
                  <a:pt x="14804" y="16965"/>
                  <a:pt x="15183" y="16694"/>
                </a:cubicBezTo>
                <a:cubicBezTo>
                  <a:pt x="15632" y="16373"/>
                  <a:pt x="15926" y="15869"/>
                  <a:pt x="16060" y="15339"/>
                </a:cubicBezTo>
                <a:cubicBezTo>
                  <a:pt x="16369" y="14114"/>
                  <a:pt x="15800" y="12781"/>
                  <a:pt x="15182" y="11745"/>
                </a:cubicBezTo>
                <a:cubicBezTo>
                  <a:pt x="14547" y="10679"/>
                  <a:pt x="13684" y="9818"/>
                  <a:pt x="12681" y="9099"/>
                </a:cubicBezTo>
                <a:cubicBezTo>
                  <a:pt x="11757" y="8436"/>
                  <a:pt x="10725" y="7754"/>
                  <a:pt x="10485" y="6560"/>
                </a:cubicBezTo>
                <a:cubicBezTo>
                  <a:pt x="10242" y="5357"/>
                  <a:pt x="10635" y="4113"/>
                  <a:pt x="10285" y="2920"/>
                </a:cubicBezTo>
                <a:cubicBezTo>
                  <a:pt x="9973" y="1857"/>
                  <a:pt x="9136" y="1003"/>
                  <a:pt x="8160" y="515"/>
                </a:cubicBezTo>
                <a:cubicBezTo>
                  <a:pt x="7437" y="153"/>
                  <a:pt x="6634" y="1"/>
                  <a:pt x="5829"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4"/>
          <p:cNvSpPr/>
          <p:nvPr/>
        </p:nvSpPr>
        <p:spPr>
          <a:xfrm>
            <a:off x="8792968" y="5548020"/>
            <a:ext cx="4045325" cy="1667453"/>
          </a:xfrm>
          <a:custGeom>
            <a:avLst/>
            <a:gdLst/>
            <a:ahLst/>
            <a:cxnLst/>
            <a:rect l="l" t="t" r="r" b="b"/>
            <a:pathLst>
              <a:path w="18552" h="7647" extrusionOk="0">
                <a:moveTo>
                  <a:pt x="10153" y="0"/>
                </a:moveTo>
                <a:cubicBezTo>
                  <a:pt x="9767" y="0"/>
                  <a:pt x="9389" y="166"/>
                  <a:pt x="9054" y="416"/>
                </a:cubicBezTo>
                <a:cubicBezTo>
                  <a:pt x="8513" y="821"/>
                  <a:pt x="8082" y="1378"/>
                  <a:pt x="7579" y="1834"/>
                </a:cubicBezTo>
                <a:cubicBezTo>
                  <a:pt x="7060" y="2305"/>
                  <a:pt x="6487" y="2705"/>
                  <a:pt x="5872" y="2994"/>
                </a:cubicBezTo>
                <a:cubicBezTo>
                  <a:pt x="5271" y="3278"/>
                  <a:pt x="4630" y="3458"/>
                  <a:pt x="3977" y="3481"/>
                </a:cubicBezTo>
                <a:cubicBezTo>
                  <a:pt x="3929" y="3483"/>
                  <a:pt x="3881" y="3484"/>
                  <a:pt x="3834" y="3484"/>
                </a:cubicBezTo>
                <a:cubicBezTo>
                  <a:pt x="3559" y="3484"/>
                  <a:pt x="3285" y="3455"/>
                  <a:pt x="3015" y="3396"/>
                </a:cubicBezTo>
                <a:cubicBezTo>
                  <a:pt x="2664" y="3318"/>
                  <a:pt x="2330" y="3164"/>
                  <a:pt x="1977" y="3093"/>
                </a:cubicBezTo>
                <a:cubicBezTo>
                  <a:pt x="1875" y="3072"/>
                  <a:pt x="1772" y="3061"/>
                  <a:pt x="1671" y="3061"/>
                </a:cubicBezTo>
                <a:cubicBezTo>
                  <a:pt x="1440" y="3061"/>
                  <a:pt x="1217" y="3120"/>
                  <a:pt x="1014" y="3265"/>
                </a:cubicBezTo>
                <a:cubicBezTo>
                  <a:pt x="754" y="3450"/>
                  <a:pt x="551" y="3734"/>
                  <a:pt x="397" y="4032"/>
                </a:cubicBezTo>
                <a:cubicBezTo>
                  <a:pt x="125" y="4561"/>
                  <a:pt x="1" y="5210"/>
                  <a:pt x="74" y="5820"/>
                </a:cubicBezTo>
                <a:cubicBezTo>
                  <a:pt x="147" y="6440"/>
                  <a:pt x="426" y="7003"/>
                  <a:pt x="909" y="7319"/>
                </a:cubicBezTo>
                <a:cubicBezTo>
                  <a:pt x="1315" y="7583"/>
                  <a:pt x="1783" y="7647"/>
                  <a:pt x="2245" y="7647"/>
                </a:cubicBezTo>
                <a:cubicBezTo>
                  <a:pt x="2414" y="7647"/>
                  <a:pt x="2582" y="7638"/>
                  <a:pt x="2746" y="7628"/>
                </a:cubicBezTo>
                <a:cubicBezTo>
                  <a:pt x="4356" y="7524"/>
                  <a:pt x="5965" y="7405"/>
                  <a:pt x="7575" y="7294"/>
                </a:cubicBezTo>
                <a:cubicBezTo>
                  <a:pt x="9186" y="7184"/>
                  <a:pt x="10799" y="7072"/>
                  <a:pt x="12410" y="6961"/>
                </a:cubicBezTo>
                <a:cubicBezTo>
                  <a:pt x="14021" y="6849"/>
                  <a:pt x="15633" y="6738"/>
                  <a:pt x="17244" y="6628"/>
                </a:cubicBezTo>
                <a:cubicBezTo>
                  <a:pt x="17639" y="6600"/>
                  <a:pt x="18032" y="6573"/>
                  <a:pt x="18427" y="6545"/>
                </a:cubicBezTo>
                <a:cubicBezTo>
                  <a:pt x="18510" y="6540"/>
                  <a:pt x="18551" y="6442"/>
                  <a:pt x="18512" y="6361"/>
                </a:cubicBezTo>
                <a:cubicBezTo>
                  <a:pt x="18072" y="5436"/>
                  <a:pt x="17853" y="4395"/>
                  <a:pt x="17868" y="3350"/>
                </a:cubicBezTo>
                <a:lnTo>
                  <a:pt x="17868" y="3350"/>
                </a:lnTo>
                <a:cubicBezTo>
                  <a:pt x="17868" y="3350"/>
                  <a:pt x="17868" y="3350"/>
                  <a:pt x="17868" y="3350"/>
                </a:cubicBezTo>
                <a:cubicBezTo>
                  <a:pt x="17890" y="3350"/>
                  <a:pt x="17910" y="3113"/>
                  <a:pt x="17876" y="3104"/>
                </a:cubicBezTo>
                <a:cubicBezTo>
                  <a:pt x="17876" y="3094"/>
                  <a:pt x="17876" y="3084"/>
                  <a:pt x="17877" y="3074"/>
                </a:cubicBezTo>
                <a:cubicBezTo>
                  <a:pt x="17881" y="2998"/>
                  <a:pt x="17832" y="2961"/>
                  <a:pt x="17781" y="2961"/>
                </a:cubicBezTo>
                <a:cubicBezTo>
                  <a:pt x="17737" y="2961"/>
                  <a:pt x="17692" y="2987"/>
                  <a:pt x="17673" y="3037"/>
                </a:cubicBezTo>
                <a:cubicBezTo>
                  <a:pt x="17189" y="2853"/>
                  <a:pt x="16735" y="2520"/>
                  <a:pt x="16216" y="2520"/>
                </a:cubicBezTo>
                <a:cubicBezTo>
                  <a:pt x="16186" y="2520"/>
                  <a:pt x="16156" y="2521"/>
                  <a:pt x="16126" y="2523"/>
                </a:cubicBezTo>
                <a:cubicBezTo>
                  <a:pt x="15979" y="2534"/>
                  <a:pt x="15839" y="2570"/>
                  <a:pt x="15704" y="2620"/>
                </a:cubicBezTo>
                <a:lnTo>
                  <a:pt x="15674" y="2632"/>
                </a:lnTo>
                <a:cubicBezTo>
                  <a:pt x="15287" y="2786"/>
                  <a:pt x="14937" y="3066"/>
                  <a:pt x="14573" y="3274"/>
                </a:cubicBezTo>
                <a:cubicBezTo>
                  <a:pt x="14335" y="3409"/>
                  <a:pt x="14077" y="3514"/>
                  <a:pt x="13808" y="3514"/>
                </a:cubicBezTo>
                <a:cubicBezTo>
                  <a:pt x="13791" y="3514"/>
                  <a:pt x="13773" y="3514"/>
                  <a:pt x="13756" y="3513"/>
                </a:cubicBezTo>
                <a:cubicBezTo>
                  <a:pt x="13474" y="3499"/>
                  <a:pt x="13208" y="3356"/>
                  <a:pt x="12990" y="3156"/>
                </a:cubicBezTo>
                <a:cubicBezTo>
                  <a:pt x="12520" y="2727"/>
                  <a:pt x="12245" y="2115"/>
                  <a:pt x="11938" y="1541"/>
                </a:cubicBezTo>
                <a:cubicBezTo>
                  <a:pt x="11643" y="990"/>
                  <a:pt x="11280" y="403"/>
                  <a:pt x="10742" y="139"/>
                </a:cubicBezTo>
                <a:cubicBezTo>
                  <a:pt x="10546" y="43"/>
                  <a:pt x="10349" y="0"/>
                  <a:pt x="10153"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4"/>
          <p:cNvSpPr/>
          <p:nvPr/>
        </p:nvSpPr>
        <p:spPr>
          <a:xfrm>
            <a:off x="8036544" y="-495098"/>
            <a:ext cx="4836205" cy="3858236"/>
          </a:xfrm>
          <a:custGeom>
            <a:avLst/>
            <a:gdLst/>
            <a:ahLst/>
            <a:cxnLst/>
            <a:rect l="l" t="t" r="r" b="b"/>
            <a:pathLst>
              <a:path w="22179" h="17694" extrusionOk="0">
                <a:moveTo>
                  <a:pt x="6745" y="1"/>
                </a:moveTo>
                <a:cubicBezTo>
                  <a:pt x="5279" y="1"/>
                  <a:pt x="3909" y="579"/>
                  <a:pt x="2805" y="1417"/>
                </a:cubicBezTo>
                <a:cubicBezTo>
                  <a:pt x="1651" y="2293"/>
                  <a:pt x="713" y="3427"/>
                  <a:pt x="356" y="4720"/>
                </a:cubicBezTo>
                <a:cubicBezTo>
                  <a:pt x="1" y="6014"/>
                  <a:pt x="287" y="7472"/>
                  <a:pt x="1297" y="8473"/>
                </a:cubicBezTo>
                <a:cubicBezTo>
                  <a:pt x="2084" y="9254"/>
                  <a:pt x="3260" y="9736"/>
                  <a:pt x="3846" y="10640"/>
                </a:cubicBezTo>
                <a:cubicBezTo>
                  <a:pt x="4605" y="11813"/>
                  <a:pt x="4133" y="13292"/>
                  <a:pt x="4490" y="14600"/>
                </a:cubicBezTo>
                <a:cubicBezTo>
                  <a:pt x="4708" y="15396"/>
                  <a:pt x="5235" y="16113"/>
                  <a:pt x="5912" y="16684"/>
                </a:cubicBezTo>
                <a:cubicBezTo>
                  <a:pt x="6532" y="17205"/>
                  <a:pt x="7314" y="17622"/>
                  <a:pt x="8175" y="17685"/>
                </a:cubicBezTo>
                <a:cubicBezTo>
                  <a:pt x="8256" y="17691"/>
                  <a:pt x="8336" y="17694"/>
                  <a:pt x="8416" y="17694"/>
                </a:cubicBezTo>
                <a:cubicBezTo>
                  <a:pt x="10005" y="17694"/>
                  <a:pt x="11391" y="16578"/>
                  <a:pt x="12993" y="16395"/>
                </a:cubicBezTo>
                <a:cubicBezTo>
                  <a:pt x="13164" y="16375"/>
                  <a:pt x="13335" y="16367"/>
                  <a:pt x="13506" y="16367"/>
                </a:cubicBezTo>
                <a:cubicBezTo>
                  <a:pt x="14757" y="16367"/>
                  <a:pt x="16000" y="16827"/>
                  <a:pt x="17259" y="16827"/>
                </a:cubicBezTo>
                <a:cubicBezTo>
                  <a:pt x="17356" y="16827"/>
                  <a:pt x="17454" y="16824"/>
                  <a:pt x="17551" y="16818"/>
                </a:cubicBezTo>
                <a:cubicBezTo>
                  <a:pt x="19291" y="16711"/>
                  <a:pt x="20792" y="15567"/>
                  <a:pt x="21485" y="14180"/>
                </a:cubicBezTo>
                <a:cubicBezTo>
                  <a:pt x="22179" y="12793"/>
                  <a:pt x="22168" y="11210"/>
                  <a:pt x="21846" y="9725"/>
                </a:cubicBezTo>
                <a:cubicBezTo>
                  <a:pt x="21659" y="8862"/>
                  <a:pt x="21361" y="7995"/>
                  <a:pt x="20759" y="7289"/>
                </a:cubicBezTo>
                <a:cubicBezTo>
                  <a:pt x="19574" y="5897"/>
                  <a:pt x="17483" y="5388"/>
                  <a:pt x="15558" y="4931"/>
                </a:cubicBezTo>
                <a:cubicBezTo>
                  <a:pt x="13632" y="4475"/>
                  <a:pt x="11547" y="3872"/>
                  <a:pt x="10504" y="2396"/>
                </a:cubicBezTo>
                <a:cubicBezTo>
                  <a:pt x="9551" y="1047"/>
                  <a:pt x="9231" y="194"/>
                  <a:pt x="7220" y="21"/>
                </a:cubicBezTo>
                <a:cubicBezTo>
                  <a:pt x="7061" y="7"/>
                  <a:pt x="6902" y="1"/>
                  <a:pt x="6745"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4"/>
          <p:cNvSpPr txBox="1">
            <a:spLocks noGrp="1"/>
          </p:cNvSpPr>
          <p:nvPr>
            <p:ph type="title"/>
          </p:nvPr>
        </p:nvSpPr>
        <p:spPr>
          <a:xfrm>
            <a:off x="2780367" y="897953"/>
            <a:ext cx="6631200" cy="7636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dk1"/>
              </a:buClr>
              <a:buSzPts val="2800"/>
              <a:buNone/>
              <a:defRPr>
                <a:solidFill>
                  <a:schemeClr val="dk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6" name="Google Shape;106;p4"/>
          <p:cNvSpPr txBox="1">
            <a:spLocks noGrp="1"/>
          </p:cNvSpPr>
          <p:nvPr>
            <p:ph type="body" idx="1"/>
          </p:nvPr>
        </p:nvSpPr>
        <p:spPr>
          <a:xfrm>
            <a:off x="950967" y="2085493"/>
            <a:ext cx="10290000" cy="4058000"/>
          </a:xfrm>
          <a:prstGeom prst="rect">
            <a:avLst/>
          </a:prstGeom>
        </p:spPr>
        <p:txBody>
          <a:bodyPr spcFirstLastPara="1" wrap="square" lIns="91425" tIns="91425" rIns="91425" bIns="91425" anchor="t" anchorCtr="0">
            <a:noAutofit/>
          </a:bodyPr>
          <a:lstStyle>
            <a:lvl1pPr marL="609570" lvl="0" indent="-423312" rtl="0">
              <a:lnSpc>
                <a:spcPct val="100000"/>
              </a:lnSpc>
              <a:spcBef>
                <a:spcPts val="0"/>
              </a:spcBef>
              <a:spcAft>
                <a:spcPts val="0"/>
              </a:spcAft>
              <a:buSzPts val="1400"/>
              <a:buFont typeface="Gloria Hallelujah"/>
              <a:buChar char="●"/>
              <a:defRPr sz="1467">
                <a:latin typeface="Raleway"/>
                <a:ea typeface="Raleway"/>
                <a:cs typeface="Raleway"/>
                <a:sym typeface="Raleway"/>
              </a:defRPr>
            </a:lvl1pPr>
            <a:lvl2pPr marL="1219140" lvl="1" indent="-423312"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2pPr>
            <a:lvl3pPr marL="1828709" lvl="2" indent="-423312"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3pPr>
            <a:lvl4pPr marL="2438278" lvl="3" indent="-423312"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4pPr>
            <a:lvl5pPr marL="3047848" lvl="4" indent="-423312"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5pPr>
            <a:lvl6pPr marL="3657418" lvl="5" indent="-423312"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6pPr>
            <a:lvl7pPr marL="4266987" lvl="6" indent="-423312"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7pPr>
            <a:lvl8pPr marL="4876557" lvl="7" indent="-423312"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8pPr>
            <a:lvl9pPr marL="5486126" lvl="8" indent="-423312"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9pPr>
          </a:lstStyle>
          <a:p>
            <a:endParaRPr/>
          </a:p>
        </p:txBody>
      </p:sp>
      <p:grpSp>
        <p:nvGrpSpPr>
          <p:cNvPr id="107" name="Google Shape;107;p4"/>
          <p:cNvGrpSpPr/>
          <p:nvPr/>
        </p:nvGrpSpPr>
        <p:grpSpPr>
          <a:xfrm rot="1800041">
            <a:off x="11554665" y="5475683"/>
            <a:ext cx="295697" cy="267847"/>
            <a:chOff x="1640475" y="1197075"/>
            <a:chExt cx="55475" cy="50250"/>
          </a:xfrm>
        </p:grpSpPr>
        <p:sp>
          <p:nvSpPr>
            <p:cNvPr id="108" name="Google Shape;108;p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1" name="Google Shape;111;p4"/>
          <p:cNvGrpSpPr/>
          <p:nvPr/>
        </p:nvGrpSpPr>
        <p:grpSpPr>
          <a:xfrm rot="-9900030">
            <a:off x="890047" y="6167671"/>
            <a:ext cx="287909" cy="260807"/>
            <a:chOff x="1640475" y="1197075"/>
            <a:chExt cx="55475" cy="50250"/>
          </a:xfrm>
        </p:grpSpPr>
        <p:sp>
          <p:nvSpPr>
            <p:cNvPr id="112" name="Google Shape;112;p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5" name="Google Shape;115;p4"/>
          <p:cNvGrpSpPr/>
          <p:nvPr/>
        </p:nvGrpSpPr>
        <p:grpSpPr>
          <a:xfrm rot="-5400000">
            <a:off x="11352740" y="3398647"/>
            <a:ext cx="326429" cy="295697"/>
            <a:chOff x="1640475" y="1197075"/>
            <a:chExt cx="55475" cy="50250"/>
          </a:xfrm>
        </p:grpSpPr>
        <p:sp>
          <p:nvSpPr>
            <p:cNvPr id="116" name="Google Shape;116;p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9" name="Google Shape;119;p4"/>
          <p:cNvSpPr/>
          <p:nvPr/>
        </p:nvSpPr>
        <p:spPr>
          <a:xfrm rot="912813">
            <a:off x="11162775" y="305218"/>
            <a:ext cx="706389" cy="16549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0" name="Google Shape;120;p4"/>
          <p:cNvGrpSpPr/>
          <p:nvPr/>
        </p:nvGrpSpPr>
        <p:grpSpPr>
          <a:xfrm rot="-5400000">
            <a:off x="418632" y="1310096"/>
            <a:ext cx="295696" cy="267845"/>
            <a:chOff x="1640475" y="1197075"/>
            <a:chExt cx="55475" cy="50250"/>
          </a:xfrm>
        </p:grpSpPr>
        <p:sp>
          <p:nvSpPr>
            <p:cNvPr id="121" name="Google Shape;121;p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4" name="Google Shape;124;p4"/>
          <p:cNvSpPr/>
          <p:nvPr/>
        </p:nvSpPr>
        <p:spPr>
          <a:xfrm>
            <a:off x="11381769" y="5912084"/>
            <a:ext cx="812817" cy="127354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 name="Google Shape;125;p4"/>
          <p:cNvSpPr/>
          <p:nvPr/>
        </p:nvSpPr>
        <p:spPr>
          <a:xfrm rot="-650986">
            <a:off x="1973896" y="6260911"/>
            <a:ext cx="1369753" cy="32089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9724765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26"/>
        <p:cNvGrpSpPr/>
        <p:nvPr/>
      </p:nvGrpSpPr>
      <p:grpSpPr>
        <a:xfrm>
          <a:off x="0" y="0"/>
          <a:ext cx="0" cy="0"/>
          <a:chOff x="0" y="0"/>
          <a:chExt cx="0" cy="0"/>
        </a:xfrm>
      </p:grpSpPr>
      <p:sp>
        <p:nvSpPr>
          <p:cNvPr id="127" name="Google Shape;127;p5"/>
          <p:cNvSpPr/>
          <p:nvPr/>
        </p:nvSpPr>
        <p:spPr>
          <a:xfrm rot="10800000">
            <a:off x="-101300" y="-52186"/>
            <a:ext cx="4679269" cy="1517092"/>
          </a:xfrm>
          <a:custGeom>
            <a:avLst/>
            <a:gdLst/>
            <a:ahLst/>
            <a:cxnLst/>
            <a:rect l="l" t="t" r="r" b="b"/>
            <a:pathLst>
              <a:path w="21862" h="7088" extrusionOk="0">
                <a:moveTo>
                  <a:pt x="20392" y="0"/>
                </a:moveTo>
                <a:cubicBezTo>
                  <a:pt x="19697" y="0"/>
                  <a:pt x="19010" y="139"/>
                  <a:pt x="18446" y="437"/>
                </a:cubicBezTo>
                <a:cubicBezTo>
                  <a:pt x="17368" y="1003"/>
                  <a:pt x="16913" y="1997"/>
                  <a:pt x="16387" y="2893"/>
                </a:cubicBezTo>
                <a:cubicBezTo>
                  <a:pt x="15861" y="3789"/>
                  <a:pt x="15050" y="4733"/>
                  <a:pt x="13753" y="4924"/>
                </a:cubicBezTo>
                <a:cubicBezTo>
                  <a:pt x="13587" y="4948"/>
                  <a:pt x="13420" y="4959"/>
                  <a:pt x="13253" y="4959"/>
                </a:cubicBezTo>
                <a:cubicBezTo>
                  <a:pt x="12545" y="4959"/>
                  <a:pt x="11838" y="4765"/>
                  <a:pt x="11156" y="4596"/>
                </a:cubicBezTo>
                <a:cubicBezTo>
                  <a:pt x="10391" y="4408"/>
                  <a:pt x="9551" y="4258"/>
                  <a:pt x="8748" y="4258"/>
                </a:cubicBezTo>
                <a:cubicBezTo>
                  <a:pt x="8042" y="4258"/>
                  <a:pt x="7365" y="4373"/>
                  <a:pt x="6793" y="4680"/>
                </a:cubicBezTo>
                <a:cubicBezTo>
                  <a:pt x="5978" y="5117"/>
                  <a:pt x="5461" y="5904"/>
                  <a:pt x="4593" y="6207"/>
                </a:cubicBezTo>
                <a:cubicBezTo>
                  <a:pt x="4569" y="6215"/>
                  <a:pt x="4545" y="6224"/>
                  <a:pt x="4519" y="6231"/>
                </a:cubicBezTo>
                <a:cubicBezTo>
                  <a:pt x="4407" y="6267"/>
                  <a:pt x="4286" y="6293"/>
                  <a:pt x="4160" y="6310"/>
                </a:cubicBezTo>
                <a:cubicBezTo>
                  <a:pt x="4052" y="6325"/>
                  <a:pt x="3944" y="6331"/>
                  <a:pt x="3836" y="6331"/>
                </a:cubicBezTo>
                <a:cubicBezTo>
                  <a:pt x="3306" y="6331"/>
                  <a:pt x="2774" y="6185"/>
                  <a:pt x="2236" y="6169"/>
                </a:cubicBezTo>
                <a:cubicBezTo>
                  <a:pt x="2205" y="6168"/>
                  <a:pt x="2173" y="6167"/>
                  <a:pt x="2142" y="6167"/>
                </a:cubicBezTo>
                <a:cubicBezTo>
                  <a:pt x="1432" y="6167"/>
                  <a:pt x="726" y="6406"/>
                  <a:pt x="265" y="6805"/>
                </a:cubicBezTo>
                <a:cubicBezTo>
                  <a:pt x="165" y="6893"/>
                  <a:pt x="77" y="6988"/>
                  <a:pt x="1" y="7088"/>
                </a:cubicBezTo>
                <a:lnTo>
                  <a:pt x="21862" y="7088"/>
                </a:lnTo>
                <a:lnTo>
                  <a:pt x="21862" y="210"/>
                </a:lnTo>
                <a:cubicBezTo>
                  <a:pt x="21397" y="73"/>
                  <a:pt x="20892" y="0"/>
                  <a:pt x="20392"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 name="Google Shape;128;p5"/>
          <p:cNvSpPr/>
          <p:nvPr/>
        </p:nvSpPr>
        <p:spPr>
          <a:xfrm rot="10800000">
            <a:off x="9431483" y="5702239"/>
            <a:ext cx="2815652" cy="1381821"/>
          </a:xfrm>
          <a:custGeom>
            <a:avLst/>
            <a:gdLst/>
            <a:ahLst/>
            <a:cxnLst/>
            <a:rect l="l" t="t" r="r" b="b"/>
            <a:pathLst>
              <a:path w="13155" h="6456" extrusionOk="0">
                <a:moveTo>
                  <a:pt x="1821" y="0"/>
                </a:moveTo>
                <a:lnTo>
                  <a:pt x="1821" y="3"/>
                </a:lnTo>
                <a:lnTo>
                  <a:pt x="0" y="4"/>
                </a:lnTo>
                <a:lnTo>
                  <a:pt x="0" y="222"/>
                </a:lnTo>
                <a:lnTo>
                  <a:pt x="0" y="1236"/>
                </a:lnTo>
                <a:lnTo>
                  <a:pt x="0" y="2358"/>
                </a:lnTo>
                <a:lnTo>
                  <a:pt x="1" y="3370"/>
                </a:lnTo>
                <a:lnTo>
                  <a:pt x="1" y="4493"/>
                </a:lnTo>
                <a:lnTo>
                  <a:pt x="1" y="5504"/>
                </a:lnTo>
                <a:lnTo>
                  <a:pt x="1" y="6178"/>
                </a:lnTo>
                <a:cubicBezTo>
                  <a:pt x="369" y="6349"/>
                  <a:pt x="770" y="6456"/>
                  <a:pt x="1177" y="6456"/>
                </a:cubicBezTo>
                <a:cubicBezTo>
                  <a:pt x="1363" y="6456"/>
                  <a:pt x="1550" y="6434"/>
                  <a:pt x="1736" y="6385"/>
                </a:cubicBezTo>
                <a:cubicBezTo>
                  <a:pt x="1764" y="6378"/>
                  <a:pt x="1794" y="6370"/>
                  <a:pt x="1822" y="6361"/>
                </a:cubicBezTo>
                <a:cubicBezTo>
                  <a:pt x="1843" y="6355"/>
                  <a:pt x="1862" y="6348"/>
                  <a:pt x="1882" y="6342"/>
                </a:cubicBezTo>
                <a:cubicBezTo>
                  <a:pt x="2342" y="6188"/>
                  <a:pt x="2719" y="5901"/>
                  <a:pt x="3050" y="5558"/>
                </a:cubicBezTo>
                <a:cubicBezTo>
                  <a:pt x="3068" y="5540"/>
                  <a:pt x="3085" y="5522"/>
                  <a:pt x="3102" y="5503"/>
                </a:cubicBezTo>
                <a:cubicBezTo>
                  <a:pt x="3398" y="5189"/>
                  <a:pt x="3657" y="4831"/>
                  <a:pt x="3908" y="4490"/>
                </a:cubicBezTo>
                <a:cubicBezTo>
                  <a:pt x="3908" y="4490"/>
                  <a:pt x="3909" y="4490"/>
                  <a:pt x="3909" y="4489"/>
                </a:cubicBezTo>
                <a:cubicBezTo>
                  <a:pt x="3923" y="4471"/>
                  <a:pt x="3936" y="4455"/>
                  <a:pt x="3949" y="4436"/>
                </a:cubicBezTo>
                <a:cubicBezTo>
                  <a:pt x="4217" y="4078"/>
                  <a:pt x="4522" y="3714"/>
                  <a:pt x="4875" y="3424"/>
                </a:cubicBezTo>
                <a:cubicBezTo>
                  <a:pt x="4897" y="3405"/>
                  <a:pt x="4919" y="3387"/>
                  <a:pt x="4942" y="3369"/>
                </a:cubicBezTo>
                <a:cubicBezTo>
                  <a:pt x="5319" y="3071"/>
                  <a:pt x="5750" y="2859"/>
                  <a:pt x="6248" y="2826"/>
                </a:cubicBezTo>
                <a:cubicBezTo>
                  <a:pt x="6296" y="2822"/>
                  <a:pt x="6344" y="2821"/>
                  <a:pt x="6391" y="2821"/>
                </a:cubicBezTo>
                <a:cubicBezTo>
                  <a:pt x="7025" y="2821"/>
                  <a:pt x="7616" y="3105"/>
                  <a:pt x="8200" y="3368"/>
                </a:cubicBezTo>
                <a:cubicBezTo>
                  <a:pt x="8240" y="3387"/>
                  <a:pt x="8281" y="3405"/>
                  <a:pt x="8323" y="3423"/>
                </a:cubicBezTo>
                <a:cubicBezTo>
                  <a:pt x="8382" y="3449"/>
                  <a:pt x="8442" y="3475"/>
                  <a:pt x="8501" y="3501"/>
                </a:cubicBezTo>
                <a:cubicBezTo>
                  <a:pt x="9052" y="3734"/>
                  <a:pt x="9659" y="3908"/>
                  <a:pt x="10259" y="3908"/>
                </a:cubicBezTo>
                <a:cubicBezTo>
                  <a:pt x="10487" y="3908"/>
                  <a:pt x="10715" y="3882"/>
                  <a:pt x="10937" y="3826"/>
                </a:cubicBezTo>
                <a:cubicBezTo>
                  <a:pt x="11253" y="3746"/>
                  <a:pt x="11547" y="3604"/>
                  <a:pt x="11810" y="3423"/>
                </a:cubicBezTo>
                <a:cubicBezTo>
                  <a:pt x="11835" y="3405"/>
                  <a:pt x="11861" y="3387"/>
                  <a:pt x="11886" y="3368"/>
                </a:cubicBezTo>
                <a:cubicBezTo>
                  <a:pt x="11986" y="3295"/>
                  <a:pt x="12081" y="3217"/>
                  <a:pt x="12169" y="3134"/>
                </a:cubicBezTo>
                <a:cubicBezTo>
                  <a:pt x="12416" y="2906"/>
                  <a:pt x="12624" y="2641"/>
                  <a:pt x="12783" y="2355"/>
                </a:cubicBezTo>
                <a:cubicBezTo>
                  <a:pt x="12794" y="2337"/>
                  <a:pt x="12805" y="2319"/>
                  <a:pt x="12814" y="2300"/>
                </a:cubicBezTo>
                <a:cubicBezTo>
                  <a:pt x="12983" y="1983"/>
                  <a:pt x="13095" y="1639"/>
                  <a:pt x="13135" y="1287"/>
                </a:cubicBezTo>
                <a:cubicBezTo>
                  <a:pt x="13137" y="1269"/>
                  <a:pt x="13139" y="1251"/>
                  <a:pt x="13141" y="1232"/>
                </a:cubicBezTo>
                <a:cubicBezTo>
                  <a:pt x="13152" y="1109"/>
                  <a:pt x="13155" y="984"/>
                  <a:pt x="13149" y="860"/>
                </a:cubicBezTo>
                <a:cubicBezTo>
                  <a:pt x="13137" y="644"/>
                  <a:pt x="13096" y="428"/>
                  <a:pt x="13028" y="222"/>
                </a:cubicBezTo>
                <a:cubicBezTo>
                  <a:pt x="13023" y="204"/>
                  <a:pt x="13017" y="185"/>
                  <a:pt x="13010" y="167"/>
                </a:cubicBezTo>
                <a:cubicBezTo>
                  <a:pt x="12991" y="111"/>
                  <a:pt x="12969" y="56"/>
                  <a:pt x="12946" y="1"/>
                </a:cubicBezTo>
                <a:lnTo>
                  <a:pt x="1880" y="3"/>
                </a:lnTo>
                <a:lnTo>
                  <a:pt x="1880" y="0"/>
                </a:ln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9" name="Google Shape;129;p5"/>
          <p:cNvSpPr/>
          <p:nvPr/>
        </p:nvSpPr>
        <p:spPr>
          <a:xfrm rot="10800000">
            <a:off x="-429629" y="5215305"/>
            <a:ext cx="6175172" cy="2082363"/>
          </a:xfrm>
          <a:custGeom>
            <a:avLst/>
            <a:gdLst/>
            <a:ahLst/>
            <a:cxnLst/>
            <a:rect l="l" t="t" r="r" b="b"/>
            <a:pathLst>
              <a:path w="28851" h="9729" extrusionOk="0">
                <a:moveTo>
                  <a:pt x="943" y="0"/>
                </a:moveTo>
                <a:cubicBezTo>
                  <a:pt x="631" y="0"/>
                  <a:pt x="337" y="87"/>
                  <a:pt x="179" y="380"/>
                </a:cubicBezTo>
                <a:cubicBezTo>
                  <a:pt x="1" y="711"/>
                  <a:pt x="78" y="1189"/>
                  <a:pt x="451" y="1303"/>
                </a:cubicBezTo>
                <a:cubicBezTo>
                  <a:pt x="355" y="2313"/>
                  <a:pt x="452" y="3522"/>
                  <a:pt x="1499" y="3989"/>
                </a:cubicBezTo>
                <a:cubicBezTo>
                  <a:pt x="1785" y="4117"/>
                  <a:pt x="2088" y="4165"/>
                  <a:pt x="2396" y="4165"/>
                </a:cubicBezTo>
                <a:cubicBezTo>
                  <a:pt x="3000" y="4165"/>
                  <a:pt x="3625" y="3981"/>
                  <a:pt x="4188" y="3848"/>
                </a:cubicBezTo>
                <a:cubicBezTo>
                  <a:pt x="4624" y="3745"/>
                  <a:pt x="5112" y="3633"/>
                  <a:pt x="5582" y="3633"/>
                </a:cubicBezTo>
                <a:cubicBezTo>
                  <a:pt x="6044" y="3633"/>
                  <a:pt x="6489" y="3741"/>
                  <a:pt x="6852" y="4069"/>
                </a:cubicBezTo>
                <a:cubicBezTo>
                  <a:pt x="7560" y="4711"/>
                  <a:pt x="7722" y="5737"/>
                  <a:pt x="8257" y="6500"/>
                </a:cubicBezTo>
                <a:cubicBezTo>
                  <a:pt x="8521" y="6876"/>
                  <a:pt x="8874" y="7178"/>
                  <a:pt x="9322" y="7300"/>
                </a:cubicBezTo>
                <a:cubicBezTo>
                  <a:pt x="9482" y="7344"/>
                  <a:pt x="9645" y="7363"/>
                  <a:pt x="9808" y="7363"/>
                </a:cubicBezTo>
                <a:cubicBezTo>
                  <a:pt x="10078" y="7363"/>
                  <a:pt x="10348" y="7310"/>
                  <a:pt x="10606" y="7231"/>
                </a:cubicBezTo>
                <a:cubicBezTo>
                  <a:pt x="11498" y="6959"/>
                  <a:pt x="12280" y="6380"/>
                  <a:pt x="13194" y="6184"/>
                </a:cubicBezTo>
                <a:cubicBezTo>
                  <a:pt x="13322" y="6156"/>
                  <a:pt x="13450" y="6141"/>
                  <a:pt x="13577" y="6141"/>
                </a:cubicBezTo>
                <a:cubicBezTo>
                  <a:pt x="13849" y="6141"/>
                  <a:pt x="14113" y="6211"/>
                  <a:pt x="14347" y="6376"/>
                </a:cubicBezTo>
                <a:cubicBezTo>
                  <a:pt x="14724" y="6643"/>
                  <a:pt x="14907" y="7097"/>
                  <a:pt x="15047" y="7521"/>
                </a:cubicBezTo>
                <a:cubicBezTo>
                  <a:pt x="15341" y="8400"/>
                  <a:pt x="15592" y="9554"/>
                  <a:pt x="16688" y="9709"/>
                </a:cubicBezTo>
                <a:cubicBezTo>
                  <a:pt x="16781" y="9722"/>
                  <a:pt x="16872" y="9728"/>
                  <a:pt x="16961" y="9728"/>
                </a:cubicBezTo>
                <a:cubicBezTo>
                  <a:pt x="18160" y="9728"/>
                  <a:pt x="18967" y="8588"/>
                  <a:pt x="19887" y="7966"/>
                </a:cubicBezTo>
                <a:cubicBezTo>
                  <a:pt x="20301" y="7685"/>
                  <a:pt x="20755" y="7537"/>
                  <a:pt x="21232" y="7537"/>
                </a:cubicBezTo>
                <a:cubicBezTo>
                  <a:pt x="21401" y="7537"/>
                  <a:pt x="21572" y="7556"/>
                  <a:pt x="21746" y="7593"/>
                </a:cubicBezTo>
                <a:cubicBezTo>
                  <a:pt x="22408" y="7736"/>
                  <a:pt x="23015" y="8087"/>
                  <a:pt x="23550" y="8494"/>
                </a:cubicBezTo>
                <a:cubicBezTo>
                  <a:pt x="24053" y="8876"/>
                  <a:pt x="24539" y="9361"/>
                  <a:pt x="25189" y="9466"/>
                </a:cubicBezTo>
                <a:cubicBezTo>
                  <a:pt x="25284" y="9481"/>
                  <a:pt x="25378" y="9489"/>
                  <a:pt x="25473" y="9489"/>
                </a:cubicBezTo>
                <a:cubicBezTo>
                  <a:pt x="26024" y="9489"/>
                  <a:pt x="26554" y="9240"/>
                  <a:pt x="26991" y="8910"/>
                </a:cubicBezTo>
                <a:cubicBezTo>
                  <a:pt x="27838" y="8271"/>
                  <a:pt x="28376" y="7319"/>
                  <a:pt x="28611" y="6292"/>
                </a:cubicBezTo>
                <a:cubicBezTo>
                  <a:pt x="28851" y="5239"/>
                  <a:pt x="28800" y="4124"/>
                  <a:pt x="28525" y="3084"/>
                </a:cubicBezTo>
                <a:cubicBezTo>
                  <a:pt x="28226" y="1958"/>
                  <a:pt x="27654" y="694"/>
                  <a:pt x="26488" y="261"/>
                </a:cubicBezTo>
                <a:cubicBezTo>
                  <a:pt x="26074" y="106"/>
                  <a:pt x="25631" y="64"/>
                  <a:pt x="25188" y="64"/>
                </a:cubicBezTo>
                <a:cubicBezTo>
                  <a:pt x="24971" y="64"/>
                  <a:pt x="24753" y="74"/>
                  <a:pt x="24540" y="86"/>
                </a:cubicBezTo>
                <a:cubicBezTo>
                  <a:pt x="23776" y="131"/>
                  <a:pt x="23013" y="188"/>
                  <a:pt x="22250" y="248"/>
                </a:cubicBezTo>
                <a:cubicBezTo>
                  <a:pt x="20720" y="367"/>
                  <a:pt x="19190" y="503"/>
                  <a:pt x="17661" y="628"/>
                </a:cubicBezTo>
                <a:cubicBezTo>
                  <a:pt x="15187" y="828"/>
                  <a:pt x="12704" y="996"/>
                  <a:pt x="10221" y="996"/>
                </a:cubicBezTo>
                <a:cubicBezTo>
                  <a:pt x="9649" y="996"/>
                  <a:pt x="9077" y="987"/>
                  <a:pt x="8505" y="967"/>
                </a:cubicBezTo>
                <a:cubicBezTo>
                  <a:pt x="6985" y="916"/>
                  <a:pt x="5467" y="790"/>
                  <a:pt x="3966" y="555"/>
                </a:cubicBezTo>
                <a:cubicBezTo>
                  <a:pt x="3209" y="436"/>
                  <a:pt x="2459" y="290"/>
                  <a:pt x="1714" y="116"/>
                </a:cubicBezTo>
                <a:cubicBezTo>
                  <a:pt x="1493" y="64"/>
                  <a:pt x="1211" y="0"/>
                  <a:pt x="943"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 name="Google Shape;130;p5"/>
          <p:cNvSpPr/>
          <p:nvPr/>
        </p:nvSpPr>
        <p:spPr>
          <a:xfrm rot="10800000">
            <a:off x="9651300" y="-377901"/>
            <a:ext cx="3133069" cy="4470369"/>
          </a:xfrm>
          <a:custGeom>
            <a:avLst/>
            <a:gdLst/>
            <a:ahLst/>
            <a:cxnLst/>
            <a:rect l="l" t="t" r="r" b="b"/>
            <a:pathLst>
              <a:path w="14638" h="20886" extrusionOk="0">
                <a:moveTo>
                  <a:pt x="3191" y="1"/>
                </a:moveTo>
                <a:cubicBezTo>
                  <a:pt x="2885" y="1"/>
                  <a:pt x="2576" y="81"/>
                  <a:pt x="2295" y="191"/>
                </a:cubicBezTo>
                <a:cubicBezTo>
                  <a:pt x="1899" y="349"/>
                  <a:pt x="1532" y="564"/>
                  <a:pt x="1185" y="809"/>
                </a:cubicBezTo>
                <a:cubicBezTo>
                  <a:pt x="1218" y="721"/>
                  <a:pt x="1252" y="633"/>
                  <a:pt x="1287" y="547"/>
                </a:cubicBezTo>
                <a:cubicBezTo>
                  <a:pt x="1332" y="438"/>
                  <a:pt x="1242" y="367"/>
                  <a:pt x="1149" y="367"/>
                </a:cubicBezTo>
                <a:cubicBezTo>
                  <a:pt x="1089" y="367"/>
                  <a:pt x="1027" y="397"/>
                  <a:pt x="998" y="467"/>
                </a:cubicBezTo>
                <a:cubicBezTo>
                  <a:pt x="147" y="2564"/>
                  <a:pt x="0" y="4857"/>
                  <a:pt x="71" y="7096"/>
                </a:cubicBezTo>
                <a:cubicBezTo>
                  <a:pt x="107" y="8264"/>
                  <a:pt x="200" y="9428"/>
                  <a:pt x="285" y="10592"/>
                </a:cubicBezTo>
                <a:cubicBezTo>
                  <a:pt x="378" y="11838"/>
                  <a:pt x="471" y="13083"/>
                  <a:pt x="565" y="14328"/>
                </a:cubicBezTo>
                <a:cubicBezTo>
                  <a:pt x="660" y="15573"/>
                  <a:pt x="755" y="16818"/>
                  <a:pt x="852" y="18063"/>
                </a:cubicBezTo>
                <a:cubicBezTo>
                  <a:pt x="895" y="18617"/>
                  <a:pt x="909" y="19183"/>
                  <a:pt x="997" y="19731"/>
                </a:cubicBezTo>
                <a:cubicBezTo>
                  <a:pt x="1063" y="20137"/>
                  <a:pt x="1227" y="20580"/>
                  <a:pt x="1623" y="20768"/>
                </a:cubicBezTo>
                <a:cubicBezTo>
                  <a:pt x="1853" y="20878"/>
                  <a:pt x="2108" y="20885"/>
                  <a:pt x="2359" y="20885"/>
                </a:cubicBezTo>
                <a:cubicBezTo>
                  <a:pt x="2678" y="20885"/>
                  <a:pt x="2997" y="20884"/>
                  <a:pt x="3315" y="20883"/>
                </a:cubicBezTo>
                <a:cubicBezTo>
                  <a:pt x="3934" y="20882"/>
                  <a:pt x="4551" y="20881"/>
                  <a:pt x="5168" y="20880"/>
                </a:cubicBezTo>
                <a:cubicBezTo>
                  <a:pt x="6413" y="20878"/>
                  <a:pt x="7658" y="20875"/>
                  <a:pt x="8904" y="20873"/>
                </a:cubicBezTo>
                <a:cubicBezTo>
                  <a:pt x="8946" y="20873"/>
                  <a:pt x="8987" y="20873"/>
                  <a:pt x="9029" y="20873"/>
                </a:cubicBezTo>
                <a:cubicBezTo>
                  <a:pt x="9733" y="20873"/>
                  <a:pt x="10440" y="20882"/>
                  <a:pt x="11147" y="20882"/>
                </a:cubicBezTo>
                <a:cubicBezTo>
                  <a:pt x="11621" y="20882"/>
                  <a:pt x="12096" y="20878"/>
                  <a:pt x="12569" y="20863"/>
                </a:cubicBezTo>
                <a:cubicBezTo>
                  <a:pt x="13054" y="20848"/>
                  <a:pt x="13560" y="20768"/>
                  <a:pt x="13928" y="20425"/>
                </a:cubicBezTo>
                <a:cubicBezTo>
                  <a:pt x="14266" y="20112"/>
                  <a:pt x="14409" y="19650"/>
                  <a:pt x="14479" y="19208"/>
                </a:cubicBezTo>
                <a:cubicBezTo>
                  <a:pt x="14615" y="18346"/>
                  <a:pt x="14637" y="17435"/>
                  <a:pt x="14556" y="16567"/>
                </a:cubicBezTo>
                <a:cubicBezTo>
                  <a:pt x="14480" y="15744"/>
                  <a:pt x="14290" y="14898"/>
                  <a:pt x="13827" y="14200"/>
                </a:cubicBezTo>
                <a:cubicBezTo>
                  <a:pt x="13606" y="13867"/>
                  <a:pt x="13329" y="13578"/>
                  <a:pt x="13000" y="13350"/>
                </a:cubicBezTo>
                <a:cubicBezTo>
                  <a:pt x="12618" y="13086"/>
                  <a:pt x="12175" y="12928"/>
                  <a:pt x="11727" y="12811"/>
                </a:cubicBezTo>
                <a:cubicBezTo>
                  <a:pt x="10841" y="12580"/>
                  <a:pt x="9808" y="12500"/>
                  <a:pt x="9119" y="11827"/>
                </a:cubicBezTo>
                <a:cubicBezTo>
                  <a:pt x="8381" y="11106"/>
                  <a:pt x="8246" y="10000"/>
                  <a:pt x="8306" y="9020"/>
                </a:cubicBezTo>
                <a:cubicBezTo>
                  <a:pt x="8344" y="8404"/>
                  <a:pt x="8449" y="7795"/>
                  <a:pt x="8518" y="7181"/>
                </a:cubicBezTo>
                <a:cubicBezTo>
                  <a:pt x="8574" y="6676"/>
                  <a:pt x="8621" y="6136"/>
                  <a:pt x="8417" y="5654"/>
                </a:cubicBezTo>
                <a:cubicBezTo>
                  <a:pt x="7771" y="4140"/>
                  <a:pt x="5341" y="4868"/>
                  <a:pt x="4856" y="3246"/>
                </a:cubicBezTo>
                <a:cubicBezTo>
                  <a:pt x="4619" y="2457"/>
                  <a:pt x="4843" y="1582"/>
                  <a:pt x="4492" y="818"/>
                </a:cubicBezTo>
                <a:cubicBezTo>
                  <a:pt x="4321" y="450"/>
                  <a:pt x="3993" y="161"/>
                  <a:pt x="3598" y="53"/>
                </a:cubicBezTo>
                <a:cubicBezTo>
                  <a:pt x="3465" y="17"/>
                  <a:pt x="3328" y="1"/>
                  <a:pt x="3191"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 name="Google Shape;131;p5"/>
          <p:cNvSpPr txBox="1">
            <a:spLocks noGrp="1"/>
          </p:cNvSpPr>
          <p:nvPr>
            <p:ph type="title"/>
          </p:nvPr>
        </p:nvSpPr>
        <p:spPr>
          <a:xfrm>
            <a:off x="3620900" y="1011936"/>
            <a:ext cx="49500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132" name="Google Shape;132;p5"/>
          <p:cNvSpPr/>
          <p:nvPr/>
        </p:nvSpPr>
        <p:spPr>
          <a:xfrm rot="10545964">
            <a:off x="1355787" y="271603"/>
            <a:ext cx="1409756" cy="1098420"/>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3" name="Google Shape;133;p5"/>
          <p:cNvGrpSpPr/>
          <p:nvPr/>
        </p:nvGrpSpPr>
        <p:grpSpPr>
          <a:xfrm rot="-9900030">
            <a:off x="2174347" y="6044371"/>
            <a:ext cx="287909" cy="260807"/>
            <a:chOff x="1640475" y="1197075"/>
            <a:chExt cx="55475" cy="50250"/>
          </a:xfrm>
        </p:grpSpPr>
        <p:sp>
          <p:nvSpPr>
            <p:cNvPr id="134" name="Google Shape;134;p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7" name="Google Shape;137;p5"/>
          <p:cNvSpPr/>
          <p:nvPr/>
        </p:nvSpPr>
        <p:spPr>
          <a:xfrm rot="-650935">
            <a:off x="276634" y="6172043"/>
            <a:ext cx="1103407" cy="25849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8" name="Google Shape;138;p5"/>
          <p:cNvGrpSpPr/>
          <p:nvPr/>
        </p:nvGrpSpPr>
        <p:grpSpPr>
          <a:xfrm rot="10799956">
            <a:off x="366457" y="719343"/>
            <a:ext cx="584507" cy="529488"/>
            <a:chOff x="1640475" y="1197075"/>
            <a:chExt cx="55475" cy="50250"/>
          </a:xfrm>
        </p:grpSpPr>
        <p:sp>
          <p:nvSpPr>
            <p:cNvPr id="139" name="Google Shape;139;p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 name="Google Shape;142;p5"/>
          <p:cNvGrpSpPr/>
          <p:nvPr/>
        </p:nvGrpSpPr>
        <p:grpSpPr>
          <a:xfrm rot="-3600112">
            <a:off x="10817368" y="794557"/>
            <a:ext cx="349941" cy="317003"/>
            <a:chOff x="1640475" y="1197075"/>
            <a:chExt cx="55475" cy="50250"/>
          </a:xfrm>
        </p:grpSpPr>
        <p:sp>
          <p:nvSpPr>
            <p:cNvPr id="143" name="Google Shape;143;p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6" name="Google Shape;146;p5"/>
          <p:cNvSpPr/>
          <p:nvPr/>
        </p:nvSpPr>
        <p:spPr>
          <a:xfrm rot="-9900028">
            <a:off x="9069149" y="357645"/>
            <a:ext cx="1384067" cy="32424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 name="Google Shape;147;p5"/>
          <p:cNvSpPr/>
          <p:nvPr/>
        </p:nvSpPr>
        <p:spPr>
          <a:xfrm rot="-9900036">
            <a:off x="11142394" y="5321776"/>
            <a:ext cx="600097" cy="887216"/>
          </a:xfrm>
          <a:custGeom>
            <a:avLst/>
            <a:gdLst/>
            <a:ahLst/>
            <a:cxnLst/>
            <a:rect l="l" t="t" r="r" b="b"/>
            <a:pathLst>
              <a:path w="10628" h="15713" extrusionOk="0">
                <a:moveTo>
                  <a:pt x="9154" y="0"/>
                </a:moveTo>
                <a:cubicBezTo>
                  <a:pt x="9141" y="0"/>
                  <a:pt x="9128" y="5"/>
                  <a:pt x="9118" y="14"/>
                </a:cubicBezTo>
                <a:cubicBezTo>
                  <a:pt x="9094" y="34"/>
                  <a:pt x="9092" y="69"/>
                  <a:pt x="9112" y="93"/>
                </a:cubicBezTo>
                <a:cubicBezTo>
                  <a:pt x="9278" y="281"/>
                  <a:pt x="9433" y="486"/>
                  <a:pt x="9574" y="703"/>
                </a:cubicBezTo>
                <a:cubicBezTo>
                  <a:pt x="9585" y="719"/>
                  <a:pt x="9602" y="727"/>
                  <a:pt x="9620" y="727"/>
                </a:cubicBezTo>
                <a:cubicBezTo>
                  <a:pt x="9631" y="727"/>
                  <a:pt x="9641" y="725"/>
                  <a:pt x="9651" y="719"/>
                </a:cubicBezTo>
                <a:cubicBezTo>
                  <a:pt x="9677" y="703"/>
                  <a:pt x="9684" y="668"/>
                  <a:pt x="9667" y="642"/>
                </a:cubicBezTo>
                <a:cubicBezTo>
                  <a:pt x="9524" y="421"/>
                  <a:pt x="9366" y="212"/>
                  <a:pt x="9196" y="19"/>
                </a:cubicBezTo>
                <a:cubicBezTo>
                  <a:pt x="9185" y="6"/>
                  <a:pt x="9169" y="0"/>
                  <a:pt x="9154" y="0"/>
                </a:cubicBezTo>
                <a:close/>
                <a:moveTo>
                  <a:pt x="9994" y="1294"/>
                </a:moveTo>
                <a:cubicBezTo>
                  <a:pt x="9986" y="1294"/>
                  <a:pt x="9978" y="1296"/>
                  <a:pt x="9970" y="1299"/>
                </a:cubicBezTo>
                <a:cubicBezTo>
                  <a:pt x="9943" y="1312"/>
                  <a:pt x="9931" y="1345"/>
                  <a:pt x="9944" y="1373"/>
                </a:cubicBezTo>
                <a:cubicBezTo>
                  <a:pt x="10050" y="1602"/>
                  <a:pt x="10143" y="1843"/>
                  <a:pt x="10220" y="2087"/>
                </a:cubicBezTo>
                <a:cubicBezTo>
                  <a:pt x="10228" y="2111"/>
                  <a:pt x="10250" y="2126"/>
                  <a:pt x="10274" y="2126"/>
                </a:cubicBezTo>
                <a:cubicBezTo>
                  <a:pt x="10279" y="2126"/>
                  <a:pt x="10284" y="2125"/>
                  <a:pt x="10291" y="2124"/>
                </a:cubicBezTo>
                <a:cubicBezTo>
                  <a:pt x="10320" y="2114"/>
                  <a:pt x="10336" y="2083"/>
                  <a:pt x="10327" y="2054"/>
                </a:cubicBezTo>
                <a:cubicBezTo>
                  <a:pt x="10248" y="1805"/>
                  <a:pt x="10154" y="1561"/>
                  <a:pt x="10044" y="1326"/>
                </a:cubicBezTo>
                <a:cubicBezTo>
                  <a:pt x="10035" y="1306"/>
                  <a:pt x="10015" y="1294"/>
                  <a:pt x="9994" y="1294"/>
                </a:cubicBezTo>
                <a:close/>
                <a:moveTo>
                  <a:pt x="10459" y="2766"/>
                </a:moveTo>
                <a:cubicBezTo>
                  <a:pt x="10456" y="2766"/>
                  <a:pt x="10452" y="2766"/>
                  <a:pt x="10449" y="2767"/>
                </a:cubicBezTo>
                <a:cubicBezTo>
                  <a:pt x="10418" y="2772"/>
                  <a:pt x="10399" y="2801"/>
                  <a:pt x="10404" y="2831"/>
                </a:cubicBezTo>
                <a:cubicBezTo>
                  <a:pt x="10449" y="3078"/>
                  <a:pt x="10482" y="3334"/>
                  <a:pt x="10500" y="3593"/>
                </a:cubicBezTo>
                <a:cubicBezTo>
                  <a:pt x="10502" y="3621"/>
                  <a:pt x="10526" y="3644"/>
                  <a:pt x="10556" y="3644"/>
                </a:cubicBezTo>
                <a:lnTo>
                  <a:pt x="10559" y="3644"/>
                </a:lnTo>
                <a:cubicBezTo>
                  <a:pt x="10590" y="3642"/>
                  <a:pt x="10612" y="3615"/>
                  <a:pt x="10610" y="3585"/>
                </a:cubicBezTo>
                <a:cubicBezTo>
                  <a:pt x="10592" y="3322"/>
                  <a:pt x="10559" y="3062"/>
                  <a:pt x="10513" y="2811"/>
                </a:cubicBezTo>
                <a:cubicBezTo>
                  <a:pt x="10508" y="2784"/>
                  <a:pt x="10485" y="2766"/>
                  <a:pt x="10459" y="2766"/>
                </a:cubicBezTo>
                <a:close/>
                <a:moveTo>
                  <a:pt x="10573" y="4306"/>
                </a:moveTo>
                <a:cubicBezTo>
                  <a:pt x="10546" y="4306"/>
                  <a:pt x="10516" y="4330"/>
                  <a:pt x="10515" y="4361"/>
                </a:cubicBezTo>
                <a:cubicBezTo>
                  <a:pt x="10509" y="4612"/>
                  <a:pt x="10490" y="4869"/>
                  <a:pt x="10459" y="5127"/>
                </a:cubicBezTo>
                <a:cubicBezTo>
                  <a:pt x="10455" y="5158"/>
                  <a:pt x="10477" y="5185"/>
                  <a:pt x="10508" y="5189"/>
                </a:cubicBezTo>
                <a:lnTo>
                  <a:pt x="10514" y="5189"/>
                </a:lnTo>
                <a:cubicBezTo>
                  <a:pt x="10542" y="5189"/>
                  <a:pt x="10565" y="5168"/>
                  <a:pt x="10569" y="5141"/>
                </a:cubicBezTo>
                <a:cubicBezTo>
                  <a:pt x="10600" y="4879"/>
                  <a:pt x="10620" y="4618"/>
                  <a:pt x="10626" y="4364"/>
                </a:cubicBezTo>
                <a:cubicBezTo>
                  <a:pt x="10627" y="4333"/>
                  <a:pt x="10604" y="4307"/>
                  <a:pt x="10573" y="4306"/>
                </a:cubicBezTo>
                <a:close/>
                <a:moveTo>
                  <a:pt x="10392" y="5842"/>
                </a:moveTo>
                <a:cubicBezTo>
                  <a:pt x="10366" y="5842"/>
                  <a:pt x="10342" y="5860"/>
                  <a:pt x="10337" y="5886"/>
                </a:cubicBezTo>
                <a:cubicBezTo>
                  <a:pt x="10329" y="5923"/>
                  <a:pt x="10322" y="5959"/>
                  <a:pt x="10314" y="5994"/>
                </a:cubicBezTo>
                <a:cubicBezTo>
                  <a:pt x="10268" y="6208"/>
                  <a:pt x="10215" y="6424"/>
                  <a:pt x="10156" y="6634"/>
                </a:cubicBezTo>
                <a:cubicBezTo>
                  <a:pt x="10148" y="6664"/>
                  <a:pt x="10165" y="6695"/>
                  <a:pt x="10195" y="6702"/>
                </a:cubicBezTo>
                <a:cubicBezTo>
                  <a:pt x="10200" y="6705"/>
                  <a:pt x="10204" y="6705"/>
                  <a:pt x="10210" y="6705"/>
                </a:cubicBezTo>
                <a:cubicBezTo>
                  <a:pt x="10234" y="6705"/>
                  <a:pt x="10257" y="6689"/>
                  <a:pt x="10263" y="6664"/>
                </a:cubicBezTo>
                <a:cubicBezTo>
                  <a:pt x="10323" y="6451"/>
                  <a:pt x="10377" y="6233"/>
                  <a:pt x="10423" y="6018"/>
                </a:cubicBezTo>
                <a:cubicBezTo>
                  <a:pt x="10431" y="5981"/>
                  <a:pt x="10438" y="5945"/>
                  <a:pt x="10446" y="5909"/>
                </a:cubicBezTo>
                <a:cubicBezTo>
                  <a:pt x="10452" y="5878"/>
                  <a:pt x="10432" y="5849"/>
                  <a:pt x="10402" y="5842"/>
                </a:cubicBezTo>
                <a:cubicBezTo>
                  <a:pt x="10399" y="5842"/>
                  <a:pt x="10395" y="5842"/>
                  <a:pt x="10392" y="5842"/>
                </a:cubicBezTo>
                <a:close/>
                <a:moveTo>
                  <a:pt x="2671" y="7727"/>
                </a:moveTo>
                <a:cubicBezTo>
                  <a:pt x="2645" y="7727"/>
                  <a:pt x="2616" y="7750"/>
                  <a:pt x="2615" y="7780"/>
                </a:cubicBezTo>
                <a:cubicBezTo>
                  <a:pt x="2615" y="7811"/>
                  <a:pt x="2639" y="7837"/>
                  <a:pt x="2670" y="7838"/>
                </a:cubicBezTo>
                <a:cubicBezTo>
                  <a:pt x="2904" y="7844"/>
                  <a:pt x="3138" y="7936"/>
                  <a:pt x="3346" y="8101"/>
                </a:cubicBezTo>
                <a:cubicBezTo>
                  <a:pt x="3356" y="8109"/>
                  <a:pt x="3368" y="8113"/>
                  <a:pt x="3380" y="8113"/>
                </a:cubicBezTo>
                <a:cubicBezTo>
                  <a:pt x="3396" y="8113"/>
                  <a:pt x="3413" y="8106"/>
                  <a:pt x="3424" y="8092"/>
                </a:cubicBezTo>
                <a:cubicBezTo>
                  <a:pt x="3442" y="8068"/>
                  <a:pt x="3439" y="8032"/>
                  <a:pt x="3414" y="8014"/>
                </a:cubicBezTo>
                <a:cubicBezTo>
                  <a:pt x="3188" y="7834"/>
                  <a:pt x="2931" y="7734"/>
                  <a:pt x="2673" y="7727"/>
                </a:cubicBezTo>
                <a:cubicBezTo>
                  <a:pt x="2672" y="7727"/>
                  <a:pt x="2672" y="7727"/>
                  <a:pt x="2671" y="7727"/>
                </a:cubicBezTo>
                <a:close/>
                <a:moveTo>
                  <a:pt x="9973" y="7330"/>
                </a:moveTo>
                <a:cubicBezTo>
                  <a:pt x="9950" y="7330"/>
                  <a:pt x="9929" y="7344"/>
                  <a:pt x="9921" y="7367"/>
                </a:cubicBezTo>
                <a:cubicBezTo>
                  <a:pt x="9834" y="7607"/>
                  <a:pt x="9736" y="7848"/>
                  <a:pt x="9632" y="8081"/>
                </a:cubicBezTo>
                <a:cubicBezTo>
                  <a:pt x="9619" y="8108"/>
                  <a:pt x="9632" y="8141"/>
                  <a:pt x="9659" y="8153"/>
                </a:cubicBezTo>
                <a:cubicBezTo>
                  <a:pt x="9667" y="8157"/>
                  <a:pt x="9674" y="8159"/>
                  <a:pt x="9682" y="8159"/>
                </a:cubicBezTo>
                <a:cubicBezTo>
                  <a:pt x="9703" y="8159"/>
                  <a:pt x="9724" y="8147"/>
                  <a:pt x="9733" y="8125"/>
                </a:cubicBezTo>
                <a:cubicBezTo>
                  <a:pt x="9839" y="7890"/>
                  <a:pt x="9937" y="7648"/>
                  <a:pt x="10025" y="7405"/>
                </a:cubicBezTo>
                <a:cubicBezTo>
                  <a:pt x="10035" y="7377"/>
                  <a:pt x="10021" y="7344"/>
                  <a:pt x="9992" y="7334"/>
                </a:cubicBezTo>
                <a:cubicBezTo>
                  <a:pt x="9985" y="7331"/>
                  <a:pt x="9979" y="7330"/>
                  <a:pt x="9973" y="7330"/>
                </a:cubicBezTo>
                <a:close/>
                <a:moveTo>
                  <a:pt x="1957" y="7977"/>
                </a:moveTo>
                <a:cubicBezTo>
                  <a:pt x="1944" y="7977"/>
                  <a:pt x="1932" y="7981"/>
                  <a:pt x="1922" y="7990"/>
                </a:cubicBezTo>
                <a:cubicBezTo>
                  <a:pt x="1716" y="8153"/>
                  <a:pt x="1552" y="8384"/>
                  <a:pt x="1461" y="8637"/>
                </a:cubicBezTo>
                <a:cubicBezTo>
                  <a:pt x="1452" y="8666"/>
                  <a:pt x="1467" y="8698"/>
                  <a:pt x="1496" y="8709"/>
                </a:cubicBezTo>
                <a:cubicBezTo>
                  <a:pt x="1502" y="8711"/>
                  <a:pt x="1507" y="8712"/>
                  <a:pt x="1514" y="8712"/>
                </a:cubicBezTo>
                <a:cubicBezTo>
                  <a:pt x="1537" y="8712"/>
                  <a:pt x="1559" y="8697"/>
                  <a:pt x="1566" y="8674"/>
                </a:cubicBezTo>
                <a:cubicBezTo>
                  <a:pt x="1649" y="8441"/>
                  <a:pt x="1800" y="8228"/>
                  <a:pt x="1991" y="8076"/>
                </a:cubicBezTo>
                <a:cubicBezTo>
                  <a:pt x="2015" y="8057"/>
                  <a:pt x="2019" y="8022"/>
                  <a:pt x="2000" y="7998"/>
                </a:cubicBezTo>
                <a:cubicBezTo>
                  <a:pt x="1989" y="7984"/>
                  <a:pt x="1973" y="7977"/>
                  <a:pt x="1957" y="7977"/>
                </a:cubicBezTo>
                <a:close/>
                <a:moveTo>
                  <a:pt x="3845" y="8611"/>
                </a:moveTo>
                <a:cubicBezTo>
                  <a:pt x="3837" y="8611"/>
                  <a:pt x="3830" y="8612"/>
                  <a:pt x="3822" y="8616"/>
                </a:cubicBezTo>
                <a:cubicBezTo>
                  <a:pt x="3795" y="8627"/>
                  <a:pt x="3782" y="8661"/>
                  <a:pt x="3794" y="8688"/>
                </a:cubicBezTo>
                <a:cubicBezTo>
                  <a:pt x="3888" y="8903"/>
                  <a:pt x="3943" y="9150"/>
                  <a:pt x="3960" y="9421"/>
                </a:cubicBezTo>
                <a:cubicBezTo>
                  <a:pt x="3962" y="9450"/>
                  <a:pt x="3987" y="9472"/>
                  <a:pt x="4016" y="9472"/>
                </a:cubicBezTo>
                <a:lnTo>
                  <a:pt x="4019" y="9472"/>
                </a:lnTo>
                <a:cubicBezTo>
                  <a:pt x="4050" y="9470"/>
                  <a:pt x="4073" y="9445"/>
                  <a:pt x="4071" y="9414"/>
                </a:cubicBezTo>
                <a:cubicBezTo>
                  <a:pt x="4053" y="9130"/>
                  <a:pt x="3994" y="8871"/>
                  <a:pt x="3896" y="8645"/>
                </a:cubicBezTo>
                <a:cubicBezTo>
                  <a:pt x="3887" y="8624"/>
                  <a:pt x="3866" y="8611"/>
                  <a:pt x="3845" y="8611"/>
                </a:cubicBezTo>
                <a:close/>
                <a:moveTo>
                  <a:pt x="9339" y="8741"/>
                </a:moveTo>
                <a:cubicBezTo>
                  <a:pt x="9320" y="8741"/>
                  <a:pt x="9301" y="8752"/>
                  <a:pt x="9291" y="8771"/>
                </a:cubicBezTo>
                <a:cubicBezTo>
                  <a:pt x="9196" y="8946"/>
                  <a:pt x="9094" y="9121"/>
                  <a:pt x="8990" y="9290"/>
                </a:cubicBezTo>
                <a:cubicBezTo>
                  <a:pt x="8960" y="9338"/>
                  <a:pt x="8930" y="9385"/>
                  <a:pt x="8900" y="9433"/>
                </a:cubicBezTo>
                <a:cubicBezTo>
                  <a:pt x="8883" y="9459"/>
                  <a:pt x="8890" y="9493"/>
                  <a:pt x="8916" y="9510"/>
                </a:cubicBezTo>
                <a:cubicBezTo>
                  <a:pt x="8926" y="9515"/>
                  <a:pt x="8936" y="9518"/>
                  <a:pt x="8946" y="9518"/>
                </a:cubicBezTo>
                <a:cubicBezTo>
                  <a:pt x="8964" y="9518"/>
                  <a:pt x="8982" y="9509"/>
                  <a:pt x="8993" y="9493"/>
                </a:cubicBezTo>
                <a:cubicBezTo>
                  <a:pt x="9024" y="9445"/>
                  <a:pt x="9055" y="9397"/>
                  <a:pt x="9085" y="9349"/>
                </a:cubicBezTo>
                <a:cubicBezTo>
                  <a:pt x="9190" y="9178"/>
                  <a:pt x="9293" y="9000"/>
                  <a:pt x="9389" y="8823"/>
                </a:cubicBezTo>
                <a:cubicBezTo>
                  <a:pt x="9403" y="8796"/>
                  <a:pt x="9393" y="8762"/>
                  <a:pt x="9367" y="8748"/>
                </a:cubicBezTo>
                <a:cubicBezTo>
                  <a:pt x="9358" y="8743"/>
                  <a:pt x="9349" y="8741"/>
                  <a:pt x="9339" y="8741"/>
                </a:cubicBezTo>
                <a:close/>
                <a:moveTo>
                  <a:pt x="1463" y="9364"/>
                </a:moveTo>
                <a:cubicBezTo>
                  <a:pt x="1460" y="9364"/>
                  <a:pt x="1456" y="9364"/>
                  <a:pt x="1453" y="9365"/>
                </a:cubicBezTo>
                <a:cubicBezTo>
                  <a:pt x="1422" y="9370"/>
                  <a:pt x="1403" y="9399"/>
                  <a:pt x="1408" y="9429"/>
                </a:cubicBezTo>
                <a:cubicBezTo>
                  <a:pt x="1454" y="9678"/>
                  <a:pt x="1557" y="9931"/>
                  <a:pt x="1705" y="10162"/>
                </a:cubicBezTo>
                <a:cubicBezTo>
                  <a:pt x="1716" y="10179"/>
                  <a:pt x="1734" y="10187"/>
                  <a:pt x="1752" y="10187"/>
                </a:cubicBezTo>
                <a:cubicBezTo>
                  <a:pt x="1763" y="10187"/>
                  <a:pt x="1773" y="10184"/>
                  <a:pt x="1782" y="10179"/>
                </a:cubicBezTo>
                <a:cubicBezTo>
                  <a:pt x="1808" y="10162"/>
                  <a:pt x="1815" y="10127"/>
                  <a:pt x="1799" y="10102"/>
                </a:cubicBezTo>
                <a:cubicBezTo>
                  <a:pt x="1657" y="9883"/>
                  <a:pt x="1560" y="9643"/>
                  <a:pt x="1517" y="9409"/>
                </a:cubicBezTo>
                <a:cubicBezTo>
                  <a:pt x="1512" y="9382"/>
                  <a:pt x="1489" y="9364"/>
                  <a:pt x="1463" y="9364"/>
                </a:cubicBezTo>
                <a:close/>
                <a:moveTo>
                  <a:pt x="8495" y="10036"/>
                </a:moveTo>
                <a:cubicBezTo>
                  <a:pt x="8479" y="10036"/>
                  <a:pt x="8463" y="10043"/>
                  <a:pt x="8451" y="10057"/>
                </a:cubicBezTo>
                <a:cubicBezTo>
                  <a:pt x="8285" y="10264"/>
                  <a:pt x="8112" y="10454"/>
                  <a:pt x="7934" y="10621"/>
                </a:cubicBezTo>
                <a:cubicBezTo>
                  <a:pt x="7913" y="10642"/>
                  <a:pt x="7912" y="10678"/>
                  <a:pt x="7932" y="10700"/>
                </a:cubicBezTo>
                <a:cubicBezTo>
                  <a:pt x="7944" y="10711"/>
                  <a:pt x="7958" y="10717"/>
                  <a:pt x="7973" y="10717"/>
                </a:cubicBezTo>
                <a:cubicBezTo>
                  <a:pt x="7987" y="10717"/>
                  <a:pt x="8000" y="10712"/>
                  <a:pt x="8011" y="10702"/>
                </a:cubicBezTo>
                <a:cubicBezTo>
                  <a:pt x="8191" y="10531"/>
                  <a:pt x="8368" y="10338"/>
                  <a:pt x="8539" y="10126"/>
                </a:cubicBezTo>
                <a:cubicBezTo>
                  <a:pt x="8558" y="10102"/>
                  <a:pt x="8554" y="10068"/>
                  <a:pt x="8530" y="10048"/>
                </a:cubicBezTo>
                <a:cubicBezTo>
                  <a:pt x="8520" y="10040"/>
                  <a:pt x="8507" y="10036"/>
                  <a:pt x="8495" y="10036"/>
                </a:cubicBezTo>
                <a:close/>
                <a:moveTo>
                  <a:pt x="3979" y="10133"/>
                </a:moveTo>
                <a:cubicBezTo>
                  <a:pt x="3952" y="10133"/>
                  <a:pt x="3929" y="10154"/>
                  <a:pt x="3925" y="10182"/>
                </a:cubicBezTo>
                <a:lnTo>
                  <a:pt x="3920" y="10220"/>
                </a:lnTo>
                <a:cubicBezTo>
                  <a:pt x="3884" y="10457"/>
                  <a:pt x="3835" y="10698"/>
                  <a:pt x="3773" y="10933"/>
                </a:cubicBezTo>
                <a:cubicBezTo>
                  <a:pt x="3765" y="10963"/>
                  <a:pt x="3783" y="10993"/>
                  <a:pt x="3813" y="11000"/>
                </a:cubicBezTo>
                <a:cubicBezTo>
                  <a:pt x="3817" y="11002"/>
                  <a:pt x="3822" y="11002"/>
                  <a:pt x="3827" y="11002"/>
                </a:cubicBezTo>
                <a:cubicBezTo>
                  <a:pt x="3851" y="11002"/>
                  <a:pt x="3874" y="10986"/>
                  <a:pt x="3881" y="10961"/>
                </a:cubicBezTo>
                <a:cubicBezTo>
                  <a:pt x="3944" y="10721"/>
                  <a:pt x="3994" y="10478"/>
                  <a:pt x="4030" y="10236"/>
                </a:cubicBezTo>
                <a:lnTo>
                  <a:pt x="4035" y="10197"/>
                </a:lnTo>
                <a:cubicBezTo>
                  <a:pt x="4039" y="10166"/>
                  <a:pt x="4018" y="10138"/>
                  <a:pt x="3987" y="10134"/>
                </a:cubicBezTo>
                <a:cubicBezTo>
                  <a:pt x="3984" y="10133"/>
                  <a:pt x="3982" y="10133"/>
                  <a:pt x="3979" y="10133"/>
                </a:cubicBezTo>
                <a:close/>
                <a:moveTo>
                  <a:pt x="2272" y="10644"/>
                </a:moveTo>
                <a:cubicBezTo>
                  <a:pt x="2256" y="10644"/>
                  <a:pt x="2239" y="10651"/>
                  <a:pt x="2228" y="10665"/>
                </a:cubicBezTo>
                <a:cubicBezTo>
                  <a:pt x="2209" y="10689"/>
                  <a:pt x="2214" y="10725"/>
                  <a:pt x="2237" y="10744"/>
                </a:cubicBezTo>
                <a:cubicBezTo>
                  <a:pt x="2429" y="10898"/>
                  <a:pt x="2647" y="11033"/>
                  <a:pt x="2903" y="11158"/>
                </a:cubicBezTo>
                <a:cubicBezTo>
                  <a:pt x="2911" y="11163"/>
                  <a:pt x="2920" y="11164"/>
                  <a:pt x="2927" y="11164"/>
                </a:cubicBezTo>
                <a:cubicBezTo>
                  <a:pt x="2947" y="11164"/>
                  <a:pt x="2968" y="11153"/>
                  <a:pt x="2977" y="11133"/>
                </a:cubicBezTo>
                <a:cubicBezTo>
                  <a:pt x="2990" y="11105"/>
                  <a:pt x="2979" y="11072"/>
                  <a:pt x="2952" y="11058"/>
                </a:cubicBezTo>
                <a:cubicBezTo>
                  <a:pt x="2703" y="10937"/>
                  <a:pt x="2492" y="10806"/>
                  <a:pt x="2306" y="10656"/>
                </a:cubicBezTo>
                <a:cubicBezTo>
                  <a:pt x="2296" y="10648"/>
                  <a:pt x="2284" y="10644"/>
                  <a:pt x="2272" y="10644"/>
                </a:cubicBezTo>
                <a:close/>
                <a:moveTo>
                  <a:pt x="7368" y="11087"/>
                </a:moveTo>
                <a:cubicBezTo>
                  <a:pt x="7358" y="11087"/>
                  <a:pt x="7347" y="11090"/>
                  <a:pt x="7338" y="11096"/>
                </a:cubicBezTo>
                <a:cubicBezTo>
                  <a:pt x="7119" y="11238"/>
                  <a:pt x="6892" y="11355"/>
                  <a:pt x="6661" y="11440"/>
                </a:cubicBezTo>
                <a:cubicBezTo>
                  <a:pt x="6632" y="11451"/>
                  <a:pt x="6617" y="11484"/>
                  <a:pt x="6628" y="11512"/>
                </a:cubicBezTo>
                <a:cubicBezTo>
                  <a:pt x="6636" y="11534"/>
                  <a:pt x="6658" y="11548"/>
                  <a:pt x="6680" y="11548"/>
                </a:cubicBezTo>
                <a:cubicBezTo>
                  <a:pt x="6686" y="11548"/>
                  <a:pt x="6693" y="11547"/>
                  <a:pt x="6699" y="11545"/>
                </a:cubicBezTo>
                <a:cubicBezTo>
                  <a:pt x="6939" y="11456"/>
                  <a:pt x="7174" y="11337"/>
                  <a:pt x="7399" y="11189"/>
                </a:cubicBezTo>
                <a:cubicBezTo>
                  <a:pt x="7425" y="11172"/>
                  <a:pt x="7432" y="11138"/>
                  <a:pt x="7415" y="11112"/>
                </a:cubicBezTo>
                <a:cubicBezTo>
                  <a:pt x="7404" y="11096"/>
                  <a:pt x="7386" y="11087"/>
                  <a:pt x="7368" y="11087"/>
                </a:cubicBezTo>
                <a:close/>
                <a:moveTo>
                  <a:pt x="3646" y="11340"/>
                </a:moveTo>
                <a:cubicBezTo>
                  <a:pt x="3622" y="11340"/>
                  <a:pt x="3600" y="11355"/>
                  <a:pt x="3593" y="11378"/>
                </a:cubicBezTo>
                <a:cubicBezTo>
                  <a:pt x="3583" y="11407"/>
                  <a:pt x="3599" y="11439"/>
                  <a:pt x="3628" y="11449"/>
                </a:cubicBezTo>
                <a:cubicBezTo>
                  <a:pt x="3882" y="11533"/>
                  <a:pt x="4135" y="11602"/>
                  <a:pt x="4380" y="11653"/>
                </a:cubicBezTo>
                <a:cubicBezTo>
                  <a:pt x="4384" y="11653"/>
                  <a:pt x="4389" y="11654"/>
                  <a:pt x="4392" y="11654"/>
                </a:cubicBezTo>
                <a:cubicBezTo>
                  <a:pt x="4417" y="11654"/>
                  <a:pt x="4441" y="11636"/>
                  <a:pt x="4446" y="11609"/>
                </a:cubicBezTo>
                <a:cubicBezTo>
                  <a:pt x="4453" y="11579"/>
                  <a:pt x="4433" y="11550"/>
                  <a:pt x="4404" y="11544"/>
                </a:cubicBezTo>
                <a:cubicBezTo>
                  <a:pt x="4163" y="11494"/>
                  <a:pt x="3913" y="11426"/>
                  <a:pt x="3663" y="11343"/>
                </a:cubicBezTo>
                <a:cubicBezTo>
                  <a:pt x="3657" y="11341"/>
                  <a:pt x="3651" y="11340"/>
                  <a:pt x="3646" y="11340"/>
                </a:cubicBezTo>
                <a:close/>
                <a:moveTo>
                  <a:pt x="5932" y="11621"/>
                </a:moveTo>
                <a:cubicBezTo>
                  <a:pt x="5929" y="11621"/>
                  <a:pt x="5926" y="11622"/>
                  <a:pt x="5924" y="11622"/>
                </a:cubicBezTo>
                <a:cubicBezTo>
                  <a:pt x="5757" y="11643"/>
                  <a:pt x="5584" y="11653"/>
                  <a:pt x="5409" y="11653"/>
                </a:cubicBezTo>
                <a:cubicBezTo>
                  <a:pt x="5326" y="11653"/>
                  <a:pt x="5244" y="11651"/>
                  <a:pt x="5161" y="11646"/>
                </a:cubicBezTo>
                <a:cubicBezTo>
                  <a:pt x="5160" y="11646"/>
                  <a:pt x="5158" y="11646"/>
                  <a:pt x="5157" y="11646"/>
                </a:cubicBezTo>
                <a:cubicBezTo>
                  <a:pt x="5128" y="11646"/>
                  <a:pt x="5104" y="11669"/>
                  <a:pt x="5102" y="11699"/>
                </a:cubicBezTo>
                <a:cubicBezTo>
                  <a:pt x="5101" y="11729"/>
                  <a:pt x="5125" y="11755"/>
                  <a:pt x="5155" y="11758"/>
                </a:cubicBezTo>
                <a:cubicBezTo>
                  <a:pt x="5242" y="11762"/>
                  <a:pt x="5330" y="11765"/>
                  <a:pt x="5417" y="11765"/>
                </a:cubicBezTo>
                <a:cubicBezTo>
                  <a:pt x="5595" y="11765"/>
                  <a:pt x="5770" y="11753"/>
                  <a:pt x="5938" y="11732"/>
                </a:cubicBezTo>
                <a:cubicBezTo>
                  <a:pt x="5967" y="11728"/>
                  <a:pt x="5990" y="11700"/>
                  <a:pt x="5986" y="11670"/>
                </a:cubicBezTo>
                <a:cubicBezTo>
                  <a:pt x="5982" y="11642"/>
                  <a:pt x="5959" y="11621"/>
                  <a:pt x="5932" y="11621"/>
                </a:cubicBezTo>
                <a:close/>
                <a:moveTo>
                  <a:pt x="3586" y="11626"/>
                </a:moveTo>
                <a:cubicBezTo>
                  <a:pt x="3563" y="11626"/>
                  <a:pt x="3542" y="11639"/>
                  <a:pt x="3533" y="11661"/>
                </a:cubicBezTo>
                <a:cubicBezTo>
                  <a:pt x="3441" y="11895"/>
                  <a:pt x="3333" y="12130"/>
                  <a:pt x="3213" y="12358"/>
                </a:cubicBezTo>
                <a:cubicBezTo>
                  <a:pt x="3198" y="12386"/>
                  <a:pt x="3209" y="12419"/>
                  <a:pt x="3237" y="12434"/>
                </a:cubicBezTo>
                <a:cubicBezTo>
                  <a:pt x="3244" y="12438"/>
                  <a:pt x="3254" y="12440"/>
                  <a:pt x="3263" y="12440"/>
                </a:cubicBezTo>
                <a:cubicBezTo>
                  <a:pt x="3282" y="12440"/>
                  <a:pt x="3302" y="12430"/>
                  <a:pt x="3312" y="12410"/>
                </a:cubicBezTo>
                <a:cubicBezTo>
                  <a:pt x="3434" y="12178"/>
                  <a:pt x="3542" y="11940"/>
                  <a:pt x="3636" y="11702"/>
                </a:cubicBezTo>
                <a:cubicBezTo>
                  <a:pt x="3648" y="11673"/>
                  <a:pt x="3634" y="11641"/>
                  <a:pt x="3606" y="11629"/>
                </a:cubicBezTo>
                <a:cubicBezTo>
                  <a:pt x="3599" y="11627"/>
                  <a:pt x="3592" y="11626"/>
                  <a:pt x="3586" y="11626"/>
                </a:cubicBezTo>
                <a:close/>
                <a:moveTo>
                  <a:pt x="2869" y="12994"/>
                </a:moveTo>
                <a:cubicBezTo>
                  <a:pt x="2850" y="12994"/>
                  <a:pt x="2832" y="13003"/>
                  <a:pt x="2821" y="13019"/>
                </a:cubicBezTo>
                <a:cubicBezTo>
                  <a:pt x="2683" y="13230"/>
                  <a:pt x="2530" y="13438"/>
                  <a:pt x="2367" y="13639"/>
                </a:cubicBezTo>
                <a:cubicBezTo>
                  <a:pt x="2348" y="13662"/>
                  <a:pt x="2352" y="13698"/>
                  <a:pt x="2376" y="13717"/>
                </a:cubicBezTo>
                <a:cubicBezTo>
                  <a:pt x="2387" y="13725"/>
                  <a:pt x="2398" y="13730"/>
                  <a:pt x="2411" y="13730"/>
                </a:cubicBezTo>
                <a:cubicBezTo>
                  <a:pt x="2427" y="13730"/>
                  <a:pt x="2443" y="13722"/>
                  <a:pt x="2454" y="13708"/>
                </a:cubicBezTo>
                <a:cubicBezTo>
                  <a:pt x="2618" y="13505"/>
                  <a:pt x="2773" y="13294"/>
                  <a:pt x="2914" y="13080"/>
                </a:cubicBezTo>
                <a:cubicBezTo>
                  <a:pt x="2931" y="13054"/>
                  <a:pt x="2925" y="13020"/>
                  <a:pt x="2899" y="13003"/>
                </a:cubicBezTo>
                <a:cubicBezTo>
                  <a:pt x="2890" y="12997"/>
                  <a:pt x="2879" y="12994"/>
                  <a:pt x="2869" y="12994"/>
                </a:cubicBezTo>
                <a:close/>
                <a:moveTo>
                  <a:pt x="1898" y="14197"/>
                </a:moveTo>
                <a:cubicBezTo>
                  <a:pt x="1883" y="14197"/>
                  <a:pt x="1869" y="14203"/>
                  <a:pt x="1858" y="14214"/>
                </a:cubicBezTo>
                <a:cubicBezTo>
                  <a:pt x="1680" y="14396"/>
                  <a:pt x="1492" y="14575"/>
                  <a:pt x="1299" y="14742"/>
                </a:cubicBezTo>
                <a:cubicBezTo>
                  <a:pt x="1276" y="14763"/>
                  <a:pt x="1273" y="14797"/>
                  <a:pt x="1294" y="14820"/>
                </a:cubicBezTo>
                <a:cubicBezTo>
                  <a:pt x="1304" y="14833"/>
                  <a:pt x="1319" y="14840"/>
                  <a:pt x="1335" y="14840"/>
                </a:cubicBezTo>
                <a:cubicBezTo>
                  <a:pt x="1348" y="14840"/>
                  <a:pt x="1361" y="14835"/>
                  <a:pt x="1372" y="14826"/>
                </a:cubicBezTo>
                <a:cubicBezTo>
                  <a:pt x="1567" y="14656"/>
                  <a:pt x="1758" y="14476"/>
                  <a:pt x="1937" y="14292"/>
                </a:cubicBezTo>
                <a:cubicBezTo>
                  <a:pt x="1958" y="14269"/>
                  <a:pt x="1958" y="14234"/>
                  <a:pt x="1936" y="14212"/>
                </a:cubicBezTo>
                <a:cubicBezTo>
                  <a:pt x="1925" y="14202"/>
                  <a:pt x="1912" y="14197"/>
                  <a:pt x="1898" y="14197"/>
                </a:cubicBezTo>
                <a:close/>
                <a:moveTo>
                  <a:pt x="729" y="15209"/>
                </a:moveTo>
                <a:cubicBezTo>
                  <a:pt x="718" y="15209"/>
                  <a:pt x="706" y="15213"/>
                  <a:pt x="697" y="15220"/>
                </a:cubicBezTo>
                <a:cubicBezTo>
                  <a:pt x="463" y="15388"/>
                  <a:pt x="248" y="15514"/>
                  <a:pt x="41" y="15607"/>
                </a:cubicBezTo>
                <a:cubicBezTo>
                  <a:pt x="13" y="15619"/>
                  <a:pt x="0" y="15651"/>
                  <a:pt x="13" y="15680"/>
                </a:cubicBezTo>
                <a:cubicBezTo>
                  <a:pt x="22" y="15701"/>
                  <a:pt x="43" y="15712"/>
                  <a:pt x="64" y="15712"/>
                </a:cubicBezTo>
                <a:cubicBezTo>
                  <a:pt x="72" y="15712"/>
                  <a:pt x="79" y="15711"/>
                  <a:pt x="87" y="15708"/>
                </a:cubicBezTo>
                <a:cubicBezTo>
                  <a:pt x="300" y="15613"/>
                  <a:pt x="521" y="15483"/>
                  <a:pt x="762" y="15310"/>
                </a:cubicBezTo>
                <a:cubicBezTo>
                  <a:pt x="786" y="15293"/>
                  <a:pt x="792" y="15257"/>
                  <a:pt x="775" y="15233"/>
                </a:cubicBezTo>
                <a:cubicBezTo>
                  <a:pt x="764" y="15217"/>
                  <a:pt x="746" y="15209"/>
                  <a:pt x="729" y="15209"/>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8" name="Google Shape;148;p5"/>
          <p:cNvGrpSpPr/>
          <p:nvPr/>
        </p:nvGrpSpPr>
        <p:grpSpPr>
          <a:xfrm rot="6300003">
            <a:off x="10375626" y="6038054"/>
            <a:ext cx="441108" cy="399583"/>
            <a:chOff x="1640475" y="1197075"/>
            <a:chExt cx="55475" cy="50250"/>
          </a:xfrm>
        </p:grpSpPr>
        <p:sp>
          <p:nvSpPr>
            <p:cNvPr id="149" name="Google Shape;149;p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2" name="Google Shape;152;p5"/>
          <p:cNvSpPr txBox="1">
            <a:spLocks noGrp="1"/>
          </p:cNvSpPr>
          <p:nvPr>
            <p:ph type="subTitle" idx="1"/>
          </p:nvPr>
        </p:nvSpPr>
        <p:spPr>
          <a:xfrm>
            <a:off x="1558441" y="3440967"/>
            <a:ext cx="4274800" cy="2072400"/>
          </a:xfrm>
          <a:prstGeom prst="rect">
            <a:avLst/>
          </a:prstGeom>
          <a:noFill/>
          <a:ln>
            <a:noFill/>
          </a:ln>
        </p:spPr>
        <p:txBody>
          <a:bodyPr spcFirstLastPara="1" wrap="square" lIns="91425" tIns="91425" rIns="91425" bIns="91425" anchor="t" anchorCtr="0">
            <a:noAutofit/>
          </a:bodyPr>
          <a:lstStyle>
            <a:lvl1pPr marR="121914" lvl="0"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2pPr>
            <a:lvl3pPr lvl="2"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3pPr>
            <a:lvl4pPr lvl="3"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4pPr>
            <a:lvl5pPr lvl="4"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5pPr>
            <a:lvl6pPr lvl="5"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6pPr>
            <a:lvl7pPr lvl="6"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7pPr>
            <a:lvl8pPr lvl="7"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8pPr>
            <a:lvl9pPr lvl="8"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9pPr>
          </a:lstStyle>
          <a:p>
            <a:endParaRPr/>
          </a:p>
        </p:txBody>
      </p:sp>
      <p:sp>
        <p:nvSpPr>
          <p:cNvPr id="153" name="Google Shape;153;p5"/>
          <p:cNvSpPr txBox="1">
            <a:spLocks noGrp="1"/>
          </p:cNvSpPr>
          <p:nvPr>
            <p:ph type="subTitle" idx="2"/>
          </p:nvPr>
        </p:nvSpPr>
        <p:spPr>
          <a:xfrm>
            <a:off x="6705327" y="3440967"/>
            <a:ext cx="4274800" cy="2072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2pPr>
            <a:lvl3pPr lvl="2"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3pPr>
            <a:lvl4pPr lvl="3"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4pPr>
            <a:lvl5pPr lvl="4"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5pPr>
            <a:lvl6pPr lvl="5"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6pPr>
            <a:lvl7pPr lvl="6"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7pPr>
            <a:lvl8pPr lvl="7"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8pPr>
            <a:lvl9pPr lvl="8"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9pPr>
          </a:lstStyle>
          <a:p>
            <a:endParaRPr/>
          </a:p>
        </p:txBody>
      </p:sp>
    </p:spTree>
    <p:extLst>
      <p:ext uri="{BB962C8B-B14F-4D97-AF65-F5344CB8AC3E}">
        <p14:creationId xmlns:p14="http://schemas.microsoft.com/office/powerpoint/2010/main" val="420138250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54"/>
        <p:cNvGrpSpPr/>
        <p:nvPr/>
      </p:nvGrpSpPr>
      <p:grpSpPr>
        <a:xfrm>
          <a:off x="0" y="0"/>
          <a:ext cx="0" cy="0"/>
          <a:chOff x="0" y="0"/>
          <a:chExt cx="0" cy="0"/>
        </a:xfrm>
      </p:grpSpPr>
      <p:sp>
        <p:nvSpPr>
          <p:cNvPr id="155" name="Google Shape;155;p6"/>
          <p:cNvSpPr/>
          <p:nvPr/>
        </p:nvSpPr>
        <p:spPr>
          <a:xfrm rot="10800000" flipH="1">
            <a:off x="9233562" y="-546113"/>
            <a:ext cx="3480049" cy="3626744"/>
          </a:xfrm>
          <a:custGeom>
            <a:avLst/>
            <a:gdLst/>
            <a:ahLst/>
            <a:cxnLst/>
            <a:rect l="l" t="t" r="r" b="b"/>
            <a:pathLst>
              <a:path w="16369" h="17059" extrusionOk="0">
                <a:moveTo>
                  <a:pt x="10538" y="1"/>
                </a:moveTo>
                <a:cubicBezTo>
                  <a:pt x="9733" y="1"/>
                  <a:pt x="8932" y="153"/>
                  <a:pt x="8209" y="515"/>
                </a:cubicBezTo>
                <a:cubicBezTo>
                  <a:pt x="7233" y="1004"/>
                  <a:pt x="6396" y="1857"/>
                  <a:pt x="6084" y="2920"/>
                </a:cubicBezTo>
                <a:cubicBezTo>
                  <a:pt x="5733" y="4112"/>
                  <a:pt x="6127" y="5357"/>
                  <a:pt x="5884" y="6560"/>
                </a:cubicBezTo>
                <a:cubicBezTo>
                  <a:pt x="5644" y="7754"/>
                  <a:pt x="4612" y="8436"/>
                  <a:pt x="3688" y="9100"/>
                </a:cubicBezTo>
                <a:cubicBezTo>
                  <a:pt x="2685" y="9819"/>
                  <a:pt x="1822" y="10680"/>
                  <a:pt x="1187" y="11745"/>
                </a:cubicBezTo>
                <a:cubicBezTo>
                  <a:pt x="569" y="12782"/>
                  <a:pt x="0" y="14113"/>
                  <a:pt x="309" y="15339"/>
                </a:cubicBezTo>
                <a:cubicBezTo>
                  <a:pt x="443" y="15869"/>
                  <a:pt x="737" y="16372"/>
                  <a:pt x="1186" y="16695"/>
                </a:cubicBezTo>
                <a:cubicBezTo>
                  <a:pt x="1565" y="16966"/>
                  <a:pt x="2011" y="17058"/>
                  <a:pt x="2463" y="17058"/>
                </a:cubicBezTo>
                <a:cubicBezTo>
                  <a:pt x="2614" y="17058"/>
                  <a:pt x="2766" y="17048"/>
                  <a:pt x="2915" y="17031"/>
                </a:cubicBezTo>
                <a:cubicBezTo>
                  <a:pt x="3625" y="16948"/>
                  <a:pt x="4330" y="16784"/>
                  <a:pt x="5032" y="16653"/>
                </a:cubicBezTo>
                <a:cubicBezTo>
                  <a:pt x="5778" y="16514"/>
                  <a:pt x="6525" y="16374"/>
                  <a:pt x="7271" y="16235"/>
                </a:cubicBezTo>
                <a:cubicBezTo>
                  <a:pt x="10255" y="15678"/>
                  <a:pt x="13240" y="15122"/>
                  <a:pt x="16225" y="14565"/>
                </a:cubicBezTo>
                <a:cubicBezTo>
                  <a:pt x="16319" y="14547"/>
                  <a:pt x="16369" y="14453"/>
                  <a:pt x="16334" y="14366"/>
                </a:cubicBezTo>
                <a:cubicBezTo>
                  <a:pt x="15910" y="13292"/>
                  <a:pt x="15542" y="12197"/>
                  <a:pt x="15242" y="11083"/>
                </a:cubicBezTo>
                <a:cubicBezTo>
                  <a:pt x="14709" y="9114"/>
                  <a:pt x="14380" y="7098"/>
                  <a:pt x="14239" y="5065"/>
                </a:cubicBezTo>
                <a:cubicBezTo>
                  <a:pt x="14136" y="3556"/>
                  <a:pt x="14047" y="1835"/>
                  <a:pt x="12931" y="701"/>
                </a:cubicBezTo>
                <a:cubicBezTo>
                  <a:pt x="13074" y="700"/>
                  <a:pt x="12339" y="230"/>
                  <a:pt x="12009" y="160"/>
                </a:cubicBezTo>
                <a:cubicBezTo>
                  <a:pt x="11529" y="58"/>
                  <a:pt x="11033" y="1"/>
                  <a:pt x="10538"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 name="Google Shape;156;p6"/>
          <p:cNvSpPr/>
          <p:nvPr/>
        </p:nvSpPr>
        <p:spPr>
          <a:xfrm rot="10800000" flipH="1">
            <a:off x="-548165" y="-234449"/>
            <a:ext cx="3943943" cy="1625965"/>
          </a:xfrm>
          <a:custGeom>
            <a:avLst/>
            <a:gdLst/>
            <a:ahLst/>
            <a:cxnLst/>
            <a:rect l="l" t="t" r="r" b="b"/>
            <a:pathLst>
              <a:path w="18551" h="7648" extrusionOk="0">
                <a:moveTo>
                  <a:pt x="8398" y="1"/>
                </a:moveTo>
                <a:cubicBezTo>
                  <a:pt x="8203" y="1"/>
                  <a:pt x="8005" y="44"/>
                  <a:pt x="7810" y="140"/>
                </a:cubicBezTo>
                <a:cubicBezTo>
                  <a:pt x="7272" y="403"/>
                  <a:pt x="6909" y="991"/>
                  <a:pt x="6614" y="1543"/>
                </a:cubicBezTo>
                <a:cubicBezTo>
                  <a:pt x="6307" y="2117"/>
                  <a:pt x="6031" y="2729"/>
                  <a:pt x="5562" y="3157"/>
                </a:cubicBezTo>
                <a:cubicBezTo>
                  <a:pt x="5343" y="3357"/>
                  <a:pt x="5078" y="3500"/>
                  <a:pt x="4796" y="3515"/>
                </a:cubicBezTo>
                <a:cubicBezTo>
                  <a:pt x="4779" y="3516"/>
                  <a:pt x="4761" y="3516"/>
                  <a:pt x="4744" y="3516"/>
                </a:cubicBezTo>
                <a:cubicBezTo>
                  <a:pt x="4475" y="3516"/>
                  <a:pt x="4218" y="3410"/>
                  <a:pt x="3979" y="3274"/>
                </a:cubicBezTo>
                <a:cubicBezTo>
                  <a:pt x="3615" y="3067"/>
                  <a:pt x="3265" y="2787"/>
                  <a:pt x="2878" y="2633"/>
                </a:cubicBezTo>
                <a:lnTo>
                  <a:pt x="2848" y="2622"/>
                </a:lnTo>
                <a:cubicBezTo>
                  <a:pt x="2713" y="2571"/>
                  <a:pt x="2573" y="2535"/>
                  <a:pt x="2426" y="2524"/>
                </a:cubicBezTo>
                <a:cubicBezTo>
                  <a:pt x="2397" y="2522"/>
                  <a:pt x="2367" y="2521"/>
                  <a:pt x="2338" y="2521"/>
                </a:cubicBezTo>
                <a:cubicBezTo>
                  <a:pt x="1819" y="2521"/>
                  <a:pt x="1364" y="2853"/>
                  <a:pt x="878" y="3039"/>
                </a:cubicBezTo>
                <a:cubicBezTo>
                  <a:pt x="860" y="2988"/>
                  <a:pt x="814" y="2962"/>
                  <a:pt x="771" y="2962"/>
                </a:cubicBezTo>
                <a:cubicBezTo>
                  <a:pt x="719" y="2962"/>
                  <a:pt x="671" y="2999"/>
                  <a:pt x="675" y="3075"/>
                </a:cubicBezTo>
                <a:cubicBezTo>
                  <a:pt x="676" y="3085"/>
                  <a:pt x="676" y="3095"/>
                  <a:pt x="677" y="3105"/>
                </a:cubicBezTo>
                <a:cubicBezTo>
                  <a:pt x="641" y="3115"/>
                  <a:pt x="663" y="3351"/>
                  <a:pt x="684" y="3351"/>
                </a:cubicBezTo>
                <a:cubicBezTo>
                  <a:pt x="684" y="3351"/>
                  <a:pt x="684" y="3351"/>
                  <a:pt x="684" y="3351"/>
                </a:cubicBezTo>
                <a:lnTo>
                  <a:pt x="684" y="3351"/>
                </a:lnTo>
                <a:cubicBezTo>
                  <a:pt x="700" y="4396"/>
                  <a:pt x="480" y="5438"/>
                  <a:pt x="40" y="6361"/>
                </a:cubicBezTo>
                <a:cubicBezTo>
                  <a:pt x="1" y="6444"/>
                  <a:pt x="42" y="6541"/>
                  <a:pt x="125" y="6547"/>
                </a:cubicBezTo>
                <a:cubicBezTo>
                  <a:pt x="520" y="6573"/>
                  <a:pt x="913" y="6601"/>
                  <a:pt x="1308" y="6628"/>
                </a:cubicBezTo>
                <a:cubicBezTo>
                  <a:pt x="2919" y="6739"/>
                  <a:pt x="4531" y="6851"/>
                  <a:pt x="6142" y="6962"/>
                </a:cubicBezTo>
                <a:cubicBezTo>
                  <a:pt x="7754" y="7074"/>
                  <a:pt x="9365" y="7184"/>
                  <a:pt x="10977" y="7295"/>
                </a:cubicBezTo>
                <a:cubicBezTo>
                  <a:pt x="12587" y="7407"/>
                  <a:pt x="14196" y="7526"/>
                  <a:pt x="15806" y="7629"/>
                </a:cubicBezTo>
                <a:cubicBezTo>
                  <a:pt x="15970" y="7639"/>
                  <a:pt x="16139" y="7648"/>
                  <a:pt x="16308" y="7648"/>
                </a:cubicBezTo>
                <a:cubicBezTo>
                  <a:pt x="16770" y="7648"/>
                  <a:pt x="17238" y="7584"/>
                  <a:pt x="17642" y="7319"/>
                </a:cubicBezTo>
                <a:cubicBezTo>
                  <a:pt x="18126" y="7004"/>
                  <a:pt x="18405" y="6441"/>
                  <a:pt x="18479" y="5822"/>
                </a:cubicBezTo>
                <a:cubicBezTo>
                  <a:pt x="18551" y="5210"/>
                  <a:pt x="18426" y="4561"/>
                  <a:pt x="18155" y="4033"/>
                </a:cubicBezTo>
                <a:cubicBezTo>
                  <a:pt x="18001" y="3734"/>
                  <a:pt x="17799" y="3450"/>
                  <a:pt x="17538" y="3266"/>
                </a:cubicBezTo>
                <a:cubicBezTo>
                  <a:pt x="17335" y="3121"/>
                  <a:pt x="17111" y="3062"/>
                  <a:pt x="16880" y="3062"/>
                </a:cubicBezTo>
                <a:cubicBezTo>
                  <a:pt x="16779" y="3062"/>
                  <a:pt x="16677" y="3073"/>
                  <a:pt x="16575" y="3094"/>
                </a:cubicBezTo>
                <a:cubicBezTo>
                  <a:pt x="16223" y="3166"/>
                  <a:pt x="15888" y="3319"/>
                  <a:pt x="15537" y="3397"/>
                </a:cubicBezTo>
                <a:cubicBezTo>
                  <a:pt x="15268" y="3457"/>
                  <a:pt x="14994" y="3485"/>
                  <a:pt x="14721" y="3485"/>
                </a:cubicBezTo>
                <a:cubicBezTo>
                  <a:pt x="14673" y="3485"/>
                  <a:pt x="14624" y="3484"/>
                  <a:pt x="14575" y="3482"/>
                </a:cubicBezTo>
                <a:cubicBezTo>
                  <a:pt x="13922" y="3460"/>
                  <a:pt x="13281" y="3278"/>
                  <a:pt x="12679" y="2996"/>
                </a:cubicBezTo>
                <a:cubicBezTo>
                  <a:pt x="12065" y="2707"/>
                  <a:pt x="11491" y="2306"/>
                  <a:pt x="10973" y="1835"/>
                </a:cubicBezTo>
                <a:cubicBezTo>
                  <a:pt x="10470" y="1378"/>
                  <a:pt x="10039" y="821"/>
                  <a:pt x="9498" y="418"/>
                </a:cubicBezTo>
                <a:cubicBezTo>
                  <a:pt x="9163" y="167"/>
                  <a:pt x="8785" y="1"/>
                  <a:pt x="8398"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7" name="Google Shape;157;p6"/>
          <p:cNvSpPr/>
          <p:nvPr/>
        </p:nvSpPr>
        <p:spPr>
          <a:xfrm rot="10800000" flipH="1">
            <a:off x="7046119" y="5518531"/>
            <a:ext cx="5456804" cy="1471829"/>
          </a:xfrm>
          <a:custGeom>
            <a:avLst/>
            <a:gdLst/>
            <a:ahLst/>
            <a:cxnLst/>
            <a:rect l="l" t="t" r="r" b="b"/>
            <a:pathLst>
              <a:path w="25667" h="6923" extrusionOk="0">
                <a:moveTo>
                  <a:pt x="95" y="1"/>
                </a:moveTo>
                <a:lnTo>
                  <a:pt x="95" y="1"/>
                </a:lnTo>
                <a:cubicBezTo>
                  <a:pt x="3" y="325"/>
                  <a:pt x="0" y="652"/>
                  <a:pt x="124" y="980"/>
                </a:cubicBezTo>
                <a:cubicBezTo>
                  <a:pt x="169" y="1098"/>
                  <a:pt x="231" y="1215"/>
                  <a:pt x="310" y="1328"/>
                </a:cubicBezTo>
                <a:cubicBezTo>
                  <a:pt x="324" y="1349"/>
                  <a:pt x="339" y="1369"/>
                  <a:pt x="355" y="1389"/>
                </a:cubicBezTo>
                <a:cubicBezTo>
                  <a:pt x="699" y="1846"/>
                  <a:pt x="1304" y="2249"/>
                  <a:pt x="2067" y="2533"/>
                </a:cubicBezTo>
                <a:cubicBezTo>
                  <a:pt x="2123" y="2554"/>
                  <a:pt x="2182" y="2574"/>
                  <a:pt x="2240" y="2594"/>
                </a:cubicBezTo>
                <a:cubicBezTo>
                  <a:pt x="2505" y="2684"/>
                  <a:pt x="2788" y="2761"/>
                  <a:pt x="3082" y="2820"/>
                </a:cubicBezTo>
                <a:cubicBezTo>
                  <a:pt x="3121" y="2828"/>
                  <a:pt x="3160" y="2836"/>
                  <a:pt x="3199" y="2843"/>
                </a:cubicBezTo>
                <a:cubicBezTo>
                  <a:pt x="3235" y="2848"/>
                  <a:pt x="3269" y="2855"/>
                  <a:pt x="3304" y="2861"/>
                </a:cubicBezTo>
                <a:cubicBezTo>
                  <a:pt x="4479" y="3062"/>
                  <a:pt x="5837" y="3029"/>
                  <a:pt x="6823" y="3420"/>
                </a:cubicBezTo>
                <a:cubicBezTo>
                  <a:pt x="7054" y="3512"/>
                  <a:pt x="7246" y="3619"/>
                  <a:pt x="7410" y="3737"/>
                </a:cubicBezTo>
                <a:cubicBezTo>
                  <a:pt x="7438" y="3757"/>
                  <a:pt x="7465" y="3777"/>
                  <a:pt x="7492" y="3798"/>
                </a:cubicBezTo>
                <a:cubicBezTo>
                  <a:pt x="7907" y="4126"/>
                  <a:pt x="8126" y="4532"/>
                  <a:pt x="8351" y="4940"/>
                </a:cubicBezTo>
                <a:cubicBezTo>
                  <a:pt x="8363" y="4960"/>
                  <a:pt x="8375" y="4981"/>
                  <a:pt x="8386" y="5002"/>
                </a:cubicBezTo>
                <a:cubicBezTo>
                  <a:pt x="8613" y="5409"/>
                  <a:pt x="8857" y="5814"/>
                  <a:pt x="9326" y="6143"/>
                </a:cubicBezTo>
                <a:cubicBezTo>
                  <a:pt x="9338" y="6152"/>
                  <a:pt x="9350" y="6161"/>
                  <a:pt x="9363" y="6170"/>
                </a:cubicBezTo>
                <a:cubicBezTo>
                  <a:pt x="9381" y="6181"/>
                  <a:pt x="9399" y="6193"/>
                  <a:pt x="9417" y="6205"/>
                </a:cubicBezTo>
                <a:cubicBezTo>
                  <a:pt x="10107" y="6649"/>
                  <a:pt x="11200" y="6895"/>
                  <a:pt x="12290" y="6920"/>
                </a:cubicBezTo>
                <a:cubicBezTo>
                  <a:pt x="12359" y="6922"/>
                  <a:pt x="12429" y="6922"/>
                  <a:pt x="12498" y="6922"/>
                </a:cubicBezTo>
                <a:cubicBezTo>
                  <a:pt x="13546" y="6922"/>
                  <a:pt x="14580" y="6739"/>
                  <a:pt x="15482" y="6457"/>
                </a:cubicBezTo>
                <a:cubicBezTo>
                  <a:pt x="15733" y="6379"/>
                  <a:pt x="15977" y="6292"/>
                  <a:pt x="16221" y="6206"/>
                </a:cubicBezTo>
                <a:cubicBezTo>
                  <a:pt x="16279" y="6185"/>
                  <a:pt x="16336" y="6163"/>
                  <a:pt x="16394" y="6143"/>
                </a:cubicBezTo>
                <a:cubicBezTo>
                  <a:pt x="17021" y="5919"/>
                  <a:pt x="17650" y="5699"/>
                  <a:pt x="18381" y="5606"/>
                </a:cubicBezTo>
                <a:cubicBezTo>
                  <a:pt x="18666" y="5570"/>
                  <a:pt x="18954" y="5554"/>
                  <a:pt x="19242" y="5554"/>
                </a:cubicBezTo>
                <a:cubicBezTo>
                  <a:pt x="20278" y="5554"/>
                  <a:pt x="21323" y="5757"/>
                  <a:pt x="22324" y="5932"/>
                </a:cubicBezTo>
                <a:cubicBezTo>
                  <a:pt x="22780" y="6013"/>
                  <a:pt x="23253" y="6086"/>
                  <a:pt x="23731" y="6144"/>
                </a:cubicBezTo>
                <a:cubicBezTo>
                  <a:pt x="23920" y="6169"/>
                  <a:pt x="24110" y="6189"/>
                  <a:pt x="24302" y="6207"/>
                </a:cubicBezTo>
                <a:cubicBezTo>
                  <a:pt x="24756" y="6249"/>
                  <a:pt x="25213" y="6274"/>
                  <a:pt x="25664" y="6275"/>
                </a:cubicBezTo>
                <a:lnTo>
                  <a:pt x="25664" y="6144"/>
                </a:lnTo>
                <a:lnTo>
                  <a:pt x="25665" y="5003"/>
                </a:lnTo>
                <a:lnTo>
                  <a:pt x="25665" y="3738"/>
                </a:lnTo>
                <a:lnTo>
                  <a:pt x="25666" y="2596"/>
                </a:lnTo>
                <a:lnTo>
                  <a:pt x="25666" y="1331"/>
                </a:lnTo>
                <a:lnTo>
                  <a:pt x="25667" y="5"/>
                </a:lnTo>
                <a:lnTo>
                  <a:pt x="3200" y="2"/>
                </a:lnTo>
                <a:lnTo>
                  <a:pt x="3083" y="2"/>
                </a:lnTo>
                <a:lnTo>
                  <a:pt x="95" y="1"/>
                </a:ln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8" name="Google Shape;158;p6"/>
          <p:cNvSpPr/>
          <p:nvPr/>
        </p:nvSpPr>
        <p:spPr>
          <a:xfrm flipH="1">
            <a:off x="-522653" y="3425696"/>
            <a:ext cx="4567711" cy="3808304"/>
          </a:xfrm>
          <a:custGeom>
            <a:avLst/>
            <a:gdLst/>
            <a:ahLst/>
            <a:cxnLst/>
            <a:rect l="l" t="t" r="r" b="b"/>
            <a:pathLst>
              <a:path w="21485" h="17913" extrusionOk="0">
                <a:moveTo>
                  <a:pt x="16498" y="0"/>
                </a:moveTo>
                <a:cubicBezTo>
                  <a:pt x="16431" y="0"/>
                  <a:pt x="16363" y="2"/>
                  <a:pt x="16295" y="5"/>
                </a:cubicBezTo>
                <a:cubicBezTo>
                  <a:pt x="14773" y="76"/>
                  <a:pt x="13358" y="913"/>
                  <a:pt x="11838" y="913"/>
                </a:cubicBezTo>
                <a:cubicBezTo>
                  <a:pt x="11828" y="913"/>
                  <a:pt x="11819" y="913"/>
                  <a:pt x="11809" y="913"/>
                </a:cubicBezTo>
                <a:cubicBezTo>
                  <a:pt x="10328" y="903"/>
                  <a:pt x="8942" y="90"/>
                  <a:pt x="7502" y="90"/>
                </a:cubicBezTo>
                <a:cubicBezTo>
                  <a:pt x="7296" y="90"/>
                  <a:pt x="7089" y="106"/>
                  <a:pt x="6880" y="144"/>
                </a:cubicBezTo>
                <a:cubicBezTo>
                  <a:pt x="6031" y="300"/>
                  <a:pt x="5298" y="798"/>
                  <a:pt x="4738" y="1383"/>
                </a:cubicBezTo>
                <a:cubicBezTo>
                  <a:pt x="4125" y="2021"/>
                  <a:pt x="3678" y="2792"/>
                  <a:pt x="3546" y="3606"/>
                </a:cubicBezTo>
                <a:cubicBezTo>
                  <a:pt x="3331" y="4945"/>
                  <a:pt x="3958" y="6365"/>
                  <a:pt x="3330" y="7612"/>
                </a:cubicBezTo>
                <a:cubicBezTo>
                  <a:pt x="2843" y="8573"/>
                  <a:pt x="1725" y="9179"/>
                  <a:pt x="1025" y="10039"/>
                </a:cubicBezTo>
                <a:cubicBezTo>
                  <a:pt x="129" y="11143"/>
                  <a:pt x="1" y="12623"/>
                  <a:pt x="493" y="13871"/>
                </a:cubicBezTo>
                <a:cubicBezTo>
                  <a:pt x="985" y="15119"/>
                  <a:pt x="2039" y="16147"/>
                  <a:pt x="3280" y="16894"/>
                </a:cubicBezTo>
                <a:cubicBezTo>
                  <a:pt x="4303" y="17509"/>
                  <a:pt x="5501" y="17913"/>
                  <a:pt x="6745" y="17913"/>
                </a:cubicBezTo>
                <a:cubicBezTo>
                  <a:pt x="7100" y="17913"/>
                  <a:pt x="7459" y="17880"/>
                  <a:pt x="7819" y="17810"/>
                </a:cubicBezTo>
                <a:cubicBezTo>
                  <a:pt x="9799" y="17422"/>
                  <a:pt x="10027" y="16541"/>
                  <a:pt x="10831" y="15097"/>
                </a:cubicBezTo>
                <a:cubicBezTo>
                  <a:pt x="11709" y="13519"/>
                  <a:pt x="13719" y="12697"/>
                  <a:pt x="15584" y="12036"/>
                </a:cubicBezTo>
                <a:cubicBezTo>
                  <a:pt x="17450" y="11376"/>
                  <a:pt x="19474" y="10648"/>
                  <a:pt x="20504" y="9137"/>
                </a:cubicBezTo>
                <a:cubicBezTo>
                  <a:pt x="21026" y="8370"/>
                  <a:pt x="21230" y="7476"/>
                  <a:pt x="21324" y="6598"/>
                </a:cubicBezTo>
                <a:cubicBezTo>
                  <a:pt x="21484" y="5087"/>
                  <a:pt x="21327" y="3511"/>
                  <a:pt x="20489" y="2207"/>
                </a:cubicBezTo>
                <a:cubicBezTo>
                  <a:pt x="19684" y="953"/>
                  <a:pt x="18161" y="0"/>
                  <a:pt x="16498"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6"/>
          <p:cNvSpPr txBox="1">
            <a:spLocks noGrp="1"/>
          </p:cNvSpPr>
          <p:nvPr>
            <p:ph type="title"/>
          </p:nvPr>
        </p:nvSpPr>
        <p:spPr>
          <a:xfrm>
            <a:off x="3620900" y="1011936"/>
            <a:ext cx="49500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grpSp>
        <p:nvGrpSpPr>
          <p:cNvPr id="160" name="Google Shape;160;p6"/>
          <p:cNvGrpSpPr/>
          <p:nvPr/>
        </p:nvGrpSpPr>
        <p:grpSpPr>
          <a:xfrm rot="-9900030">
            <a:off x="361880" y="1126938"/>
            <a:ext cx="287909" cy="260807"/>
            <a:chOff x="1640475" y="1197075"/>
            <a:chExt cx="55475" cy="50250"/>
          </a:xfrm>
        </p:grpSpPr>
        <p:sp>
          <p:nvSpPr>
            <p:cNvPr id="161" name="Google Shape;161;p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 name="Google Shape;164;p6"/>
          <p:cNvGrpSpPr/>
          <p:nvPr/>
        </p:nvGrpSpPr>
        <p:grpSpPr>
          <a:xfrm rot="6524430">
            <a:off x="466505" y="3171503"/>
            <a:ext cx="372824" cy="337725"/>
            <a:chOff x="1640475" y="1197075"/>
            <a:chExt cx="55475" cy="50250"/>
          </a:xfrm>
        </p:grpSpPr>
        <p:sp>
          <p:nvSpPr>
            <p:cNvPr id="165" name="Google Shape;165;p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8" name="Google Shape;168;p6"/>
          <p:cNvSpPr/>
          <p:nvPr/>
        </p:nvSpPr>
        <p:spPr>
          <a:xfrm rot="-2121718" flipH="1">
            <a:off x="8984852" y="301766"/>
            <a:ext cx="1184137" cy="27739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9" name="Google Shape;169;p6"/>
          <p:cNvSpPr/>
          <p:nvPr/>
        </p:nvSpPr>
        <p:spPr>
          <a:xfrm rot="-10799883" flipH="1">
            <a:off x="289481" y="6396765"/>
            <a:ext cx="726903" cy="1702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0" name="Google Shape;170;p6"/>
          <p:cNvGrpSpPr/>
          <p:nvPr/>
        </p:nvGrpSpPr>
        <p:grpSpPr>
          <a:xfrm rot="6300012">
            <a:off x="11436127" y="5233933"/>
            <a:ext cx="387720" cy="351216"/>
            <a:chOff x="1640475" y="1197075"/>
            <a:chExt cx="55475" cy="50250"/>
          </a:xfrm>
        </p:grpSpPr>
        <p:sp>
          <p:nvSpPr>
            <p:cNvPr id="171" name="Google Shape;171;p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4" name="Google Shape;174;p6"/>
          <p:cNvSpPr/>
          <p:nvPr/>
        </p:nvSpPr>
        <p:spPr>
          <a:xfrm rot="10800000">
            <a:off x="7770700" y="5363935"/>
            <a:ext cx="1556765" cy="11389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5" name="Google Shape;175;p6"/>
          <p:cNvSpPr/>
          <p:nvPr/>
        </p:nvSpPr>
        <p:spPr>
          <a:xfrm rot="-10431843">
            <a:off x="-72187" y="-158169"/>
            <a:ext cx="694643" cy="108838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69569272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76"/>
        <p:cNvGrpSpPr/>
        <p:nvPr/>
      </p:nvGrpSpPr>
      <p:grpSpPr>
        <a:xfrm>
          <a:off x="0" y="0"/>
          <a:ext cx="0" cy="0"/>
          <a:chOff x="0" y="0"/>
          <a:chExt cx="0" cy="0"/>
        </a:xfrm>
      </p:grpSpPr>
      <p:sp>
        <p:nvSpPr>
          <p:cNvPr id="177" name="Google Shape;177;p7"/>
          <p:cNvSpPr/>
          <p:nvPr/>
        </p:nvSpPr>
        <p:spPr>
          <a:xfrm>
            <a:off x="-282936" y="3705161"/>
            <a:ext cx="3336384" cy="3476875"/>
          </a:xfrm>
          <a:custGeom>
            <a:avLst/>
            <a:gdLst/>
            <a:ahLst/>
            <a:cxnLst/>
            <a:rect l="l" t="t" r="r" b="b"/>
            <a:pathLst>
              <a:path w="16369" h="17058" extrusionOk="0">
                <a:moveTo>
                  <a:pt x="5829" y="1"/>
                </a:moveTo>
                <a:cubicBezTo>
                  <a:pt x="5334" y="1"/>
                  <a:pt x="4839" y="58"/>
                  <a:pt x="4360" y="159"/>
                </a:cubicBezTo>
                <a:cubicBezTo>
                  <a:pt x="4030" y="230"/>
                  <a:pt x="3295" y="699"/>
                  <a:pt x="3438" y="702"/>
                </a:cubicBezTo>
                <a:cubicBezTo>
                  <a:pt x="2321" y="1836"/>
                  <a:pt x="2234" y="3557"/>
                  <a:pt x="2129" y="5064"/>
                </a:cubicBezTo>
                <a:cubicBezTo>
                  <a:pt x="1990" y="7098"/>
                  <a:pt x="1660" y="9115"/>
                  <a:pt x="1127" y="11083"/>
                </a:cubicBezTo>
                <a:cubicBezTo>
                  <a:pt x="826" y="12197"/>
                  <a:pt x="460" y="13293"/>
                  <a:pt x="35" y="14365"/>
                </a:cubicBezTo>
                <a:cubicBezTo>
                  <a:pt x="0" y="14453"/>
                  <a:pt x="50" y="14547"/>
                  <a:pt x="144" y="14565"/>
                </a:cubicBezTo>
                <a:cubicBezTo>
                  <a:pt x="3129" y="15121"/>
                  <a:pt x="6113" y="15678"/>
                  <a:pt x="9098" y="16235"/>
                </a:cubicBezTo>
                <a:cubicBezTo>
                  <a:pt x="9845" y="16375"/>
                  <a:pt x="10591" y="16514"/>
                  <a:pt x="11337" y="16653"/>
                </a:cubicBezTo>
                <a:cubicBezTo>
                  <a:pt x="12039" y="16784"/>
                  <a:pt x="12743" y="16949"/>
                  <a:pt x="13454" y="17030"/>
                </a:cubicBezTo>
                <a:cubicBezTo>
                  <a:pt x="13604" y="17047"/>
                  <a:pt x="13756" y="17058"/>
                  <a:pt x="13907" y="17058"/>
                </a:cubicBezTo>
                <a:cubicBezTo>
                  <a:pt x="14359" y="17058"/>
                  <a:pt x="14804" y="16965"/>
                  <a:pt x="15183" y="16694"/>
                </a:cubicBezTo>
                <a:cubicBezTo>
                  <a:pt x="15632" y="16373"/>
                  <a:pt x="15926" y="15869"/>
                  <a:pt x="16060" y="15339"/>
                </a:cubicBezTo>
                <a:cubicBezTo>
                  <a:pt x="16369" y="14114"/>
                  <a:pt x="15800" y="12781"/>
                  <a:pt x="15182" y="11745"/>
                </a:cubicBezTo>
                <a:cubicBezTo>
                  <a:pt x="14547" y="10679"/>
                  <a:pt x="13684" y="9818"/>
                  <a:pt x="12681" y="9099"/>
                </a:cubicBezTo>
                <a:cubicBezTo>
                  <a:pt x="11757" y="8436"/>
                  <a:pt x="10725" y="7754"/>
                  <a:pt x="10485" y="6560"/>
                </a:cubicBezTo>
                <a:cubicBezTo>
                  <a:pt x="10242" y="5357"/>
                  <a:pt x="10635" y="4113"/>
                  <a:pt x="10285" y="2920"/>
                </a:cubicBezTo>
                <a:cubicBezTo>
                  <a:pt x="9973" y="1857"/>
                  <a:pt x="9136" y="1003"/>
                  <a:pt x="8160" y="515"/>
                </a:cubicBezTo>
                <a:cubicBezTo>
                  <a:pt x="7437" y="153"/>
                  <a:pt x="6634" y="1"/>
                  <a:pt x="5829"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 name="Google Shape;178;p7"/>
          <p:cNvSpPr/>
          <p:nvPr/>
        </p:nvSpPr>
        <p:spPr>
          <a:xfrm>
            <a:off x="8773835" y="5523237"/>
            <a:ext cx="3904453" cy="1662407"/>
          </a:xfrm>
          <a:custGeom>
            <a:avLst/>
            <a:gdLst/>
            <a:ahLst/>
            <a:cxnLst/>
            <a:rect l="l" t="t" r="r" b="b"/>
            <a:pathLst>
              <a:path w="18552" h="7647" extrusionOk="0">
                <a:moveTo>
                  <a:pt x="10153" y="0"/>
                </a:moveTo>
                <a:cubicBezTo>
                  <a:pt x="9767" y="0"/>
                  <a:pt x="9389" y="166"/>
                  <a:pt x="9054" y="416"/>
                </a:cubicBezTo>
                <a:cubicBezTo>
                  <a:pt x="8513" y="821"/>
                  <a:pt x="8082" y="1378"/>
                  <a:pt x="7579" y="1834"/>
                </a:cubicBezTo>
                <a:cubicBezTo>
                  <a:pt x="7060" y="2305"/>
                  <a:pt x="6487" y="2705"/>
                  <a:pt x="5872" y="2994"/>
                </a:cubicBezTo>
                <a:cubicBezTo>
                  <a:pt x="5271" y="3278"/>
                  <a:pt x="4630" y="3458"/>
                  <a:pt x="3977" y="3481"/>
                </a:cubicBezTo>
                <a:cubicBezTo>
                  <a:pt x="3929" y="3483"/>
                  <a:pt x="3881" y="3484"/>
                  <a:pt x="3834" y="3484"/>
                </a:cubicBezTo>
                <a:cubicBezTo>
                  <a:pt x="3559" y="3484"/>
                  <a:pt x="3285" y="3455"/>
                  <a:pt x="3015" y="3396"/>
                </a:cubicBezTo>
                <a:cubicBezTo>
                  <a:pt x="2664" y="3318"/>
                  <a:pt x="2330" y="3164"/>
                  <a:pt x="1977" y="3093"/>
                </a:cubicBezTo>
                <a:cubicBezTo>
                  <a:pt x="1875" y="3072"/>
                  <a:pt x="1772" y="3061"/>
                  <a:pt x="1671" y="3061"/>
                </a:cubicBezTo>
                <a:cubicBezTo>
                  <a:pt x="1440" y="3061"/>
                  <a:pt x="1217" y="3120"/>
                  <a:pt x="1014" y="3265"/>
                </a:cubicBezTo>
                <a:cubicBezTo>
                  <a:pt x="754" y="3450"/>
                  <a:pt x="551" y="3734"/>
                  <a:pt x="397" y="4032"/>
                </a:cubicBezTo>
                <a:cubicBezTo>
                  <a:pt x="125" y="4561"/>
                  <a:pt x="1" y="5210"/>
                  <a:pt x="74" y="5820"/>
                </a:cubicBezTo>
                <a:cubicBezTo>
                  <a:pt x="147" y="6440"/>
                  <a:pt x="426" y="7003"/>
                  <a:pt x="909" y="7319"/>
                </a:cubicBezTo>
                <a:cubicBezTo>
                  <a:pt x="1315" y="7583"/>
                  <a:pt x="1783" y="7647"/>
                  <a:pt x="2245" y="7647"/>
                </a:cubicBezTo>
                <a:cubicBezTo>
                  <a:pt x="2414" y="7647"/>
                  <a:pt x="2582" y="7638"/>
                  <a:pt x="2746" y="7628"/>
                </a:cubicBezTo>
                <a:cubicBezTo>
                  <a:pt x="4356" y="7524"/>
                  <a:pt x="5965" y="7405"/>
                  <a:pt x="7575" y="7294"/>
                </a:cubicBezTo>
                <a:cubicBezTo>
                  <a:pt x="9186" y="7184"/>
                  <a:pt x="10799" y="7072"/>
                  <a:pt x="12410" y="6961"/>
                </a:cubicBezTo>
                <a:cubicBezTo>
                  <a:pt x="14021" y="6849"/>
                  <a:pt x="15633" y="6738"/>
                  <a:pt x="17244" y="6628"/>
                </a:cubicBezTo>
                <a:cubicBezTo>
                  <a:pt x="17639" y="6600"/>
                  <a:pt x="18032" y="6573"/>
                  <a:pt x="18427" y="6545"/>
                </a:cubicBezTo>
                <a:cubicBezTo>
                  <a:pt x="18510" y="6540"/>
                  <a:pt x="18551" y="6442"/>
                  <a:pt x="18512" y="6361"/>
                </a:cubicBezTo>
                <a:cubicBezTo>
                  <a:pt x="18072" y="5436"/>
                  <a:pt x="17853" y="4395"/>
                  <a:pt x="17868" y="3350"/>
                </a:cubicBezTo>
                <a:lnTo>
                  <a:pt x="17868" y="3350"/>
                </a:lnTo>
                <a:cubicBezTo>
                  <a:pt x="17868" y="3350"/>
                  <a:pt x="17868" y="3350"/>
                  <a:pt x="17868" y="3350"/>
                </a:cubicBezTo>
                <a:cubicBezTo>
                  <a:pt x="17890" y="3350"/>
                  <a:pt x="17910" y="3113"/>
                  <a:pt x="17876" y="3104"/>
                </a:cubicBezTo>
                <a:cubicBezTo>
                  <a:pt x="17876" y="3094"/>
                  <a:pt x="17876" y="3084"/>
                  <a:pt x="17877" y="3074"/>
                </a:cubicBezTo>
                <a:cubicBezTo>
                  <a:pt x="17881" y="2998"/>
                  <a:pt x="17832" y="2961"/>
                  <a:pt x="17781" y="2961"/>
                </a:cubicBezTo>
                <a:cubicBezTo>
                  <a:pt x="17737" y="2961"/>
                  <a:pt x="17692" y="2987"/>
                  <a:pt x="17673" y="3037"/>
                </a:cubicBezTo>
                <a:cubicBezTo>
                  <a:pt x="17189" y="2853"/>
                  <a:pt x="16735" y="2520"/>
                  <a:pt x="16216" y="2520"/>
                </a:cubicBezTo>
                <a:cubicBezTo>
                  <a:pt x="16186" y="2520"/>
                  <a:pt x="16156" y="2521"/>
                  <a:pt x="16126" y="2523"/>
                </a:cubicBezTo>
                <a:cubicBezTo>
                  <a:pt x="15979" y="2534"/>
                  <a:pt x="15839" y="2570"/>
                  <a:pt x="15704" y="2620"/>
                </a:cubicBezTo>
                <a:lnTo>
                  <a:pt x="15674" y="2632"/>
                </a:lnTo>
                <a:cubicBezTo>
                  <a:pt x="15287" y="2786"/>
                  <a:pt x="14937" y="3066"/>
                  <a:pt x="14573" y="3274"/>
                </a:cubicBezTo>
                <a:cubicBezTo>
                  <a:pt x="14335" y="3409"/>
                  <a:pt x="14077" y="3514"/>
                  <a:pt x="13808" y="3514"/>
                </a:cubicBezTo>
                <a:cubicBezTo>
                  <a:pt x="13791" y="3514"/>
                  <a:pt x="13773" y="3514"/>
                  <a:pt x="13756" y="3513"/>
                </a:cubicBezTo>
                <a:cubicBezTo>
                  <a:pt x="13474" y="3499"/>
                  <a:pt x="13208" y="3356"/>
                  <a:pt x="12990" y="3156"/>
                </a:cubicBezTo>
                <a:cubicBezTo>
                  <a:pt x="12520" y="2727"/>
                  <a:pt x="12245" y="2115"/>
                  <a:pt x="11938" y="1541"/>
                </a:cubicBezTo>
                <a:cubicBezTo>
                  <a:pt x="11643" y="990"/>
                  <a:pt x="11280" y="403"/>
                  <a:pt x="10742" y="139"/>
                </a:cubicBezTo>
                <a:cubicBezTo>
                  <a:pt x="10546" y="43"/>
                  <a:pt x="10349" y="0"/>
                  <a:pt x="10153"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 name="Google Shape;179;p7"/>
          <p:cNvSpPr/>
          <p:nvPr/>
        </p:nvSpPr>
        <p:spPr>
          <a:xfrm>
            <a:off x="-80945" y="-42974"/>
            <a:ext cx="5231737" cy="1410684"/>
          </a:xfrm>
          <a:custGeom>
            <a:avLst/>
            <a:gdLst/>
            <a:ahLst/>
            <a:cxnLst/>
            <a:rect l="l" t="t" r="r" b="b"/>
            <a:pathLst>
              <a:path w="25668" h="6921" extrusionOk="0">
                <a:moveTo>
                  <a:pt x="25573" y="0"/>
                </a:moveTo>
                <a:lnTo>
                  <a:pt x="22584" y="1"/>
                </a:lnTo>
                <a:lnTo>
                  <a:pt x="22467" y="1"/>
                </a:lnTo>
                <a:lnTo>
                  <a:pt x="0" y="3"/>
                </a:lnTo>
                <a:lnTo>
                  <a:pt x="1" y="1330"/>
                </a:lnTo>
                <a:lnTo>
                  <a:pt x="1" y="2596"/>
                </a:lnTo>
                <a:lnTo>
                  <a:pt x="2" y="3737"/>
                </a:lnTo>
                <a:lnTo>
                  <a:pt x="2" y="5002"/>
                </a:lnTo>
                <a:lnTo>
                  <a:pt x="3" y="6144"/>
                </a:lnTo>
                <a:lnTo>
                  <a:pt x="3" y="6274"/>
                </a:lnTo>
                <a:cubicBezTo>
                  <a:pt x="454" y="6274"/>
                  <a:pt x="911" y="6248"/>
                  <a:pt x="1366" y="6205"/>
                </a:cubicBezTo>
                <a:cubicBezTo>
                  <a:pt x="1557" y="6187"/>
                  <a:pt x="1747" y="6167"/>
                  <a:pt x="1936" y="6144"/>
                </a:cubicBezTo>
                <a:cubicBezTo>
                  <a:pt x="2414" y="6085"/>
                  <a:pt x="2887" y="6012"/>
                  <a:pt x="3342" y="5932"/>
                </a:cubicBezTo>
                <a:cubicBezTo>
                  <a:pt x="4344" y="5756"/>
                  <a:pt x="5389" y="5552"/>
                  <a:pt x="6425" y="5552"/>
                </a:cubicBezTo>
                <a:cubicBezTo>
                  <a:pt x="6713" y="5552"/>
                  <a:pt x="7001" y="5568"/>
                  <a:pt x="7286" y="5605"/>
                </a:cubicBezTo>
                <a:cubicBezTo>
                  <a:pt x="8016" y="5698"/>
                  <a:pt x="8646" y="5918"/>
                  <a:pt x="9273" y="6143"/>
                </a:cubicBezTo>
                <a:cubicBezTo>
                  <a:pt x="9331" y="6163"/>
                  <a:pt x="9388" y="6184"/>
                  <a:pt x="9446" y="6204"/>
                </a:cubicBezTo>
                <a:cubicBezTo>
                  <a:pt x="9690" y="6291"/>
                  <a:pt x="9934" y="6378"/>
                  <a:pt x="10185" y="6455"/>
                </a:cubicBezTo>
                <a:cubicBezTo>
                  <a:pt x="11085" y="6736"/>
                  <a:pt x="12117" y="6921"/>
                  <a:pt x="13162" y="6921"/>
                </a:cubicBezTo>
                <a:cubicBezTo>
                  <a:pt x="13234" y="6921"/>
                  <a:pt x="13306" y="6920"/>
                  <a:pt x="13377" y="6918"/>
                </a:cubicBezTo>
                <a:cubicBezTo>
                  <a:pt x="14468" y="6893"/>
                  <a:pt x="15560" y="6647"/>
                  <a:pt x="16250" y="6204"/>
                </a:cubicBezTo>
                <a:cubicBezTo>
                  <a:pt x="16269" y="6191"/>
                  <a:pt x="16286" y="6180"/>
                  <a:pt x="16304" y="6168"/>
                </a:cubicBezTo>
                <a:cubicBezTo>
                  <a:pt x="16317" y="6160"/>
                  <a:pt x="16329" y="6151"/>
                  <a:pt x="16341" y="6142"/>
                </a:cubicBezTo>
                <a:cubicBezTo>
                  <a:pt x="16809" y="5812"/>
                  <a:pt x="17054" y="5407"/>
                  <a:pt x="17282" y="5000"/>
                </a:cubicBezTo>
                <a:cubicBezTo>
                  <a:pt x="17293" y="4980"/>
                  <a:pt x="17304" y="4959"/>
                  <a:pt x="17316" y="4939"/>
                </a:cubicBezTo>
                <a:cubicBezTo>
                  <a:pt x="17541" y="4532"/>
                  <a:pt x="17760" y="4125"/>
                  <a:pt x="18175" y="3797"/>
                </a:cubicBezTo>
                <a:cubicBezTo>
                  <a:pt x="18202" y="3776"/>
                  <a:pt x="18230" y="3755"/>
                  <a:pt x="18257" y="3735"/>
                </a:cubicBezTo>
                <a:cubicBezTo>
                  <a:pt x="18421" y="3617"/>
                  <a:pt x="18613" y="3510"/>
                  <a:pt x="18844" y="3420"/>
                </a:cubicBezTo>
                <a:cubicBezTo>
                  <a:pt x="19831" y="3028"/>
                  <a:pt x="21189" y="3061"/>
                  <a:pt x="22363" y="2860"/>
                </a:cubicBezTo>
                <a:cubicBezTo>
                  <a:pt x="22398" y="2854"/>
                  <a:pt x="22433" y="2848"/>
                  <a:pt x="22468" y="2841"/>
                </a:cubicBezTo>
                <a:cubicBezTo>
                  <a:pt x="22508" y="2834"/>
                  <a:pt x="22546" y="2827"/>
                  <a:pt x="22585" y="2819"/>
                </a:cubicBezTo>
                <a:cubicBezTo>
                  <a:pt x="22879" y="2759"/>
                  <a:pt x="23162" y="2683"/>
                  <a:pt x="23427" y="2592"/>
                </a:cubicBezTo>
                <a:cubicBezTo>
                  <a:pt x="23485" y="2573"/>
                  <a:pt x="23544" y="2552"/>
                  <a:pt x="23600" y="2531"/>
                </a:cubicBezTo>
                <a:cubicBezTo>
                  <a:pt x="24363" y="2247"/>
                  <a:pt x="24968" y="1845"/>
                  <a:pt x="25312" y="1389"/>
                </a:cubicBezTo>
                <a:cubicBezTo>
                  <a:pt x="25328" y="1367"/>
                  <a:pt x="25343" y="1347"/>
                  <a:pt x="25357" y="1326"/>
                </a:cubicBezTo>
                <a:cubicBezTo>
                  <a:pt x="25437" y="1213"/>
                  <a:pt x="25499" y="1097"/>
                  <a:pt x="25543" y="978"/>
                </a:cubicBezTo>
                <a:cubicBezTo>
                  <a:pt x="25668" y="651"/>
                  <a:pt x="25664" y="324"/>
                  <a:pt x="25573"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0" name="Google Shape;180;p7"/>
          <p:cNvSpPr/>
          <p:nvPr/>
        </p:nvSpPr>
        <p:spPr>
          <a:xfrm>
            <a:off x="7942996" y="-324049"/>
            <a:ext cx="4520597" cy="3606509"/>
          </a:xfrm>
          <a:custGeom>
            <a:avLst/>
            <a:gdLst/>
            <a:ahLst/>
            <a:cxnLst/>
            <a:rect l="l" t="t" r="r" b="b"/>
            <a:pathLst>
              <a:path w="22179" h="17694" extrusionOk="0">
                <a:moveTo>
                  <a:pt x="6745" y="1"/>
                </a:moveTo>
                <a:cubicBezTo>
                  <a:pt x="5279" y="1"/>
                  <a:pt x="3909" y="579"/>
                  <a:pt x="2805" y="1417"/>
                </a:cubicBezTo>
                <a:cubicBezTo>
                  <a:pt x="1651" y="2293"/>
                  <a:pt x="713" y="3427"/>
                  <a:pt x="356" y="4720"/>
                </a:cubicBezTo>
                <a:cubicBezTo>
                  <a:pt x="1" y="6014"/>
                  <a:pt x="287" y="7472"/>
                  <a:pt x="1297" y="8473"/>
                </a:cubicBezTo>
                <a:cubicBezTo>
                  <a:pt x="2084" y="9254"/>
                  <a:pt x="3260" y="9736"/>
                  <a:pt x="3846" y="10640"/>
                </a:cubicBezTo>
                <a:cubicBezTo>
                  <a:pt x="4605" y="11813"/>
                  <a:pt x="4133" y="13292"/>
                  <a:pt x="4490" y="14600"/>
                </a:cubicBezTo>
                <a:cubicBezTo>
                  <a:pt x="4708" y="15396"/>
                  <a:pt x="5235" y="16113"/>
                  <a:pt x="5912" y="16684"/>
                </a:cubicBezTo>
                <a:cubicBezTo>
                  <a:pt x="6532" y="17205"/>
                  <a:pt x="7314" y="17622"/>
                  <a:pt x="8175" y="17685"/>
                </a:cubicBezTo>
                <a:cubicBezTo>
                  <a:pt x="8256" y="17691"/>
                  <a:pt x="8336" y="17694"/>
                  <a:pt x="8416" y="17694"/>
                </a:cubicBezTo>
                <a:cubicBezTo>
                  <a:pt x="10005" y="17694"/>
                  <a:pt x="11391" y="16578"/>
                  <a:pt x="12993" y="16395"/>
                </a:cubicBezTo>
                <a:cubicBezTo>
                  <a:pt x="13164" y="16375"/>
                  <a:pt x="13335" y="16367"/>
                  <a:pt x="13506" y="16367"/>
                </a:cubicBezTo>
                <a:cubicBezTo>
                  <a:pt x="14757" y="16367"/>
                  <a:pt x="16000" y="16827"/>
                  <a:pt x="17259" y="16827"/>
                </a:cubicBezTo>
                <a:cubicBezTo>
                  <a:pt x="17356" y="16827"/>
                  <a:pt x="17454" y="16824"/>
                  <a:pt x="17551" y="16818"/>
                </a:cubicBezTo>
                <a:cubicBezTo>
                  <a:pt x="19291" y="16711"/>
                  <a:pt x="20792" y="15567"/>
                  <a:pt x="21485" y="14180"/>
                </a:cubicBezTo>
                <a:cubicBezTo>
                  <a:pt x="22179" y="12793"/>
                  <a:pt x="22168" y="11210"/>
                  <a:pt x="21846" y="9725"/>
                </a:cubicBezTo>
                <a:cubicBezTo>
                  <a:pt x="21659" y="8862"/>
                  <a:pt x="21361" y="7995"/>
                  <a:pt x="20759" y="7289"/>
                </a:cubicBezTo>
                <a:cubicBezTo>
                  <a:pt x="19574" y="5897"/>
                  <a:pt x="17483" y="5388"/>
                  <a:pt x="15558" y="4931"/>
                </a:cubicBezTo>
                <a:cubicBezTo>
                  <a:pt x="13632" y="4475"/>
                  <a:pt x="11547" y="3872"/>
                  <a:pt x="10504" y="2396"/>
                </a:cubicBezTo>
                <a:cubicBezTo>
                  <a:pt x="9551" y="1047"/>
                  <a:pt x="9231" y="194"/>
                  <a:pt x="7220" y="21"/>
                </a:cubicBezTo>
                <a:cubicBezTo>
                  <a:pt x="7061" y="7"/>
                  <a:pt x="6902" y="1"/>
                  <a:pt x="6745"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 name="Google Shape;181;p7"/>
          <p:cNvSpPr txBox="1">
            <a:spLocks noGrp="1"/>
          </p:cNvSpPr>
          <p:nvPr>
            <p:ph type="body" idx="1"/>
          </p:nvPr>
        </p:nvSpPr>
        <p:spPr>
          <a:xfrm>
            <a:off x="6892467" y="2530551"/>
            <a:ext cx="3996000" cy="3021200"/>
          </a:xfrm>
          <a:prstGeom prst="rect">
            <a:avLst/>
          </a:prstGeom>
        </p:spPr>
        <p:txBody>
          <a:bodyPr spcFirstLastPara="1" wrap="square" lIns="91425" tIns="91425" rIns="91425" bIns="91425" anchor="t" anchorCtr="0">
            <a:noAutofit/>
          </a:bodyPr>
          <a:lstStyle>
            <a:lvl1pPr marL="609570" lvl="0" indent="-406381" rtl="0">
              <a:lnSpc>
                <a:spcPct val="100000"/>
              </a:lnSpc>
              <a:spcBef>
                <a:spcPts val="0"/>
              </a:spcBef>
              <a:spcAft>
                <a:spcPts val="0"/>
              </a:spcAft>
              <a:buClr>
                <a:schemeClr val="dk1"/>
              </a:buClr>
              <a:buSzPts val="1200"/>
              <a:buFont typeface="Raleway SemiBold"/>
              <a:buChar char="●"/>
              <a:defRPr sz="1867">
                <a:solidFill>
                  <a:schemeClr val="dk1"/>
                </a:solidFill>
                <a:latin typeface="Raleway SemiBold"/>
                <a:ea typeface="Raleway SemiBold"/>
                <a:cs typeface="Raleway SemiBold"/>
                <a:sym typeface="Raleway SemiBold"/>
              </a:defRPr>
            </a:lvl1pPr>
            <a:lvl2pPr marL="1219140" lvl="1" indent="-406381" rtl="0">
              <a:lnSpc>
                <a:spcPct val="100000"/>
              </a:lnSpc>
              <a:spcBef>
                <a:spcPts val="0"/>
              </a:spcBef>
              <a:spcAft>
                <a:spcPts val="0"/>
              </a:spcAft>
              <a:buClr>
                <a:schemeClr val="dk1"/>
              </a:buClr>
              <a:buSzPts val="1200"/>
              <a:buFont typeface="Raleway SemiBold"/>
              <a:buChar char="○"/>
              <a:defRPr sz="1600">
                <a:solidFill>
                  <a:schemeClr val="dk1"/>
                </a:solidFill>
                <a:latin typeface="Raleway SemiBold"/>
                <a:ea typeface="Raleway SemiBold"/>
                <a:cs typeface="Raleway SemiBold"/>
                <a:sym typeface="Raleway SemiBold"/>
              </a:defRPr>
            </a:lvl2pPr>
            <a:lvl3pPr marL="1828709" lvl="2" indent="-406381" rtl="0">
              <a:lnSpc>
                <a:spcPct val="100000"/>
              </a:lnSpc>
              <a:spcBef>
                <a:spcPts val="0"/>
              </a:spcBef>
              <a:spcAft>
                <a:spcPts val="0"/>
              </a:spcAft>
              <a:buClr>
                <a:schemeClr val="dk1"/>
              </a:buClr>
              <a:buSzPts val="1200"/>
              <a:buFont typeface="Raleway SemiBold"/>
              <a:buChar char="■"/>
              <a:defRPr sz="1600">
                <a:solidFill>
                  <a:schemeClr val="dk1"/>
                </a:solidFill>
                <a:latin typeface="Raleway SemiBold"/>
                <a:ea typeface="Raleway SemiBold"/>
                <a:cs typeface="Raleway SemiBold"/>
                <a:sym typeface="Raleway SemiBold"/>
              </a:defRPr>
            </a:lvl3pPr>
            <a:lvl4pPr marL="2438278" lvl="3" indent="-406381" rtl="0">
              <a:lnSpc>
                <a:spcPct val="100000"/>
              </a:lnSpc>
              <a:spcBef>
                <a:spcPts val="0"/>
              </a:spcBef>
              <a:spcAft>
                <a:spcPts val="0"/>
              </a:spcAft>
              <a:buClr>
                <a:schemeClr val="dk1"/>
              </a:buClr>
              <a:buSzPts val="1200"/>
              <a:buFont typeface="Raleway SemiBold"/>
              <a:buChar char="●"/>
              <a:defRPr sz="1600">
                <a:solidFill>
                  <a:schemeClr val="dk1"/>
                </a:solidFill>
                <a:latin typeface="Raleway SemiBold"/>
                <a:ea typeface="Raleway SemiBold"/>
                <a:cs typeface="Raleway SemiBold"/>
                <a:sym typeface="Raleway SemiBold"/>
              </a:defRPr>
            </a:lvl4pPr>
            <a:lvl5pPr marL="3047848" lvl="4" indent="-406381" rtl="0">
              <a:lnSpc>
                <a:spcPct val="100000"/>
              </a:lnSpc>
              <a:spcBef>
                <a:spcPts val="0"/>
              </a:spcBef>
              <a:spcAft>
                <a:spcPts val="0"/>
              </a:spcAft>
              <a:buClr>
                <a:schemeClr val="dk1"/>
              </a:buClr>
              <a:buSzPts val="1200"/>
              <a:buFont typeface="Raleway SemiBold"/>
              <a:buChar char="○"/>
              <a:defRPr sz="1600">
                <a:solidFill>
                  <a:schemeClr val="dk1"/>
                </a:solidFill>
                <a:latin typeface="Raleway SemiBold"/>
                <a:ea typeface="Raleway SemiBold"/>
                <a:cs typeface="Raleway SemiBold"/>
                <a:sym typeface="Raleway SemiBold"/>
              </a:defRPr>
            </a:lvl5pPr>
            <a:lvl6pPr marL="3657418" lvl="5" indent="-406381" rtl="0">
              <a:lnSpc>
                <a:spcPct val="100000"/>
              </a:lnSpc>
              <a:spcBef>
                <a:spcPts val="0"/>
              </a:spcBef>
              <a:spcAft>
                <a:spcPts val="0"/>
              </a:spcAft>
              <a:buClr>
                <a:schemeClr val="dk1"/>
              </a:buClr>
              <a:buSzPts val="1200"/>
              <a:buFont typeface="Raleway SemiBold"/>
              <a:buChar char="■"/>
              <a:defRPr sz="1600">
                <a:solidFill>
                  <a:schemeClr val="dk1"/>
                </a:solidFill>
                <a:latin typeface="Raleway SemiBold"/>
                <a:ea typeface="Raleway SemiBold"/>
                <a:cs typeface="Raleway SemiBold"/>
                <a:sym typeface="Raleway SemiBold"/>
              </a:defRPr>
            </a:lvl6pPr>
            <a:lvl7pPr marL="4266987" lvl="6" indent="-406381" rtl="0">
              <a:lnSpc>
                <a:spcPct val="100000"/>
              </a:lnSpc>
              <a:spcBef>
                <a:spcPts val="0"/>
              </a:spcBef>
              <a:spcAft>
                <a:spcPts val="0"/>
              </a:spcAft>
              <a:buClr>
                <a:schemeClr val="dk1"/>
              </a:buClr>
              <a:buSzPts val="1200"/>
              <a:buFont typeface="Raleway SemiBold"/>
              <a:buChar char="●"/>
              <a:defRPr sz="1600">
                <a:solidFill>
                  <a:schemeClr val="dk1"/>
                </a:solidFill>
                <a:latin typeface="Raleway SemiBold"/>
                <a:ea typeface="Raleway SemiBold"/>
                <a:cs typeface="Raleway SemiBold"/>
                <a:sym typeface="Raleway SemiBold"/>
              </a:defRPr>
            </a:lvl7pPr>
            <a:lvl8pPr marL="4876557" lvl="7" indent="-406381" rtl="0">
              <a:lnSpc>
                <a:spcPct val="100000"/>
              </a:lnSpc>
              <a:spcBef>
                <a:spcPts val="0"/>
              </a:spcBef>
              <a:spcAft>
                <a:spcPts val="0"/>
              </a:spcAft>
              <a:buClr>
                <a:schemeClr val="dk1"/>
              </a:buClr>
              <a:buSzPts val="1200"/>
              <a:buFont typeface="Raleway SemiBold"/>
              <a:buChar char="○"/>
              <a:defRPr sz="1600">
                <a:solidFill>
                  <a:schemeClr val="dk1"/>
                </a:solidFill>
                <a:latin typeface="Raleway SemiBold"/>
                <a:ea typeface="Raleway SemiBold"/>
                <a:cs typeface="Raleway SemiBold"/>
                <a:sym typeface="Raleway SemiBold"/>
              </a:defRPr>
            </a:lvl8pPr>
            <a:lvl9pPr marL="5486126" lvl="8" indent="-406381" rtl="0">
              <a:lnSpc>
                <a:spcPct val="100000"/>
              </a:lnSpc>
              <a:spcBef>
                <a:spcPts val="0"/>
              </a:spcBef>
              <a:spcAft>
                <a:spcPts val="0"/>
              </a:spcAft>
              <a:buClr>
                <a:schemeClr val="dk1"/>
              </a:buClr>
              <a:buSzPts val="1200"/>
              <a:buFont typeface="Raleway SemiBold"/>
              <a:buChar char="■"/>
              <a:defRPr sz="1600">
                <a:solidFill>
                  <a:schemeClr val="dk1"/>
                </a:solidFill>
                <a:latin typeface="Raleway SemiBold"/>
                <a:ea typeface="Raleway SemiBold"/>
                <a:cs typeface="Raleway SemiBold"/>
                <a:sym typeface="Raleway SemiBold"/>
              </a:defRPr>
            </a:lvl9pPr>
          </a:lstStyle>
          <a:p>
            <a:endParaRPr/>
          </a:p>
        </p:txBody>
      </p:sp>
      <p:grpSp>
        <p:nvGrpSpPr>
          <p:cNvPr id="182" name="Google Shape;182;p7"/>
          <p:cNvGrpSpPr/>
          <p:nvPr/>
        </p:nvGrpSpPr>
        <p:grpSpPr>
          <a:xfrm rot="1800041">
            <a:off x="11554665" y="5475683"/>
            <a:ext cx="295697" cy="267847"/>
            <a:chOff x="1640475" y="1197075"/>
            <a:chExt cx="55475" cy="50250"/>
          </a:xfrm>
        </p:grpSpPr>
        <p:sp>
          <p:nvSpPr>
            <p:cNvPr id="183" name="Google Shape;183;p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6" name="Google Shape;186;p7"/>
          <p:cNvGrpSpPr/>
          <p:nvPr/>
        </p:nvGrpSpPr>
        <p:grpSpPr>
          <a:xfrm rot="-9900030">
            <a:off x="890047" y="6167671"/>
            <a:ext cx="287909" cy="260807"/>
            <a:chOff x="1640475" y="1197075"/>
            <a:chExt cx="55475" cy="50250"/>
          </a:xfrm>
        </p:grpSpPr>
        <p:sp>
          <p:nvSpPr>
            <p:cNvPr id="187" name="Google Shape;187;p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 name="Google Shape;190;p7"/>
          <p:cNvGrpSpPr/>
          <p:nvPr/>
        </p:nvGrpSpPr>
        <p:grpSpPr>
          <a:xfrm rot="-5400000">
            <a:off x="11352740" y="3398647"/>
            <a:ext cx="326429" cy="295697"/>
            <a:chOff x="1640475" y="1197075"/>
            <a:chExt cx="55475" cy="50250"/>
          </a:xfrm>
        </p:grpSpPr>
        <p:sp>
          <p:nvSpPr>
            <p:cNvPr id="191" name="Google Shape;191;p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4" name="Google Shape;194;p7"/>
          <p:cNvSpPr/>
          <p:nvPr/>
        </p:nvSpPr>
        <p:spPr>
          <a:xfrm rot="912813">
            <a:off x="11162775" y="305218"/>
            <a:ext cx="706389" cy="16549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5" name="Google Shape;195;p7"/>
          <p:cNvGrpSpPr/>
          <p:nvPr/>
        </p:nvGrpSpPr>
        <p:grpSpPr>
          <a:xfrm rot="-5400000">
            <a:off x="418632" y="1310096"/>
            <a:ext cx="295696" cy="267845"/>
            <a:chOff x="1640475" y="1197075"/>
            <a:chExt cx="55475" cy="50250"/>
          </a:xfrm>
        </p:grpSpPr>
        <p:sp>
          <p:nvSpPr>
            <p:cNvPr id="196" name="Google Shape;196;p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9" name="Google Shape;199;p7"/>
          <p:cNvSpPr/>
          <p:nvPr/>
        </p:nvSpPr>
        <p:spPr>
          <a:xfrm>
            <a:off x="11381769" y="5912084"/>
            <a:ext cx="812817" cy="127354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7"/>
          <p:cNvSpPr/>
          <p:nvPr/>
        </p:nvSpPr>
        <p:spPr>
          <a:xfrm rot="-807259">
            <a:off x="1921256" y="6383177"/>
            <a:ext cx="1414312" cy="33132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7"/>
          <p:cNvSpPr txBox="1">
            <a:spLocks noGrp="1"/>
          </p:cNvSpPr>
          <p:nvPr>
            <p:ph type="title"/>
          </p:nvPr>
        </p:nvSpPr>
        <p:spPr>
          <a:xfrm>
            <a:off x="4378667" y="1012531"/>
            <a:ext cx="34352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Tree>
    <p:extLst>
      <p:ext uri="{BB962C8B-B14F-4D97-AF65-F5344CB8AC3E}">
        <p14:creationId xmlns:p14="http://schemas.microsoft.com/office/powerpoint/2010/main" val="36153831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27"/>
        <p:cNvGrpSpPr/>
        <p:nvPr/>
      </p:nvGrpSpPr>
      <p:grpSpPr>
        <a:xfrm>
          <a:off x="0" y="0"/>
          <a:ext cx="0" cy="0"/>
          <a:chOff x="0" y="0"/>
          <a:chExt cx="0" cy="0"/>
        </a:xfrm>
      </p:grpSpPr>
      <p:sp>
        <p:nvSpPr>
          <p:cNvPr id="228" name="Google Shape;228;p9"/>
          <p:cNvSpPr/>
          <p:nvPr/>
        </p:nvSpPr>
        <p:spPr>
          <a:xfrm>
            <a:off x="8851649" y="-127167"/>
            <a:ext cx="3439936" cy="1686525"/>
          </a:xfrm>
          <a:custGeom>
            <a:avLst/>
            <a:gdLst/>
            <a:ahLst/>
            <a:cxnLst/>
            <a:rect l="l" t="t" r="r" b="b"/>
            <a:pathLst>
              <a:path w="16766" h="8220" extrusionOk="0">
                <a:moveTo>
                  <a:pt x="16619" y="0"/>
                </a:moveTo>
                <a:lnTo>
                  <a:pt x="1" y="306"/>
                </a:lnTo>
                <a:cubicBezTo>
                  <a:pt x="61" y="421"/>
                  <a:pt x="130" y="530"/>
                  <a:pt x="209" y="629"/>
                </a:cubicBezTo>
                <a:cubicBezTo>
                  <a:pt x="561" y="1077"/>
                  <a:pt x="1090" y="1341"/>
                  <a:pt x="1620" y="1341"/>
                </a:cubicBezTo>
                <a:cubicBezTo>
                  <a:pt x="1653" y="1341"/>
                  <a:pt x="1687" y="1340"/>
                  <a:pt x="1720" y="1338"/>
                </a:cubicBezTo>
                <a:cubicBezTo>
                  <a:pt x="2137" y="1311"/>
                  <a:pt x="2547" y="1128"/>
                  <a:pt x="2959" y="1128"/>
                </a:cubicBezTo>
                <a:cubicBezTo>
                  <a:pt x="3033" y="1128"/>
                  <a:pt x="3106" y="1133"/>
                  <a:pt x="3180" y="1147"/>
                </a:cubicBezTo>
                <a:cubicBezTo>
                  <a:pt x="3277" y="1165"/>
                  <a:pt x="3367" y="1194"/>
                  <a:pt x="3455" y="1233"/>
                </a:cubicBezTo>
                <a:cubicBezTo>
                  <a:pt x="3474" y="1242"/>
                  <a:pt x="3493" y="1250"/>
                  <a:pt x="3511" y="1261"/>
                </a:cubicBezTo>
                <a:lnTo>
                  <a:pt x="3512" y="1261"/>
                </a:lnTo>
                <a:cubicBezTo>
                  <a:pt x="4178" y="1599"/>
                  <a:pt x="4587" y="2502"/>
                  <a:pt x="5216" y="2997"/>
                </a:cubicBezTo>
                <a:cubicBezTo>
                  <a:pt x="5642" y="3331"/>
                  <a:pt x="6137" y="3458"/>
                  <a:pt x="6653" y="3458"/>
                </a:cubicBezTo>
                <a:cubicBezTo>
                  <a:pt x="7281" y="3458"/>
                  <a:pt x="7939" y="3268"/>
                  <a:pt x="8534" y="3032"/>
                </a:cubicBezTo>
                <a:cubicBezTo>
                  <a:pt x="9061" y="2823"/>
                  <a:pt x="9606" y="2582"/>
                  <a:pt x="10155" y="2582"/>
                </a:cubicBezTo>
                <a:cubicBezTo>
                  <a:pt x="10271" y="2582"/>
                  <a:pt x="10386" y="2593"/>
                  <a:pt x="10502" y="2617"/>
                </a:cubicBezTo>
                <a:cubicBezTo>
                  <a:pt x="11491" y="2819"/>
                  <a:pt x="12129" y="3901"/>
                  <a:pt x="12548" y="4929"/>
                </a:cubicBezTo>
                <a:cubicBezTo>
                  <a:pt x="12966" y="5958"/>
                  <a:pt x="13334" y="7102"/>
                  <a:pt x="14165" y="7742"/>
                </a:cubicBezTo>
                <a:cubicBezTo>
                  <a:pt x="14587" y="8068"/>
                  <a:pt x="15094" y="8220"/>
                  <a:pt x="15606" y="8220"/>
                </a:cubicBezTo>
                <a:cubicBezTo>
                  <a:pt x="16002" y="8220"/>
                  <a:pt x="16401" y="8129"/>
                  <a:pt x="16766" y="7956"/>
                </a:cubicBezTo>
                <a:lnTo>
                  <a:pt x="16619" y="0"/>
                </a:ln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9" name="Google Shape;229;p9"/>
          <p:cNvSpPr/>
          <p:nvPr/>
        </p:nvSpPr>
        <p:spPr>
          <a:xfrm>
            <a:off x="9905847" y="2113433"/>
            <a:ext cx="2940544" cy="5358923"/>
          </a:xfrm>
          <a:custGeom>
            <a:avLst/>
            <a:gdLst/>
            <a:ahLst/>
            <a:cxnLst/>
            <a:rect l="l" t="t" r="r" b="b"/>
            <a:pathLst>
              <a:path w="14332" h="26119" extrusionOk="0">
                <a:moveTo>
                  <a:pt x="12104" y="0"/>
                </a:moveTo>
                <a:cubicBezTo>
                  <a:pt x="11836" y="0"/>
                  <a:pt x="11579" y="100"/>
                  <a:pt x="11338" y="207"/>
                </a:cubicBezTo>
                <a:cubicBezTo>
                  <a:pt x="11049" y="335"/>
                  <a:pt x="10764" y="475"/>
                  <a:pt x="10478" y="610"/>
                </a:cubicBezTo>
                <a:cubicBezTo>
                  <a:pt x="9890" y="885"/>
                  <a:pt x="9294" y="1149"/>
                  <a:pt x="8713" y="1440"/>
                </a:cubicBezTo>
                <a:cubicBezTo>
                  <a:pt x="8495" y="1549"/>
                  <a:pt x="8298" y="1691"/>
                  <a:pt x="8201" y="1922"/>
                </a:cubicBezTo>
                <a:cubicBezTo>
                  <a:pt x="8095" y="2174"/>
                  <a:pt x="8110" y="2467"/>
                  <a:pt x="8106" y="2735"/>
                </a:cubicBezTo>
                <a:cubicBezTo>
                  <a:pt x="8097" y="3377"/>
                  <a:pt x="8121" y="4019"/>
                  <a:pt x="8176" y="4658"/>
                </a:cubicBezTo>
                <a:cubicBezTo>
                  <a:pt x="8228" y="5277"/>
                  <a:pt x="8331" y="5899"/>
                  <a:pt x="8283" y="6521"/>
                </a:cubicBezTo>
                <a:cubicBezTo>
                  <a:pt x="8242" y="7056"/>
                  <a:pt x="8055" y="7556"/>
                  <a:pt x="7761" y="8004"/>
                </a:cubicBezTo>
                <a:cubicBezTo>
                  <a:pt x="7173" y="8897"/>
                  <a:pt x="6276" y="9476"/>
                  <a:pt x="5434" y="10099"/>
                </a:cubicBezTo>
                <a:cubicBezTo>
                  <a:pt x="5008" y="10415"/>
                  <a:pt x="4600" y="10769"/>
                  <a:pt x="4338" y="11238"/>
                </a:cubicBezTo>
                <a:cubicBezTo>
                  <a:pt x="4078" y="11703"/>
                  <a:pt x="3973" y="12231"/>
                  <a:pt x="3932" y="12758"/>
                </a:cubicBezTo>
                <a:cubicBezTo>
                  <a:pt x="3854" y="13776"/>
                  <a:pt x="4023" y="14819"/>
                  <a:pt x="3717" y="15812"/>
                </a:cubicBezTo>
                <a:cubicBezTo>
                  <a:pt x="3574" y="16273"/>
                  <a:pt x="3319" y="16702"/>
                  <a:pt x="2917" y="16981"/>
                </a:cubicBezTo>
                <a:cubicBezTo>
                  <a:pt x="2489" y="17279"/>
                  <a:pt x="1977" y="17419"/>
                  <a:pt x="1536" y="17694"/>
                </a:cubicBezTo>
                <a:cubicBezTo>
                  <a:pt x="639" y="18252"/>
                  <a:pt x="327" y="19323"/>
                  <a:pt x="152" y="20304"/>
                </a:cubicBezTo>
                <a:cubicBezTo>
                  <a:pt x="48" y="20891"/>
                  <a:pt x="1" y="21500"/>
                  <a:pt x="140" y="22087"/>
                </a:cubicBezTo>
                <a:cubicBezTo>
                  <a:pt x="259" y="22589"/>
                  <a:pt x="523" y="23040"/>
                  <a:pt x="855" y="23429"/>
                </a:cubicBezTo>
                <a:cubicBezTo>
                  <a:pt x="1544" y="24236"/>
                  <a:pt x="3187" y="24329"/>
                  <a:pt x="3333" y="25366"/>
                </a:cubicBezTo>
                <a:cubicBezTo>
                  <a:pt x="3413" y="25937"/>
                  <a:pt x="4213" y="26116"/>
                  <a:pt x="4450" y="26116"/>
                </a:cubicBezTo>
                <a:cubicBezTo>
                  <a:pt x="4499" y="26116"/>
                  <a:pt x="4524" y="26108"/>
                  <a:pt x="4512" y="26094"/>
                </a:cubicBezTo>
                <a:lnTo>
                  <a:pt x="4512" y="26094"/>
                </a:lnTo>
                <a:cubicBezTo>
                  <a:pt x="5752" y="26098"/>
                  <a:pt x="6992" y="26103"/>
                  <a:pt x="8231" y="26108"/>
                </a:cubicBezTo>
                <a:cubicBezTo>
                  <a:pt x="8884" y="26110"/>
                  <a:pt x="9536" y="26113"/>
                  <a:pt x="10188" y="26115"/>
                </a:cubicBezTo>
                <a:cubicBezTo>
                  <a:pt x="10509" y="26116"/>
                  <a:pt x="10831" y="26117"/>
                  <a:pt x="11153" y="26118"/>
                </a:cubicBezTo>
                <a:cubicBezTo>
                  <a:pt x="11181" y="26118"/>
                  <a:pt x="11210" y="26118"/>
                  <a:pt x="11238" y="26118"/>
                </a:cubicBezTo>
                <a:cubicBezTo>
                  <a:pt x="11502" y="26118"/>
                  <a:pt x="11768" y="26112"/>
                  <a:pt x="12030" y="26066"/>
                </a:cubicBezTo>
                <a:cubicBezTo>
                  <a:pt x="12510" y="25980"/>
                  <a:pt x="12981" y="25708"/>
                  <a:pt x="13161" y="25232"/>
                </a:cubicBezTo>
                <a:cubicBezTo>
                  <a:pt x="13200" y="25130"/>
                  <a:pt x="13224" y="25017"/>
                  <a:pt x="13222" y="24907"/>
                </a:cubicBezTo>
                <a:cubicBezTo>
                  <a:pt x="13220" y="24778"/>
                  <a:pt x="13107" y="24687"/>
                  <a:pt x="13042" y="24582"/>
                </a:cubicBezTo>
                <a:cubicBezTo>
                  <a:pt x="12914" y="24378"/>
                  <a:pt x="12829" y="24154"/>
                  <a:pt x="12777" y="23918"/>
                </a:cubicBezTo>
                <a:cubicBezTo>
                  <a:pt x="12667" y="23424"/>
                  <a:pt x="12700" y="22903"/>
                  <a:pt x="12760" y="22402"/>
                </a:cubicBezTo>
                <a:cubicBezTo>
                  <a:pt x="12825" y="21856"/>
                  <a:pt x="12928" y="21313"/>
                  <a:pt x="12991" y="20766"/>
                </a:cubicBezTo>
                <a:cubicBezTo>
                  <a:pt x="13138" y="19498"/>
                  <a:pt x="13165" y="18220"/>
                  <a:pt x="13259" y="16947"/>
                </a:cubicBezTo>
                <a:cubicBezTo>
                  <a:pt x="13306" y="16306"/>
                  <a:pt x="13371" y="15667"/>
                  <a:pt x="13476" y="15033"/>
                </a:cubicBezTo>
                <a:cubicBezTo>
                  <a:pt x="13580" y="14418"/>
                  <a:pt x="13717" y="13809"/>
                  <a:pt x="13850" y="13199"/>
                </a:cubicBezTo>
                <a:cubicBezTo>
                  <a:pt x="14117" y="11977"/>
                  <a:pt x="14332" y="10761"/>
                  <a:pt x="14312" y="9506"/>
                </a:cubicBezTo>
                <a:cubicBezTo>
                  <a:pt x="14292" y="8213"/>
                  <a:pt x="14104" y="6931"/>
                  <a:pt x="14032" y="5641"/>
                </a:cubicBezTo>
                <a:cubicBezTo>
                  <a:pt x="13973" y="4552"/>
                  <a:pt x="14026" y="3448"/>
                  <a:pt x="13821" y="2371"/>
                </a:cubicBezTo>
                <a:cubicBezTo>
                  <a:pt x="13723" y="1854"/>
                  <a:pt x="13559" y="1346"/>
                  <a:pt x="13296" y="889"/>
                </a:cubicBezTo>
                <a:cubicBezTo>
                  <a:pt x="13046" y="456"/>
                  <a:pt x="12681" y="18"/>
                  <a:pt x="12141" y="1"/>
                </a:cubicBezTo>
                <a:cubicBezTo>
                  <a:pt x="12128" y="1"/>
                  <a:pt x="12116" y="0"/>
                  <a:pt x="12104"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0" name="Google Shape;230;p9"/>
          <p:cNvSpPr/>
          <p:nvPr/>
        </p:nvSpPr>
        <p:spPr>
          <a:xfrm>
            <a:off x="-353816" y="5316464"/>
            <a:ext cx="3332631" cy="2562409"/>
          </a:xfrm>
          <a:custGeom>
            <a:avLst/>
            <a:gdLst/>
            <a:ahLst/>
            <a:cxnLst/>
            <a:rect l="l" t="t" r="r" b="b"/>
            <a:pathLst>
              <a:path w="16243" h="12489" extrusionOk="0">
                <a:moveTo>
                  <a:pt x="3844" y="0"/>
                </a:moveTo>
                <a:cubicBezTo>
                  <a:pt x="3285" y="0"/>
                  <a:pt x="2723" y="148"/>
                  <a:pt x="2228" y="400"/>
                </a:cubicBezTo>
                <a:cubicBezTo>
                  <a:pt x="1280" y="883"/>
                  <a:pt x="590" y="1767"/>
                  <a:pt x="156" y="2720"/>
                </a:cubicBezTo>
                <a:cubicBezTo>
                  <a:pt x="49" y="2956"/>
                  <a:pt x="1" y="3596"/>
                  <a:pt x="54" y="3596"/>
                </a:cubicBezTo>
                <a:cubicBezTo>
                  <a:pt x="57" y="3596"/>
                  <a:pt x="61" y="3593"/>
                  <a:pt x="66" y="3588"/>
                </a:cubicBezTo>
                <a:cubicBezTo>
                  <a:pt x="269" y="4868"/>
                  <a:pt x="1355" y="5759"/>
                  <a:pt x="2294" y="6557"/>
                </a:cubicBezTo>
                <a:cubicBezTo>
                  <a:pt x="3560" y="7632"/>
                  <a:pt x="4723" y="8824"/>
                  <a:pt x="5756" y="10126"/>
                </a:cubicBezTo>
                <a:cubicBezTo>
                  <a:pt x="6340" y="10862"/>
                  <a:pt x="6881" y="11633"/>
                  <a:pt x="7379" y="12430"/>
                </a:cubicBezTo>
                <a:cubicBezTo>
                  <a:pt x="7403" y="12468"/>
                  <a:pt x="7442" y="12488"/>
                  <a:pt x="7481" y="12488"/>
                </a:cubicBezTo>
                <a:cubicBezTo>
                  <a:pt x="7510" y="12488"/>
                  <a:pt x="7539" y="12478"/>
                  <a:pt x="7563" y="12456"/>
                </a:cubicBezTo>
                <a:cubicBezTo>
                  <a:pt x="9372" y="10767"/>
                  <a:pt x="11182" y="9079"/>
                  <a:pt x="12991" y="7391"/>
                </a:cubicBezTo>
                <a:cubicBezTo>
                  <a:pt x="13444" y="6969"/>
                  <a:pt x="13897" y="6547"/>
                  <a:pt x="14348" y="6125"/>
                </a:cubicBezTo>
                <a:cubicBezTo>
                  <a:pt x="14774" y="5728"/>
                  <a:pt x="15224" y="5346"/>
                  <a:pt x="15621" y="4920"/>
                </a:cubicBezTo>
                <a:cubicBezTo>
                  <a:pt x="15956" y="4561"/>
                  <a:pt x="16230" y="4130"/>
                  <a:pt x="16237" y="3625"/>
                </a:cubicBezTo>
                <a:cubicBezTo>
                  <a:pt x="16243" y="3173"/>
                  <a:pt x="16055" y="2737"/>
                  <a:pt x="15772" y="2393"/>
                </a:cubicBezTo>
                <a:cubicBezTo>
                  <a:pt x="15118" y="1597"/>
                  <a:pt x="13969" y="1326"/>
                  <a:pt x="12990" y="1230"/>
                </a:cubicBezTo>
                <a:cubicBezTo>
                  <a:pt x="12782" y="1209"/>
                  <a:pt x="12575" y="1199"/>
                  <a:pt x="12369" y="1199"/>
                </a:cubicBezTo>
                <a:cubicBezTo>
                  <a:pt x="11579" y="1199"/>
                  <a:pt x="10805" y="1344"/>
                  <a:pt x="10046" y="1589"/>
                </a:cubicBezTo>
                <a:cubicBezTo>
                  <a:pt x="9458" y="1779"/>
                  <a:pt x="8842" y="1996"/>
                  <a:pt x="8230" y="1996"/>
                </a:cubicBezTo>
                <a:cubicBezTo>
                  <a:pt x="7924" y="1996"/>
                  <a:pt x="7618" y="1942"/>
                  <a:pt x="7317" y="1801"/>
                </a:cubicBezTo>
                <a:cubicBezTo>
                  <a:pt x="6411" y="1378"/>
                  <a:pt x="5786" y="517"/>
                  <a:pt x="4835" y="170"/>
                </a:cubicBezTo>
                <a:cubicBezTo>
                  <a:pt x="4516" y="54"/>
                  <a:pt x="4181" y="0"/>
                  <a:pt x="3844" y="0"/>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1" name="Google Shape;231;p9"/>
          <p:cNvSpPr/>
          <p:nvPr/>
        </p:nvSpPr>
        <p:spPr>
          <a:xfrm>
            <a:off x="-339455" y="-289733"/>
            <a:ext cx="2551331" cy="4961501"/>
          </a:xfrm>
          <a:custGeom>
            <a:avLst/>
            <a:gdLst/>
            <a:ahLst/>
            <a:cxnLst/>
            <a:rect l="l" t="t" r="r" b="b"/>
            <a:pathLst>
              <a:path w="12435" h="24182" extrusionOk="0">
                <a:moveTo>
                  <a:pt x="7995" y="0"/>
                </a:moveTo>
                <a:cubicBezTo>
                  <a:pt x="6753" y="0"/>
                  <a:pt x="5507" y="123"/>
                  <a:pt x="4282" y="305"/>
                </a:cubicBezTo>
                <a:cubicBezTo>
                  <a:pt x="3647" y="400"/>
                  <a:pt x="3014" y="509"/>
                  <a:pt x="2384" y="629"/>
                </a:cubicBezTo>
                <a:cubicBezTo>
                  <a:pt x="1767" y="745"/>
                  <a:pt x="1135" y="843"/>
                  <a:pt x="528" y="997"/>
                </a:cubicBezTo>
                <a:cubicBezTo>
                  <a:pt x="284" y="1059"/>
                  <a:pt x="86" y="1199"/>
                  <a:pt x="44" y="1438"/>
                </a:cubicBezTo>
                <a:cubicBezTo>
                  <a:pt x="1" y="1675"/>
                  <a:pt x="98" y="1906"/>
                  <a:pt x="177" y="2128"/>
                </a:cubicBezTo>
                <a:cubicBezTo>
                  <a:pt x="371" y="2674"/>
                  <a:pt x="529" y="3231"/>
                  <a:pt x="657" y="3795"/>
                </a:cubicBezTo>
                <a:cubicBezTo>
                  <a:pt x="1173" y="6076"/>
                  <a:pt x="1176" y="8421"/>
                  <a:pt x="1157" y="10740"/>
                </a:cubicBezTo>
                <a:cubicBezTo>
                  <a:pt x="1137" y="13166"/>
                  <a:pt x="1119" y="15594"/>
                  <a:pt x="956" y="18015"/>
                </a:cubicBezTo>
                <a:cubicBezTo>
                  <a:pt x="873" y="19227"/>
                  <a:pt x="754" y="20438"/>
                  <a:pt x="578" y="21641"/>
                </a:cubicBezTo>
                <a:cubicBezTo>
                  <a:pt x="533" y="21947"/>
                  <a:pt x="484" y="22253"/>
                  <a:pt x="431" y="22559"/>
                </a:cubicBezTo>
                <a:cubicBezTo>
                  <a:pt x="386" y="22822"/>
                  <a:pt x="322" y="23092"/>
                  <a:pt x="343" y="23359"/>
                </a:cubicBezTo>
                <a:cubicBezTo>
                  <a:pt x="374" y="23781"/>
                  <a:pt x="660" y="24173"/>
                  <a:pt x="1161" y="24181"/>
                </a:cubicBezTo>
                <a:cubicBezTo>
                  <a:pt x="1165" y="24181"/>
                  <a:pt x="1169" y="24181"/>
                  <a:pt x="1173" y="24181"/>
                </a:cubicBezTo>
                <a:cubicBezTo>
                  <a:pt x="1371" y="24181"/>
                  <a:pt x="1540" y="24099"/>
                  <a:pt x="1654" y="23951"/>
                </a:cubicBezTo>
                <a:cubicBezTo>
                  <a:pt x="1675" y="23925"/>
                  <a:pt x="1683" y="23898"/>
                  <a:pt x="1682" y="23874"/>
                </a:cubicBezTo>
                <a:lnTo>
                  <a:pt x="1682" y="23874"/>
                </a:lnTo>
                <a:cubicBezTo>
                  <a:pt x="1847" y="23898"/>
                  <a:pt x="2014" y="23909"/>
                  <a:pt x="2180" y="23909"/>
                </a:cubicBezTo>
                <a:cubicBezTo>
                  <a:pt x="2943" y="23909"/>
                  <a:pt x="3699" y="23667"/>
                  <a:pt x="4311" y="23242"/>
                </a:cubicBezTo>
                <a:cubicBezTo>
                  <a:pt x="4708" y="22966"/>
                  <a:pt x="5045" y="22616"/>
                  <a:pt x="5275" y="22211"/>
                </a:cubicBezTo>
                <a:cubicBezTo>
                  <a:pt x="5529" y="21761"/>
                  <a:pt x="5637" y="21258"/>
                  <a:pt x="5672" y="20756"/>
                </a:cubicBezTo>
                <a:cubicBezTo>
                  <a:pt x="5745" y="19694"/>
                  <a:pt x="5474" y="18600"/>
                  <a:pt x="5753" y="17552"/>
                </a:cubicBezTo>
                <a:cubicBezTo>
                  <a:pt x="5970" y="16734"/>
                  <a:pt x="6573" y="16141"/>
                  <a:pt x="7340" y="15710"/>
                </a:cubicBezTo>
                <a:cubicBezTo>
                  <a:pt x="8075" y="15296"/>
                  <a:pt x="8888" y="15018"/>
                  <a:pt x="9665" y="14682"/>
                </a:cubicBezTo>
                <a:cubicBezTo>
                  <a:pt x="10395" y="14367"/>
                  <a:pt x="11138" y="13992"/>
                  <a:pt x="11650" y="13407"/>
                </a:cubicBezTo>
                <a:cubicBezTo>
                  <a:pt x="12358" y="12597"/>
                  <a:pt x="12435" y="11553"/>
                  <a:pt x="12147" y="10578"/>
                </a:cubicBezTo>
                <a:cubicBezTo>
                  <a:pt x="11808" y="9430"/>
                  <a:pt x="11016" y="8461"/>
                  <a:pt x="10472" y="7396"/>
                </a:cubicBezTo>
                <a:cubicBezTo>
                  <a:pt x="9923" y="6314"/>
                  <a:pt x="9632" y="5096"/>
                  <a:pt x="9791" y="3904"/>
                </a:cubicBezTo>
                <a:cubicBezTo>
                  <a:pt x="9926" y="2896"/>
                  <a:pt x="10412" y="1909"/>
                  <a:pt x="11209" y="1194"/>
                </a:cubicBezTo>
                <a:cubicBezTo>
                  <a:pt x="11406" y="1016"/>
                  <a:pt x="11621" y="858"/>
                  <a:pt x="11854" y="718"/>
                </a:cubicBezTo>
                <a:cubicBezTo>
                  <a:pt x="11960" y="654"/>
                  <a:pt x="11944" y="503"/>
                  <a:pt x="11818" y="468"/>
                </a:cubicBezTo>
                <a:cubicBezTo>
                  <a:pt x="10568" y="132"/>
                  <a:pt x="9284" y="0"/>
                  <a:pt x="7995"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2" name="Google Shape;232;p9"/>
          <p:cNvSpPr txBox="1">
            <a:spLocks noGrp="1"/>
          </p:cNvSpPr>
          <p:nvPr>
            <p:ph type="title"/>
          </p:nvPr>
        </p:nvSpPr>
        <p:spPr>
          <a:xfrm>
            <a:off x="1441179" y="2909684"/>
            <a:ext cx="3978800" cy="8856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233" name="Google Shape;233;p9"/>
          <p:cNvSpPr txBox="1">
            <a:spLocks noGrp="1"/>
          </p:cNvSpPr>
          <p:nvPr>
            <p:ph type="body" idx="1"/>
          </p:nvPr>
        </p:nvSpPr>
        <p:spPr>
          <a:xfrm>
            <a:off x="6319615" y="2361000"/>
            <a:ext cx="4720400" cy="2136000"/>
          </a:xfrm>
          <a:prstGeom prst="rect">
            <a:avLst/>
          </a:prstGeom>
        </p:spPr>
        <p:txBody>
          <a:bodyPr spcFirstLastPara="1" wrap="square" lIns="91425" tIns="91425" rIns="91425" bIns="91425" anchor="ctr" anchorCtr="0">
            <a:noAutofit/>
          </a:bodyPr>
          <a:lstStyle>
            <a:lvl1pPr marL="609570" lvl="0" indent="-406381" algn="ctr" rtl="0">
              <a:lnSpc>
                <a:spcPct val="100000"/>
              </a:lnSpc>
              <a:spcBef>
                <a:spcPts val="0"/>
              </a:spcBef>
              <a:spcAft>
                <a:spcPts val="0"/>
              </a:spcAft>
              <a:buSzPts val="1200"/>
              <a:buFont typeface="Raleway SemiBold"/>
              <a:buChar char="●"/>
              <a:defRPr sz="2400">
                <a:latin typeface="Raleway SemiBold"/>
                <a:ea typeface="Raleway SemiBold"/>
                <a:cs typeface="Raleway SemiBold"/>
                <a:sym typeface="Raleway SemiBold"/>
              </a:defRPr>
            </a:lvl1pPr>
            <a:lvl2pPr marL="1219140" lvl="1" indent="-406381"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2pPr>
            <a:lvl3pPr marL="1828709" lvl="2" indent="-406381"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3pPr>
            <a:lvl4pPr marL="2438278" lvl="3" indent="-406381"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4pPr>
            <a:lvl5pPr marL="3047848" lvl="4" indent="-406381"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5pPr>
            <a:lvl6pPr marL="3657418" lvl="5" indent="-406381"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6pPr>
            <a:lvl7pPr marL="4266987" lvl="6" indent="-406381"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7pPr>
            <a:lvl8pPr marL="4876557" lvl="7" indent="-406381"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8pPr>
            <a:lvl9pPr marL="5486126" lvl="8" indent="-406381"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9pPr>
          </a:lstStyle>
          <a:p>
            <a:endParaRPr/>
          </a:p>
        </p:txBody>
      </p:sp>
      <p:sp>
        <p:nvSpPr>
          <p:cNvPr id="234" name="Google Shape;234;p9"/>
          <p:cNvSpPr txBox="1">
            <a:spLocks noGrp="1"/>
          </p:cNvSpPr>
          <p:nvPr>
            <p:ph type="title" idx="2"/>
          </p:nvPr>
        </p:nvSpPr>
        <p:spPr>
          <a:xfrm>
            <a:off x="4517200" y="1011936"/>
            <a:ext cx="31576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grpSp>
        <p:nvGrpSpPr>
          <p:cNvPr id="235" name="Google Shape;235;p9"/>
          <p:cNvGrpSpPr/>
          <p:nvPr/>
        </p:nvGrpSpPr>
        <p:grpSpPr>
          <a:xfrm rot="-6300012">
            <a:off x="11105357" y="5210209"/>
            <a:ext cx="295699" cy="267848"/>
            <a:chOff x="1640475" y="1197075"/>
            <a:chExt cx="55475" cy="50250"/>
          </a:xfrm>
        </p:grpSpPr>
        <p:sp>
          <p:nvSpPr>
            <p:cNvPr id="236" name="Google Shape;236;p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9" name="Google Shape;239;p9"/>
          <p:cNvGrpSpPr/>
          <p:nvPr/>
        </p:nvGrpSpPr>
        <p:grpSpPr>
          <a:xfrm rot="-5936682">
            <a:off x="11508321" y="514961"/>
            <a:ext cx="287911" cy="260807"/>
            <a:chOff x="1640475" y="1197075"/>
            <a:chExt cx="55475" cy="50250"/>
          </a:xfrm>
        </p:grpSpPr>
        <p:sp>
          <p:nvSpPr>
            <p:cNvPr id="240" name="Google Shape;240;p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3" name="Google Shape;243;p9"/>
          <p:cNvSpPr/>
          <p:nvPr/>
        </p:nvSpPr>
        <p:spPr>
          <a:xfrm rot="-597351">
            <a:off x="9023211" y="6387641"/>
            <a:ext cx="706375" cy="1654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44" name="Google Shape;244;p9"/>
          <p:cNvGrpSpPr/>
          <p:nvPr/>
        </p:nvGrpSpPr>
        <p:grpSpPr>
          <a:xfrm rot="-4966591">
            <a:off x="1620753" y="571607"/>
            <a:ext cx="326185" cy="295469"/>
            <a:chOff x="1640475" y="1197075"/>
            <a:chExt cx="55475" cy="50250"/>
          </a:xfrm>
        </p:grpSpPr>
        <p:sp>
          <p:nvSpPr>
            <p:cNvPr id="245" name="Google Shape;245;p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8" name="Google Shape;248;p9"/>
          <p:cNvGrpSpPr/>
          <p:nvPr/>
        </p:nvGrpSpPr>
        <p:grpSpPr>
          <a:xfrm rot="-5400136">
            <a:off x="1915292" y="5841911"/>
            <a:ext cx="560904" cy="508068"/>
            <a:chOff x="1640475" y="1197075"/>
            <a:chExt cx="55475" cy="50250"/>
          </a:xfrm>
        </p:grpSpPr>
        <p:sp>
          <p:nvSpPr>
            <p:cNvPr id="249" name="Google Shape;249;p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2" name="Google Shape;252;p9"/>
          <p:cNvSpPr/>
          <p:nvPr/>
        </p:nvSpPr>
        <p:spPr>
          <a:xfrm rot="1865663" flipH="1">
            <a:off x="-132286" y="4558908"/>
            <a:ext cx="812804" cy="1273523"/>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 name="Google Shape;253;p9"/>
          <p:cNvSpPr/>
          <p:nvPr/>
        </p:nvSpPr>
        <p:spPr>
          <a:xfrm rot="-3264252">
            <a:off x="341143" y="1076626"/>
            <a:ext cx="706367" cy="16549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455771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A6E9FB6-D253-734C-8934-1B182486F23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08B83BE-7316-D249-AB5A-97C6B6D7C80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02823B7-3D07-4E4F-973F-093B286CA3C6}"/>
              </a:ext>
            </a:extLst>
          </p:cNvPr>
          <p:cNvSpPr>
            <a:spLocks noGrp="1" noChangeArrowheads="1"/>
          </p:cNvSpPr>
          <p:nvPr>
            <p:ph type="sldNum" sz="quarter" idx="12"/>
          </p:nvPr>
        </p:nvSpPr>
        <p:spPr>
          <a:ln/>
        </p:spPr>
        <p:txBody>
          <a:bodyPr/>
          <a:lstStyle>
            <a:lvl1pPr>
              <a:defRPr/>
            </a:lvl1pPr>
          </a:lstStyle>
          <a:p>
            <a:pPr>
              <a:defRPr/>
            </a:pPr>
            <a:fld id="{AD3733AE-3AB3-C646-B9C1-D540105F3316}" type="slidenum">
              <a:rPr lang="en-US" altLang="en-US"/>
              <a:pPr>
                <a:defRPr/>
              </a:pPr>
              <a:t>‹#›</a:t>
            </a:fld>
            <a:endParaRPr lang="en-US" altLang="en-US"/>
          </a:p>
        </p:txBody>
      </p:sp>
    </p:spTree>
    <p:extLst>
      <p:ext uri="{BB962C8B-B14F-4D97-AF65-F5344CB8AC3E}">
        <p14:creationId xmlns:p14="http://schemas.microsoft.com/office/powerpoint/2010/main" val="1697167414"/>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54"/>
        <p:cNvGrpSpPr/>
        <p:nvPr/>
      </p:nvGrpSpPr>
      <p:grpSpPr>
        <a:xfrm>
          <a:off x="0" y="0"/>
          <a:ext cx="0" cy="0"/>
          <a:chOff x="0" y="0"/>
          <a:chExt cx="0" cy="0"/>
        </a:xfrm>
      </p:grpSpPr>
      <p:sp>
        <p:nvSpPr>
          <p:cNvPr id="255" name="Google Shape;255;p10"/>
          <p:cNvSpPr txBox="1">
            <a:spLocks noGrp="1"/>
          </p:cNvSpPr>
          <p:nvPr>
            <p:ph type="title"/>
          </p:nvPr>
        </p:nvSpPr>
        <p:spPr>
          <a:xfrm>
            <a:off x="1095567" y="4943967"/>
            <a:ext cx="3841600" cy="965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256" name="Google Shape;256;p10"/>
          <p:cNvSpPr/>
          <p:nvPr/>
        </p:nvSpPr>
        <p:spPr>
          <a:xfrm>
            <a:off x="7703399" y="-1264641"/>
            <a:ext cx="5483636" cy="3741264"/>
          </a:xfrm>
          <a:custGeom>
            <a:avLst/>
            <a:gdLst/>
            <a:ahLst/>
            <a:cxnLst/>
            <a:rect l="l" t="t" r="r" b="b"/>
            <a:pathLst>
              <a:path w="166828" h="113820" extrusionOk="0">
                <a:moveTo>
                  <a:pt x="37921" y="1"/>
                </a:moveTo>
                <a:cubicBezTo>
                  <a:pt x="36836" y="1"/>
                  <a:pt x="35541" y="330"/>
                  <a:pt x="34305" y="1407"/>
                </a:cubicBezTo>
                <a:cubicBezTo>
                  <a:pt x="23972" y="10416"/>
                  <a:pt x="8738" y="14467"/>
                  <a:pt x="4398" y="27982"/>
                </a:cubicBezTo>
                <a:cubicBezTo>
                  <a:pt x="0" y="41680"/>
                  <a:pt x="7520" y="58250"/>
                  <a:pt x="21045" y="63486"/>
                </a:cubicBezTo>
                <a:cubicBezTo>
                  <a:pt x="22997" y="64243"/>
                  <a:pt x="25102" y="64731"/>
                  <a:pt x="27186" y="64731"/>
                </a:cubicBezTo>
                <a:cubicBezTo>
                  <a:pt x="28926" y="64731"/>
                  <a:pt x="30652" y="64391"/>
                  <a:pt x="32263" y="63581"/>
                </a:cubicBezTo>
                <a:cubicBezTo>
                  <a:pt x="35432" y="61989"/>
                  <a:pt x="37547" y="59068"/>
                  <a:pt x="39281" y="56069"/>
                </a:cubicBezTo>
                <a:cubicBezTo>
                  <a:pt x="41088" y="52945"/>
                  <a:pt x="42569" y="49589"/>
                  <a:pt x="44777" y="46713"/>
                </a:cubicBezTo>
                <a:cubicBezTo>
                  <a:pt x="46806" y="44071"/>
                  <a:pt x="49700" y="42214"/>
                  <a:pt x="52852" y="41193"/>
                </a:cubicBezTo>
                <a:cubicBezTo>
                  <a:pt x="54502" y="40658"/>
                  <a:pt x="56271" y="40357"/>
                  <a:pt x="58033" y="40357"/>
                </a:cubicBezTo>
                <a:cubicBezTo>
                  <a:pt x="59582" y="40357"/>
                  <a:pt x="61125" y="40589"/>
                  <a:pt x="62577" y="41099"/>
                </a:cubicBezTo>
                <a:cubicBezTo>
                  <a:pt x="65894" y="42264"/>
                  <a:pt x="68169" y="44781"/>
                  <a:pt x="69461" y="48008"/>
                </a:cubicBezTo>
                <a:cubicBezTo>
                  <a:pt x="70920" y="51651"/>
                  <a:pt x="71214" y="55625"/>
                  <a:pt x="72500" y="59321"/>
                </a:cubicBezTo>
                <a:cubicBezTo>
                  <a:pt x="73761" y="62945"/>
                  <a:pt x="76246" y="66870"/>
                  <a:pt x="80098" y="68098"/>
                </a:cubicBezTo>
                <a:cubicBezTo>
                  <a:pt x="80924" y="68361"/>
                  <a:pt x="81738" y="68476"/>
                  <a:pt x="82539" y="68476"/>
                </a:cubicBezTo>
                <a:cubicBezTo>
                  <a:pt x="84915" y="68476"/>
                  <a:pt x="87181" y="67468"/>
                  <a:pt x="89338" y="66338"/>
                </a:cubicBezTo>
                <a:cubicBezTo>
                  <a:pt x="91372" y="65273"/>
                  <a:pt x="93666" y="63918"/>
                  <a:pt x="96008" y="63918"/>
                </a:cubicBezTo>
                <a:cubicBezTo>
                  <a:pt x="96706" y="63918"/>
                  <a:pt x="97408" y="64039"/>
                  <a:pt x="98109" y="64323"/>
                </a:cubicBezTo>
                <a:cubicBezTo>
                  <a:pt x="101824" y="65830"/>
                  <a:pt x="103218" y="70593"/>
                  <a:pt x="104170" y="74096"/>
                </a:cubicBezTo>
                <a:cubicBezTo>
                  <a:pt x="105294" y="78232"/>
                  <a:pt x="106341" y="82392"/>
                  <a:pt x="107639" y="86478"/>
                </a:cubicBezTo>
                <a:cubicBezTo>
                  <a:pt x="110173" y="94464"/>
                  <a:pt x="113842" y="102270"/>
                  <a:pt x="120376" y="107758"/>
                </a:cubicBezTo>
                <a:cubicBezTo>
                  <a:pt x="124773" y="111451"/>
                  <a:pt x="130232" y="113819"/>
                  <a:pt x="135852" y="113819"/>
                </a:cubicBezTo>
                <a:cubicBezTo>
                  <a:pt x="137764" y="113819"/>
                  <a:pt x="139695" y="113545"/>
                  <a:pt x="141609" y="112956"/>
                </a:cubicBezTo>
                <a:cubicBezTo>
                  <a:pt x="148075" y="110966"/>
                  <a:pt x="152915" y="105717"/>
                  <a:pt x="156292" y="100059"/>
                </a:cubicBezTo>
                <a:cubicBezTo>
                  <a:pt x="159974" y="93886"/>
                  <a:pt x="162303" y="87008"/>
                  <a:pt x="164024" y="80059"/>
                </a:cubicBezTo>
                <a:cubicBezTo>
                  <a:pt x="165781" y="72965"/>
                  <a:pt x="166828" y="65469"/>
                  <a:pt x="165704" y="58187"/>
                </a:cubicBezTo>
                <a:cubicBezTo>
                  <a:pt x="164530" y="50572"/>
                  <a:pt x="160681" y="43928"/>
                  <a:pt x="154464" y="39322"/>
                </a:cubicBezTo>
                <a:cubicBezTo>
                  <a:pt x="147232" y="33964"/>
                  <a:pt x="138199" y="31294"/>
                  <a:pt x="129697" y="28706"/>
                </a:cubicBezTo>
                <a:cubicBezTo>
                  <a:pt x="120365" y="25866"/>
                  <a:pt x="110897" y="23505"/>
                  <a:pt x="101432" y="21160"/>
                </a:cubicBezTo>
                <a:cubicBezTo>
                  <a:pt x="82523" y="16474"/>
                  <a:pt x="63390" y="11839"/>
                  <a:pt x="45718" y="3432"/>
                </a:cubicBezTo>
                <a:cubicBezTo>
                  <a:pt x="43955" y="2593"/>
                  <a:pt x="42210" y="1715"/>
                  <a:pt x="40486" y="799"/>
                </a:cubicBezTo>
                <a:cubicBezTo>
                  <a:pt x="40674" y="722"/>
                  <a:pt x="39528" y="1"/>
                  <a:pt x="3792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8118882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263675199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80"/>
        <p:cNvGrpSpPr/>
        <p:nvPr/>
      </p:nvGrpSpPr>
      <p:grpSpPr>
        <a:xfrm>
          <a:off x="0" y="0"/>
          <a:ext cx="0" cy="0"/>
          <a:chOff x="0" y="0"/>
          <a:chExt cx="0" cy="0"/>
        </a:xfrm>
      </p:grpSpPr>
      <p:sp>
        <p:nvSpPr>
          <p:cNvPr id="281" name="Google Shape;281;p13"/>
          <p:cNvSpPr/>
          <p:nvPr/>
        </p:nvSpPr>
        <p:spPr>
          <a:xfrm>
            <a:off x="6937585" y="4405819"/>
            <a:ext cx="5607907" cy="3055372"/>
          </a:xfrm>
          <a:custGeom>
            <a:avLst/>
            <a:gdLst/>
            <a:ahLst/>
            <a:cxnLst/>
            <a:rect l="l" t="t" r="r" b="b"/>
            <a:pathLst>
              <a:path w="26175" h="14261" extrusionOk="0">
                <a:moveTo>
                  <a:pt x="21312" y="0"/>
                </a:moveTo>
                <a:cubicBezTo>
                  <a:pt x="20977" y="0"/>
                  <a:pt x="20642" y="41"/>
                  <a:pt x="20313" y="99"/>
                </a:cubicBezTo>
                <a:cubicBezTo>
                  <a:pt x="19331" y="273"/>
                  <a:pt x="18260" y="586"/>
                  <a:pt x="17702" y="1484"/>
                </a:cubicBezTo>
                <a:cubicBezTo>
                  <a:pt x="17428" y="1925"/>
                  <a:pt x="17287" y="2436"/>
                  <a:pt x="16990" y="2864"/>
                </a:cubicBezTo>
                <a:cubicBezTo>
                  <a:pt x="16710" y="3266"/>
                  <a:pt x="16282" y="3522"/>
                  <a:pt x="15821" y="3664"/>
                </a:cubicBezTo>
                <a:cubicBezTo>
                  <a:pt x="15261" y="3837"/>
                  <a:pt x="14685" y="3858"/>
                  <a:pt x="14107" y="3858"/>
                </a:cubicBezTo>
                <a:cubicBezTo>
                  <a:pt x="13914" y="3858"/>
                  <a:pt x="13720" y="3856"/>
                  <a:pt x="13527" y="3856"/>
                </a:cubicBezTo>
                <a:cubicBezTo>
                  <a:pt x="13273" y="3856"/>
                  <a:pt x="13019" y="3860"/>
                  <a:pt x="12766" y="3880"/>
                </a:cubicBezTo>
                <a:cubicBezTo>
                  <a:pt x="12240" y="3921"/>
                  <a:pt x="11711" y="4025"/>
                  <a:pt x="11246" y="4285"/>
                </a:cubicBezTo>
                <a:cubicBezTo>
                  <a:pt x="10777" y="4547"/>
                  <a:pt x="10423" y="4956"/>
                  <a:pt x="10107" y="5381"/>
                </a:cubicBezTo>
                <a:cubicBezTo>
                  <a:pt x="9484" y="6224"/>
                  <a:pt x="8906" y="7121"/>
                  <a:pt x="8012" y="7708"/>
                </a:cubicBezTo>
                <a:cubicBezTo>
                  <a:pt x="7566" y="8003"/>
                  <a:pt x="7065" y="8190"/>
                  <a:pt x="6530" y="8231"/>
                </a:cubicBezTo>
                <a:cubicBezTo>
                  <a:pt x="6418" y="8239"/>
                  <a:pt x="6306" y="8243"/>
                  <a:pt x="6194" y="8243"/>
                </a:cubicBezTo>
                <a:cubicBezTo>
                  <a:pt x="5684" y="8243"/>
                  <a:pt x="5174" y="8166"/>
                  <a:pt x="4666" y="8122"/>
                </a:cubicBezTo>
                <a:cubicBezTo>
                  <a:pt x="4112" y="8075"/>
                  <a:pt x="3557" y="8052"/>
                  <a:pt x="3001" y="8052"/>
                </a:cubicBezTo>
                <a:cubicBezTo>
                  <a:pt x="2916" y="8052"/>
                  <a:pt x="2830" y="8052"/>
                  <a:pt x="2744" y="8054"/>
                </a:cubicBezTo>
                <a:cubicBezTo>
                  <a:pt x="2475" y="8057"/>
                  <a:pt x="2183" y="8043"/>
                  <a:pt x="1931" y="8148"/>
                </a:cubicBezTo>
                <a:cubicBezTo>
                  <a:pt x="1700" y="8244"/>
                  <a:pt x="1557" y="8443"/>
                  <a:pt x="1448" y="8660"/>
                </a:cubicBezTo>
                <a:cubicBezTo>
                  <a:pt x="1157" y="9242"/>
                  <a:pt x="895" y="9837"/>
                  <a:pt x="618" y="10425"/>
                </a:cubicBezTo>
                <a:cubicBezTo>
                  <a:pt x="483" y="10711"/>
                  <a:pt x="344" y="10996"/>
                  <a:pt x="215" y="11284"/>
                </a:cubicBezTo>
                <a:cubicBezTo>
                  <a:pt x="103" y="11537"/>
                  <a:pt x="1" y="11806"/>
                  <a:pt x="9" y="12087"/>
                </a:cubicBezTo>
                <a:cubicBezTo>
                  <a:pt x="26" y="12628"/>
                  <a:pt x="464" y="12993"/>
                  <a:pt x="898" y="13242"/>
                </a:cubicBezTo>
                <a:cubicBezTo>
                  <a:pt x="1355" y="13506"/>
                  <a:pt x="1863" y="13671"/>
                  <a:pt x="2379" y="13769"/>
                </a:cubicBezTo>
                <a:cubicBezTo>
                  <a:pt x="3456" y="13974"/>
                  <a:pt x="4560" y="13920"/>
                  <a:pt x="5650" y="13980"/>
                </a:cubicBezTo>
                <a:cubicBezTo>
                  <a:pt x="6939" y="14051"/>
                  <a:pt x="8222" y="14239"/>
                  <a:pt x="9514" y="14259"/>
                </a:cubicBezTo>
                <a:cubicBezTo>
                  <a:pt x="9569" y="14260"/>
                  <a:pt x="9623" y="14261"/>
                  <a:pt x="9677" y="14261"/>
                </a:cubicBezTo>
                <a:cubicBezTo>
                  <a:pt x="10875" y="14261"/>
                  <a:pt x="12038" y="14052"/>
                  <a:pt x="13207" y="13797"/>
                </a:cubicBezTo>
                <a:cubicBezTo>
                  <a:pt x="13817" y="13663"/>
                  <a:pt x="14426" y="13526"/>
                  <a:pt x="15041" y="13424"/>
                </a:cubicBezTo>
                <a:cubicBezTo>
                  <a:pt x="15675" y="13317"/>
                  <a:pt x="16315" y="13253"/>
                  <a:pt x="16956" y="13206"/>
                </a:cubicBezTo>
                <a:cubicBezTo>
                  <a:pt x="18228" y="13113"/>
                  <a:pt x="19506" y="13085"/>
                  <a:pt x="20774" y="12938"/>
                </a:cubicBezTo>
                <a:cubicBezTo>
                  <a:pt x="21322" y="12875"/>
                  <a:pt x="21864" y="12773"/>
                  <a:pt x="22412" y="12707"/>
                </a:cubicBezTo>
                <a:cubicBezTo>
                  <a:pt x="22674" y="12676"/>
                  <a:pt x="22942" y="12652"/>
                  <a:pt x="23208" y="12652"/>
                </a:cubicBezTo>
                <a:cubicBezTo>
                  <a:pt x="23451" y="12652"/>
                  <a:pt x="23692" y="12672"/>
                  <a:pt x="23928" y="12724"/>
                </a:cubicBezTo>
                <a:cubicBezTo>
                  <a:pt x="24162" y="12777"/>
                  <a:pt x="24387" y="12861"/>
                  <a:pt x="24591" y="12989"/>
                </a:cubicBezTo>
                <a:cubicBezTo>
                  <a:pt x="24696" y="13055"/>
                  <a:pt x="24788" y="13167"/>
                  <a:pt x="24915" y="13170"/>
                </a:cubicBezTo>
                <a:cubicBezTo>
                  <a:pt x="24918" y="13170"/>
                  <a:pt x="24920" y="13170"/>
                  <a:pt x="24923" y="13170"/>
                </a:cubicBezTo>
                <a:cubicBezTo>
                  <a:pt x="25030" y="13170"/>
                  <a:pt x="25141" y="13147"/>
                  <a:pt x="25241" y="13108"/>
                </a:cubicBezTo>
                <a:cubicBezTo>
                  <a:pt x="25716" y="12928"/>
                  <a:pt x="25988" y="12456"/>
                  <a:pt x="26075" y="11977"/>
                </a:cubicBezTo>
                <a:cubicBezTo>
                  <a:pt x="26127" y="11687"/>
                  <a:pt x="26128" y="11393"/>
                  <a:pt x="26127" y="11099"/>
                </a:cubicBezTo>
                <a:cubicBezTo>
                  <a:pt x="26126" y="10779"/>
                  <a:pt x="26124" y="10457"/>
                  <a:pt x="26123" y="10135"/>
                </a:cubicBezTo>
                <a:cubicBezTo>
                  <a:pt x="26121" y="9483"/>
                  <a:pt x="26118" y="8831"/>
                  <a:pt x="26116" y="8179"/>
                </a:cubicBezTo>
                <a:cubicBezTo>
                  <a:pt x="26112" y="6939"/>
                  <a:pt x="26107" y="5700"/>
                  <a:pt x="26102" y="4459"/>
                </a:cubicBezTo>
                <a:lnTo>
                  <a:pt x="26102" y="4459"/>
                </a:lnTo>
                <a:cubicBezTo>
                  <a:pt x="26105" y="4461"/>
                  <a:pt x="26107" y="4462"/>
                  <a:pt x="26109" y="4462"/>
                </a:cubicBezTo>
                <a:cubicBezTo>
                  <a:pt x="26174" y="4462"/>
                  <a:pt x="26046" y="3375"/>
                  <a:pt x="25375" y="3280"/>
                </a:cubicBezTo>
                <a:cubicBezTo>
                  <a:pt x="24338" y="3135"/>
                  <a:pt x="24244" y="1492"/>
                  <a:pt x="23438" y="803"/>
                </a:cubicBezTo>
                <a:cubicBezTo>
                  <a:pt x="23048" y="470"/>
                  <a:pt x="22597" y="206"/>
                  <a:pt x="22095" y="87"/>
                </a:cubicBezTo>
                <a:cubicBezTo>
                  <a:pt x="21837" y="25"/>
                  <a:pt x="21575" y="0"/>
                  <a:pt x="21312"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2" name="Google Shape;282;p13"/>
          <p:cNvSpPr/>
          <p:nvPr/>
        </p:nvSpPr>
        <p:spPr>
          <a:xfrm>
            <a:off x="-601199" y="4571647"/>
            <a:ext cx="2786277" cy="2794848"/>
          </a:xfrm>
          <a:custGeom>
            <a:avLst/>
            <a:gdLst/>
            <a:ahLst/>
            <a:cxnLst/>
            <a:rect l="l" t="t" r="r" b="b"/>
            <a:pathLst>
              <a:path w="13005" h="13045" extrusionOk="0">
                <a:moveTo>
                  <a:pt x="1922" y="1"/>
                </a:moveTo>
                <a:cubicBezTo>
                  <a:pt x="1849" y="1"/>
                  <a:pt x="1776" y="4"/>
                  <a:pt x="1703" y="11"/>
                </a:cubicBezTo>
                <a:cubicBezTo>
                  <a:pt x="1260" y="54"/>
                  <a:pt x="818" y="227"/>
                  <a:pt x="503" y="551"/>
                </a:cubicBezTo>
                <a:cubicBezTo>
                  <a:pt x="150" y="913"/>
                  <a:pt x="38" y="1411"/>
                  <a:pt x="20" y="1903"/>
                </a:cubicBezTo>
                <a:cubicBezTo>
                  <a:pt x="0" y="2484"/>
                  <a:pt x="46" y="3073"/>
                  <a:pt x="66" y="3654"/>
                </a:cubicBezTo>
                <a:cubicBezTo>
                  <a:pt x="86" y="4273"/>
                  <a:pt x="107" y="4891"/>
                  <a:pt x="127" y="5509"/>
                </a:cubicBezTo>
                <a:lnTo>
                  <a:pt x="374" y="12928"/>
                </a:lnTo>
                <a:cubicBezTo>
                  <a:pt x="376" y="12996"/>
                  <a:pt x="429" y="13044"/>
                  <a:pt x="492" y="13044"/>
                </a:cubicBezTo>
                <a:cubicBezTo>
                  <a:pt x="501" y="13044"/>
                  <a:pt x="511" y="13043"/>
                  <a:pt x="520" y="13041"/>
                </a:cubicBezTo>
                <a:cubicBezTo>
                  <a:pt x="1437" y="12830"/>
                  <a:pt x="2365" y="12670"/>
                  <a:pt x="3299" y="12564"/>
                </a:cubicBezTo>
                <a:cubicBezTo>
                  <a:pt x="4235" y="12458"/>
                  <a:pt x="5175" y="12406"/>
                  <a:pt x="6116" y="12406"/>
                </a:cubicBezTo>
                <a:cubicBezTo>
                  <a:pt x="6835" y="12406"/>
                  <a:pt x="7554" y="12436"/>
                  <a:pt x="8271" y="12496"/>
                </a:cubicBezTo>
                <a:cubicBezTo>
                  <a:pt x="8728" y="12533"/>
                  <a:pt x="9209" y="12577"/>
                  <a:pt x="9687" y="12577"/>
                </a:cubicBezTo>
                <a:cubicBezTo>
                  <a:pt x="10492" y="12577"/>
                  <a:pt x="11288" y="12454"/>
                  <a:pt x="11947" y="11977"/>
                </a:cubicBezTo>
                <a:lnTo>
                  <a:pt x="11947" y="11977"/>
                </a:lnTo>
                <a:cubicBezTo>
                  <a:pt x="11945" y="11988"/>
                  <a:pt x="11948" y="11993"/>
                  <a:pt x="11955" y="11993"/>
                </a:cubicBezTo>
                <a:cubicBezTo>
                  <a:pt x="12017" y="11993"/>
                  <a:pt x="12409" y="11534"/>
                  <a:pt x="12496" y="11300"/>
                </a:cubicBezTo>
                <a:cubicBezTo>
                  <a:pt x="12866" y="10319"/>
                  <a:pt x="13005" y="9208"/>
                  <a:pt x="12677" y="8195"/>
                </a:cubicBezTo>
                <a:cubicBezTo>
                  <a:pt x="12404" y="7349"/>
                  <a:pt x="11818" y="6569"/>
                  <a:pt x="11000" y="6188"/>
                </a:cubicBezTo>
                <a:cubicBezTo>
                  <a:pt x="10082" y="5759"/>
                  <a:pt x="9032" y="5924"/>
                  <a:pt x="8092" y="5581"/>
                </a:cubicBezTo>
                <a:cubicBezTo>
                  <a:pt x="7160" y="5240"/>
                  <a:pt x="6737" y="4324"/>
                  <a:pt x="6316" y="3499"/>
                </a:cubicBezTo>
                <a:cubicBezTo>
                  <a:pt x="5859" y="2602"/>
                  <a:pt x="5271" y="1802"/>
                  <a:pt x="4492" y="1159"/>
                </a:cubicBezTo>
                <a:cubicBezTo>
                  <a:pt x="3786" y="579"/>
                  <a:pt x="2870" y="1"/>
                  <a:pt x="1922"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 name="Google Shape;283;p13"/>
          <p:cNvSpPr/>
          <p:nvPr/>
        </p:nvSpPr>
        <p:spPr>
          <a:xfrm>
            <a:off x="-423587" y="-318807"/>
            <a:ext cx="5222477" cy="1845307"/>
          </a:xfrm>
          <a:custGeom>
            <a:avLst/>
            <a:gdLst/>
            <a:ahLst/>
            <a:cxnLst/>
            <a:rect l="l" t="t" r="r" b="b"/>
            <a:pathLst>
              <a:path w="24376" h="8613" extrusionOk="0">
                <a:moveTo>
                  <a:pt x="1748" y="0"/>
                </a:moveTo>
                <a:cubicBezTo>
                  <a:pt x="1709" y="0"/>
                  <a:pt x="1669" y="2"/>
                  <a:pt x="1629" y="7"/>
                </a:cubicBezTo>
                <a:cubicBezTo>
                  <a:pt x="1391" y="38"/>
                  <a:pt x="1250" y="176"/>
                  <a:pt x="1187" y="347"/>
                </a:cubicBezTo>
                <a:cubicBezTo>
                  <a:pt x="1033" y="773"/>
                  <a:pt x="935" y="1218"/>
                  <a:pt x="819" y="1650"/>
                </a:cubicBezTo>
                <a:cubicBezTo>
                  <a:pt x="701" y="2092"/>
                  <a:pt x="590" y="2536"/>
                  <a:pt x="496" y="2983"/>
                </a:cubicBezTo>
                <a:cubicBezTo>
                  <a:pt x="126" y="4733"/>
                  <a:pt x="0" y="6549"/>
                  <a:pt x="659" y="8271"/>
                </a:cubicBezTo>
                <a:cubicBezTo>
                  <a:pt x="678" y="8321"/>
                  <a:pt x="733" y="8346"/>
                  <a:pt x="790" y="8346"/>
                </a:cubicBezTo>
                <a:cubicBezTo>
                  <a:pt x="835" y="8346"/>
                  <a:pt x="881" y="8329"/>
                  <a:pt x="910" y="8296"/>
                </a:cubicBezTo>
                <a:cubicBezTo>
                  <a:pt x="1048" y="8134"/>
                  <a:pt x="1206" y="7983"/>
                  <a:pt x="1385" y="7843"/>
                </a:cubicBezTo>
                <a:cubicBezTo>
                  <a:pt x="2101" y="7284"/>
                  <a:pt x="3087" y="6944"/>
                  <a:pt x="4095" y="6849"/>
                </a:cubicBezTo>
                <a:cubicBezTo>
                  <a:pt x="4314" y="6828"/>
                  <a:pt x="4534" y="6818"/>
                  <a:pt x="4754" y="6818"/>
                </a:cubicBezTo>
                <a:cubicBezTo>
                  <a:pt x="5730" y="6818"/>
                  <a:pt x="6704" y="7012"/>
                  <a:pt x="7586" y="7328"/>
                </a:cubicBezTo>
                <a:cubicBezTo>
                  <a:pt x="8653" y="7708"/>
                  <a:pt x="9622" y="8264"/>
                  <a:pt x="10770" y="8502"/>
                </a:cubicBezTo>
                <a:cubicBezTo>
                  <a:pt x="11110" y="8573"/>
                  <a:pt x="11460" y="8612"/>
                  <a:pt x="11804" y="8612"/>
                </a:cubicBezTo>
                <a:cubicBezTo>
                  <a:pt x="12445" y="8612"/>
                  <a:pt x="13071" y="8476"/>
                  <a:pt x="13597" y="8154"/>
                </a:cubicBezTo>
                <a:cubicBezTo>
                  <a:pt x="14183" y="7795"/>
                  <a:pt x="14557" y="7273"/>
                  <a:pt x="14873" y="6761"/>
                </a:cubicBezTo>
                <a:cubicBezTo>
                  <a:pt x="15208" y="6214"/>
                  <a:pt x="15488" y="5645"/>
                  <a:pt x="15900" y="5129"/>
                </a:cubicBezTo>
                <a:cubicBezTo>
                  <a:pt x="16333" y="4590"/>
                  <a:pt x="16925" y="4168"/>
                  <a:pt x="17743" y="4015"/>
                </a:cubicBezTo>
                <a:cubicBezTo>
                  <a:pt x="18117" y="3945"/>
                  <a:pt x="18497" y="3924"/>
                  <a:pt x="18879" y="3924"/>
                </a:cubicBezTo>
                <a:cubicBezTo>
                  <a:pt x="19431" y="3924"/>
                  <a:pt x="19988" y="3967"/>
                  <a:pt x="20538" y="3967"/>
                </a:cubicBezTo>
                <a:cubicBezTo>
                  <a:pt x="20675" y="3967"/>
                  <a:pt x="20811" y="3964"/>
                  <a:pt x="20947" y="3958"/>
                </a:cubicBezTo>
                <a:cubicBezTo>
                  <a:pt x="21449" y="3933"/>
                  <a:pt x="21952" y="3857"/>
                  <a:pt x="22403" y="3679"/>
                </a:cubicBezTo>
                <a:cubicBezTo>
                  <a:pt x="22808" y="3518"/>
                  <a:pt x="23157" y="3280"/>
                  <a:pt x="23433" y="3003"/>
                </a:cubicBezTo>
                <a:cubicBezTo>
                  <a:pt x="23951" y="2479"/>
                  <a:pt x="24196" y="1807"/>
                  <a:pt x="24066" y="1157"/>
                </a:cubicBezTo>
                <a:lnTo>
                  <a:pt x="24066" y="1157"/>
                </a:lnTo>
                <a:cubicBezTo>
                  <a:pt x="24067" y="1158"/>
                  <a:pt x="24069" y="1158"/>
                  <a:pt x="24071" y="1158"/>
                </a:cubicBezTo>
                <a:cubicBezTo>
                  <a:pt x="24093" y="1158"/>
                  <a:pt x="24117" y="1151"/>
                  <a:pt x="24142" y="1138"/>
                </a:cubicBezTo>
                <a:cubicBezTo>
                  <a:pt x="24292" y="1056"/>
                  <a:pt x="24376" y="935"/>
                  <a:pt x="24372" y="792"/>
                </a:cubicBezTo>
                <a:cubicBezTo>
                  <a:pt x="24363" y="440"/>
                  <a:pt x="23972" y="240"/>
                  <a:pt x="23550" y="217"/>
                </a:cubicBezTo>
                <a:cubicBezTo>
                  <a:pt x="23514" y="215"/>
                  <a:pt x="23478" y="215"/>
                  <a:pt x="23442" y="215"/>
                </a:cubicBezTo>
                <a:cubicBezTo>
                  <a:pt x="23211" y="215"/>
                  <a:pt x="22977" y="252"/>
                  <a:pt x="22750" y="280"/>
                </a:cubicBezTo>
                <a:cubicBezTo>
                  <a:pt x="22445" y="317"/>
                  <a:pt x="22139" y="351"/>
                  <a:pt x="21832" y="383"/>
                </a:cubicBezTo>
                <a:cubicBezTo>
                  <a:pt x="20628" y="507"/>
                  <a:pt x="19418" y="590"/>
                  <a:pt x="18207" y="648"/>
                </a:cubicBezTo>
                <a:cubicBezTo>
                  <a:pt x="15784" y="762"/>
                  <a:pt x="13357" y="774"/>
                  <a:pt x="10932" y="789"/>
                </a:cubicBezTo>
                <a:cubicBezTo>
                  <a:pt x="10568" y="791"/>
                  <a:pt x="10203" y="793"/>
                  <a:pt x="9838" y="793"/>
                </a:cubicBezTo>
                <a:cubicBezTo>
                  <a:pt x="7878" y="793"/>
                  <a:pt x="5909" y="743"/>
                  <a:pt x="3985" y="438"/>
                </a:cubicBezTo>
                <a:cubicBezTo>
                  <a:pt x="3423" y="348"/>
                  <a:pt x="2866" y="237"/>
                  <a:pt x="2318" y="100"/>
                </a:cubicBezTo>
                <a:cubicBezTo>
                  <a:pt x="2134" y="55"/>
                  <a:pt x="1943" y="0"/>
                  <a:pt x="1748"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 name="Google Shape;284;p13"/>
          <p:cNvSpPr/>
          <p:nvPr/>
        </p:nvSpPr>
        <p:spPr>
          <a:xfrm>
            <a:off x="7773157" y="-1108102"/>
            <a:ext cx="5793659" cy="4074115"/>
          </a:xfrm>
          <a:custGeom>
            <a:avLst/>
            <a:gdLst/>
            <a:ahLst/>
            <a:cxnLst/>
            <a:rect l="l" t="t" r="r" b="b"/>
            <a:pathLst>
              <a:path w="27042" h="19016" extrusionOk="0">
                <a:moveTo>
                  <a:pt x="5311" y="0"/>
                </a:moveTo>
                <a:cubicBezTo>
                  <a:pt x="5179" y="0"/>
                  <a:pt x="5075" y="178"/>
                  <a:pt x="5211" y="262"/>
                </a:cubicBezTo>
                <a:cubicBezTo>
                  <a:pt x="5431" y="399"/>
                  <a:pt x="5652" y="530"/>
                  <a:pt x="5876" y="657"/>
                </a:cubicBezTo>
                <a:cubicBezTo>
                  <a:pt x="3749" y="1565"/>
                  <a:pt x="1452" y="2798"/>
                  <a:pt x="713" y="5101"/>
                </a:cubicBezTo>
                <a:cubicBezTo>
                  <a:pt x="0" y="7321"/>
                  <a:pt x="1219" y="10007"/>
                  <a:pt x="3411" y="10856"/>
                </a:cubicBezTo>
                <a:cubicBezTo>
                  <a:pt x="3728" y="10979"/>
                  <a:pt x="4069" y="11058"/>
                  <a:pt x="4406" y="11058"/>
                </a:cubicBezTo>
                <a:cubicBezTo>
                  <a:pt x="4688" y="11058"/>
                  <a:pt x="4968" y="11003"/>
                  <a:pt x="5229" y="10871"/>
                </a:cubicBezTo>
                <a:cubicBezTo>
                  <a:pt x="5743" y="10614"/>
                  <a:pt x="6086" y="10140"/>
                  <a:pt x="6367" y="9654"/>
                </a:cubicBezTo>
                <a:cubicBezTo>
                  <a:pt x="6660" y="9147"/>
                  <a:pt x="6901" y="8604"/>
                  <a:pt x="7258" y="8138"/>
                </a:cubicBezTo>
                <a:cubicBezTo>
                  <a:pt x="7586" y="7709"/>
                  <a:pt x="8056" y="7408"/>
                  <a:pt x="8567" y="7243"/>
                </a:cubicBezTo>
                <a:cubicBezTo>
                  <a:pt x="8835" y="7156"/>
                  <a:pt x="9122" y="7107"/>
                  <a:pt x="9407" y="7107"/>
                </a:cubicBezTo>
                <a:cubicBezTo>
                  <a:pt x="9658" y="7107"/>
                  <a:pt x="9908" y="7145"/>
                  <a:pt x="10143" y="7227"/>
                </a:cubicBezTo>
                <a:cubicBezTo>
                  <a:pt x="10681" y="7416"/>
                  <a:pt x="11050" y="7824"/>
                  <a:pt x="11259" y="8347"/>
                </a:cubicBezTo>
                <a:cubicBezTo>
                  <a:pt x="11495" y="8938"/>
                  <a:pt x="11543" y="9582"/>
                  <a:pt x="11752" y="10181"/>
                </a:cubicBezTo>
                <a:cubicBezTo>
                  <a:pt x="11957" y="10769"/>
                  <a:pt x="12358" y="11405"/>
                  <a:pt x="12983" y="11603"/>
                </a:cubicBezTo>
                <a:cubicBezTo>
                  <a:pt x="13117" y="11646"/>
                  <a:pt x="13250" y="11665"/>
                  <a:pt x="13380" y="11665"/>
                </a:cubicBezTo>
                <a:cubicBezTo>
                  <a:pt x="13765" y="11665"/>
                  <a:pt x="14132" y="11502"/>
                  <a:pt x="14481" y="11319"/>
                </a:cubicBezTo>
                <a:cubicBezTo>
                  <a:pt x="14811" y="11146"/>
                  <a:pt x="15183" y="10926"/>
                  <a:pt x="15563" y="10926"/>
                </a:cubicBezTo>
                <a:cubicBezTo>
                  <a:pt x="15675" y="10926"/>
                  <a:pt x="15789" y="10946"/>
                  <a:pt x="15902" y="10992"/>
                </a:cubicBezTo>
                <a:cubicBezTo>
                  <a:pt x="16505" y="11236"/>
                  <a:pt x="16731" y="12009"/>
                  <a:pt x="16886" y="12576"/>
                </a:cubicBezTo>
                <a:cubicBezTo>
                  <a:pt x="17067" y="13246"/>
                  <a:pt x="17237" y="13920"/>
                  <a:pt x="17447" y="14583"/>
                </a:cubicBezTo>
                <a:cubicBezTo>
                  <a:pt x="17859" y="15878"/>
                  <a:pt x="18454" y="17143"/>
                  <a:pt x="19512" y="18032"/>
                </a:cubicBezTo>
                <a:cubicBezTo>
                  <a:pt x="20225" y="18631"/>
                  <a:pt x="21110" y="19015"/>
                  <a:pt x="22020" y="19015"/>
                </a:cubicBezTo>
                <a:cubicBezTo>
                  <a:pt x="22330" y="19015"/>
                  <a:pt x="22643" y="18971"/>
                  <a:pt x="22954" y="18875"/>
                </a:cubicBezTo>
                <a:cubicBezTo>
                  <a:pt x="24002" y="18552"/>
                  <a:pt x="24786" y="17702"/>
                  <a:pt x="25334" y="16784"/>
                </a:cubicBezTo>
                <a:cubicBezTo>
                  <a:pt x="25931" y="15784"/>
                  <a:pt x="26309" y="14669"/>
                  <a:pt x="26587" y="13543"/>
                </a:cubicBezTo>
                <a:cubicBezTo>
                  <a:pt x="26872" y="12393"/>
                  <a:pt x="27042" y="11178"/>
                  <a:pt x="26859" y="9998"/>
                </a:cubicBezTo>
                <a:cubicBezTo>
                  <a:pt x="26669" y="8763"/>
                  <a:pt x="26045" y="7686"/>
                  <a:pt x="25037" y="6940"/>
                </a:cubicBezTo>
                <a:cubicBezTo>
                  <a:pt x="23865" y="6071"/>
                  <a:pt x="22401" y="5638"/>
                  <a:pt x="21023" y="5219"/>
                </a:cubicBezTo>
                <a:cubicBezTo>
                  <a:pt x="19511" y="4758"/>
                  <a:pt x="17976" y="4376"/>
                  <a:pt x="16442" y="3995"/>
                </a:cubicBezTo>
                <a:cubicBezTo>
                  <a:pt x="13377" y="3236"/>
                  <a:pt x="10276" y="2484"/>
                  <a:pt x="7410" y="1122"/>
                </a:cubicBezTo>
                <a:cubicBezTo>
                  <a:pt x="7124" y="986"/>
                  <a:pt x="6842" y="844"/>
                  <a:pt x="6563" y="695"/>
                </a:cubicBezTo>
                <a:cubicBezTo>
                  <a:pt x="6622" y="671"/>
                  <a:pt x="6682" y="645"/>
                  <a:pt x="6742" y="621"/>
                </a:cubicBezTo>
                <a:cubicBezTo>
                  <a:pt x="6901" y="557"/>
                  <a:pt x="6828" y="333"/>
                  <a:pt x="6684" y="333"/>
                </a:cubicBezTo>
                <a:cubicBezTo>
                  <a:pt x="6666" y="333"/>
                  <a:pt x="6646" y="336"/>
                  <a:pt x="6625" y="345"/>
                </a:cubicBezTo>
                <a:cubicBezTo>
                  <a:pt x="6492" y="400"/>
                  <a:pt x="6358" y="454"/>
                  <a:pt x="6223" y="510"/>
                </a:cubicBezTo>
                <a:cubicBezTo>
                  <a:pt x="5943" y="355"/>
                  <a:pt x="5666" y="194"/>
                  <a:pt x="5394" y="25"/>
                </a:cubicBezTo>
                <a:cubicBezTo>
                  <a:pt x="5366" y="8"/>
                  <a:pt x="5338" y="0"/>
                  <a:pt x="5311"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5" name="Google Shape;285;p13"/>
          <p:cNvSpPr txBox="1">
            <a:spLocks noGrp="1"/>
          </p:cNvSpPr>
          <p:nvPr>
            <p:ph type="title"/>
          </p:nvPr>
        </p:nvSpPr>
        <p:spPr>
          <a:xfrm>
            <a:off x="3050900" y="898167"/>
            <a:ext cx="6090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286" name="Google Shape;286;p13"/>
          <p:cNvSpPr txBox="1">
            <a:spLocks noGrp="1"/>
          </p:cNvSpPr>
          <p:nvPr>
            <p:ph type="title" idx="2"/>
          </p:nvPr>
        </p:nvSpPr>
        <p:spPr>
          <a:xfrm>
            <a:off x="1067025" y="25486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87" name="Google Shape;287;p13"/>
          <p:cNvSpPr txBox="1">
            <a:spLocks noGrp="1"/>
          </p:cNvSpPr>
          <p:nvPr>
            <p:ph type="subTitle" idx="1"/>
          </p:nvPr>
        </p:nvSpPr>
        <p:spPr>
          <a:xfrm>
            <a:off x="939825" y="3533833"/>
            <a:ext cx="33284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288" name="Google Shape;288;p13"/>
          <p:cNvSpPr txBox="1">
            <a:spLocks noGrp="1"/>
          </p:cNvSpPr>
          <p:nvPr>
            <p:ph type="title" idx="3"/>
          </p:nvPr>
        </p:nvSpPr>
        <p:spPr>
          <a:xfrm>
            <a:off x="4559499" y="25486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89" name="Google Shape;289;p13"/>
          <p:cNvSpPr txBox="1">
            <a:spLocks noGrp="1"/>
          </p:cNvSpPr>
          <p:nvPr>
            <p:ph type="subTitle" idx="4"/>
          </p:nvPr>
        </p:nvSpPr>
        <p:spPr>
          <a:xfrm>
            <a:off x="4433299" y="3533833"/>
            <a:ext cx="33280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290" name="Google Shape;290;p13"/>
          <p:cNvSpPr txBox="1">
            <a:spLocks noGrp="1"/>
          </p:cNvSpPr>
          <p:nvPr>
            <p:ph type="title" idx="5"/>
          </p:nvPr>
        </p:nvSpPr>
        <p:spPr>
          <a:xfrm>
            <a:off x="1067025" y="44598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91" name="Google Shape;291;p13"/>
          <p:cNvSpPr txBox="1">
            <a:spLocks noGrp="1"/>
          </p:cNvSpPr>
          <p:nvPr>
            <p:ph type="subTitle" idx="6"/>
          </p:nvPr>
        </p:nvSpPr>
        <p:spPr>
          <a:xfrm>
            <a:off x="939825" y="5445033"/>
            <a:ext cx="33284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292" name="Google Shape;292;p13"/>
          <p:cNvSpPr txBox="1">
            <a:spLocks noGrp="1"/>
          </p:cNvSpPr>
          <p:nvPr>
            <p:ph type="title" idx="7"/>
          </p:nvPr>
        </p:nvSpPr>
        <p:spPr>
          <a:xfrm>
            <a:off x="4559499" y="44598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93" name="Google Shape;293;p13"/>
          <p:cNvSpPr txBox="1">
            <a:spLocks noGrp="1"/>
          </p:cNvSpPr>
          <p:nvPr>
            <p:ph type="subTitle" idx="8"/>
          </p:nvPr>
        </p:nvSpPr>
        <p:spPr>
          <a:xfrm>
            <a:off x="4432999" y="5445033"/>
            <a:ext cx="33280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294" name="Google Shape;294;p13"/>
          <p:cNvSpPr txBox="1">
            <a:spLocks noGrp="1"/>
          </p:cNvSpPr>
          <p:nvPr>
            <p:ph type="title" idx="9"/>
          </p:nvPr>
        </p:nvSpPr>
        <p:spPr>
          <a:xfrm>
            <a:off x="8051971" y="25486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95" name="Google Shape;295;p13"/>
          <p:cNvSpPr txBox="1">
            <a:spLocks noGrp="1"/>
          </p:cNvSpPr>
          <p:nvPr>
            <p:ph type="subTitle" idx="13"/>
          </p:nvPr>
        </p:nvSpPr>
        <p:spPr>
          <a:xfrm>
            <a:off x="7926371" y="3533833"/>
            <a:ext cx="33252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296" name="Google Shape;296;p13"/>
          <p:cNvSpPr txBox="1">
            <a:spLocks noGrp="1"/>
          </p:cNvSpPr>
          <p:nvPr>
            <p:ph type="title" idx="14"/>
          </p:nvPr>
        </p:nvSpPr>
        <p:spPr>
          <a:xfrm>
            <a:off x="8051971" y="44598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97" name="Google Shape;297;p13"/>
          <p:cNvSpPr txBox="1">
            <a:spLocks noGrp="1"/>
          </p:cNvSpPr>
          <p:nvPr>
            <p:ph type="subTitle" idx="15"/>
          </p:nvPr>
        </p:nvSpPr>
        <p:spPr>
          <a:xfrm>
            <a:off x="7925771" y="5445033"/>
            <a:ext cx="33264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grpSp>
        <p:nvGrpSpPr>
          <p:cNvPr id="298" name="Google Shape;298;p13"/>
          <p:cNvGrpSpPr/>
          <p:nvPr/>
        </p:nvGrpSpPr>
        <p:grpSpPr>
          <a:xfrm rot="-900055">
            <a:off x="1556145" y="6138373"/>
            <a:ext cx="287912" cy="260807"/>
            <a:chOff x="1640475" y="1197075"/>
            <a:chExt cx="55475" cy="50250"/>
          </a:xfrm>
        </p:grpSpPr>
        <p:sp>
          <p:nvSpPr>
            <p:cNvPr id="299" name="Google Shape;299;p1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1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2" name="Google Shape;302;p13"/>
          <p:cNvGrpSpPr/>
          <p:nvPr/>
        </p:nvGrpSpPr>
        <p:grpSpPr>
          <a:xfrm rot="-8100037">
            <a:off x="503991" y="1320646"/>
            <a:ext cx="479660" cy="434492"/>
            <a:chOff x="1640475" y="1197075"/>
            <a:chExt cx="55475" cy="50250"/>
          </a:xfrm>
        </p:grpSpPr>
        <p:sp>
          <p:nvSpPr>
            <p:cNvPr id="303" name="Google Shape;303;p1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1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1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6" name="Google Shape;306;p13"/>
          <p:cNvSpPr/>
          <p:nvPr/>
        </p:nvSpPr>
        <p:spPr>
          <a:xfrm rot="9000131" flipH="1">
            <a:off x="521431" y="395802"/>
            <a:ext cx="579175" cy="135676"/>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 name="Google Shape;307;p13"/>
          <p:cNvSpPr/>
          <p:nvPr/>
        </p:nvSpPr>
        <p:spPr>
          <a:xfrm rot="-9899901" flipH="1">
            <a:off x="6663949" y="6378492"/>
            <a:ext cx="726897" cy="17029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08" name="Google Shape;308;p13"/>
          <p:cNvGrpSpPr/>
          <p:nvPr/>
        </p:nvGrpSpPr>
        <p:grpSpPr>
          <a:xfrm rot="-5399917">
            <a:off x="8763793" y="6301661"/>
            <a:ext cx="304801" cy="276113"/>
            <a:chOff x="1640475" y="1197075"/>
            <a:chExt cx="55475" cy="50250"/>
          </a:xfrm>
        </p:grpSpPr>
        <p:sp>
          <p:nvSpPr>
            <p:cNvPr id="309" name="Google Shape;309;p1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1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1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2" name="Google Shape;312;p13"/>
          <p:cNvSpPr/>
          <p:nvPr/>
        </p:nvSpPr>
        <p:spPr>
          <a:xfrm rot="-143173" flipH="1">
            <a:off x="3697142" y="380861"/>
            <a:ext cx="1293377" cy="302984"/>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13" name="Google Shape;313;p13"/>
          <p:cNvGrpSpPr/>
          <p:nvPr/>
        </p:nvGrpSpPr>
        <p:grpSpPr>
          <a:xfrm rot="-8100136">
            <a:off x="11360186" y="663803"/>
            <a:ext cx="395620" cy="358368"/>
            <a:chOff x="1640475" y="1197075"/>
            <a:chExt cx="55475" cy="50250"/>
          </a:xfrm>
        </p:grpSpPr>
        <p:sp>
          <p:nvSpPr>
            <p:cNvPr id="314" name="Google Shape;314;p1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1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1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7" name="Google Shape;317;p13"/>
          <p:cNvSpPr/>
          <p:nvPr/>
        </p:nvSpPr>
        <p:spPr>
          <a:xfrm rot="-2700202">
            <a:off x="-103016" y="5319936"/>
            <a:ext cx="1409776" cy="1098408"/>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4956579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361"/>
        <p:cNvGrpSpPr/>
        <p:nvPr/>
      </p:nvGrpSpPr>
      <p:grpSpPr>
        <a:xfrm>
          <a:off x="0" y="0"/>
          <a:ext cx="0" cy="0"/>
          <a:chOff x="0" y="0"/>
          <a:chExt cx="0" cy="0"/>
        </a:xfrm>
      </p:grpSpPr>
      <p:sp>
        <p:nvSpPr>
          <p:cNvPr id="362" name="Google Shape;362;p15"/>
          <p:cNvSpPr/>
          <p:nvPr/>
        </p:nvSpPr>
        <p:spPr>
          <a:xfrm rot="10800000">
            <a:off x="-626676" y="-648334"/>
            <a:ext cx="5607907" cy="3055372"/>
          </a:xfrm>
          <a:custGeom>
            <a:avLst/>
            <a:gdLst/>
            <a:ahLst/>
            <a:cxnLst/>
            <a:rect l="l" t="t" r="r" b="b"/>
            <a:pathLst>
              <a:path w="26175" h="14261" extrusionOk="0">
                <a:moveTo>
                  <a:pt x="21312" y="0"/>
                </a:moveTo>
                <a:cubicBezTo>
                  <a:pt x="20977" y="0"/>
                  <a:pt x="20642" y="41"/>
                  <a:pt x="20313" y="99"/>
                </a:cubicBezTo>
                <a:cubicBezTo>
                  <a:pt x="19331" y="273"/>
                  <a:pt x="18260" y="586"/>
                  <a:pt x="17702" y="1484"/>
                </a:cubicBezTo>
                <a:cubicBezTo>
                  <a:pt x="17428" y="1925"/>
                  <a:pt x="17287" y="2436"/>
                  <a:pt x="16990" y="2864"/>
                </a:cubicBezTo>
                <a:cubicBezTo>
                  <a:pt x="16710" y="3266"/>
                  <a:pt x="16282" y="3522"/>
                  <a:pt x="15821" y="3664"/>
                </a:cubicBezTo>
                <a:cubicBezTo>
                  <a:pt x="15261" y="3837"/>
                  <a:pt x="14685" y="3858"/>
                  <a:pt x="14107" y="3858"/>
                </a:cubicBezTo>
                <a:cubicBezTo>
                  <a:pt x="13914" y="3858"/>
                  <a:pt x="13720" y="3856"/>
                  <a:pt x="13527" y="3856"/>
                </a:cubicBezTo>
                <a:cubicBezTo>
                  <a:pt x="13273" y="3856"/>
                  <a:pt x="13019" y="3860"/>
                  <a:pt x="12766" y="3880"/>
                </a:cubicBezTo>
                <a:cubicBezTo>
                  <a:pt x="12240" y="3921"/>
                  <a:pt x="11711" y="4025"/>
                  <a:pt x="11246" y="4285"/>
                </a:cubicBezTo>
                <a:cubicBezTo>
                  <a:pt x="10777" y="4547"/>
                  <a:pt x="10423" y="4956"/>
                  <a:pt x="10107" y="5381"/>
                </a:cubicBezTo>
                <a:cubicBezTo>
                  <a:pt x="9484" y="6224"/>
                  <a:pt x="8906" y="7121"/>
                  <a:pt x="8012" y="7708"/>
                </a:cubicBezTo>
                <a:cubicBezTo>
                  <a:pt x="7566" y="8003"/>
                  <a:pt x="7065" y="8190"/>
                  <a:pt x="6530" y="8231"/>
                </a:cubicBezTo>
                <a:cubicBezTo>
                  <a:pt x="6418" y="8239"/>
                  <a:pt x="6306" y="8243"/>
                  <a:pt x="6194" y="8243"/>
                </a:cubicBezTo>
                <a:cubicBezTo>
                  <a:pt x="5684" y="8243"/>
                  <a:pt x="5174" y="8166"/>
                  <a:pt x="4666" y="8122"/>
                </a:cubicBezTo>
                <a:cubicBezTo>
                  <a:pt x="4112" y="8075"/>
                  <a:pt x="3557" y="8052"/>
                  <a:pt x="3001" y="8052"/>
                </a:cubicBezTo>
                <a:cubicBezTo>
                  <a:pt x="2916" y="8052"/>
                  <a:pt x="2830" y="8052"/>
                  <a:pt x="2744" y="8054"/>
                </a:cubicBezTo>
                <a:cubicBezTo>
                  <a:pt x="2475" y="8057"/>
                  <a:pt x="2183" y="8043"/>
                  <a:pt x="1931" y="8148"/>
                </a:cubicBezTo>
                <a:cubicBezTo>
                  <a:pt x="1700" y="8244"/>
                  <a:pt x="1557" y="8443"/>
                  <a:pt x="1448" y="8660"/>
                </a:cubicBezTo>
                <a:cubicBezTo>
                  <a:pt x="1157" y="9242"/>
                  <a:pt x="895" y="9837"/>
                  <a:pt x="618" y="10425"/>
                </a:cubicBezTo>
                <a:cubicBezTo>
                  <a:pt x="483" y="10711"/>
                  <a:pt x="344" y="10996"/>
                  <a:pt x="215" y="11284"/>
                </a:cubicBezTo>
                <a:cubicBezTo>
                  <a:pt x="103" y="11537"/>
                  <a:pt x="1" y="11806"/>
                  <a:pt x="9" y="12087"/>
                </a:cubicBezTo>
                <a:cubicBezTo>
                  <a:pt x="26" y="12628"/>
                  <a:pt x="464" y="12993"/>
                  <a:pt x="898" y="13242"/>
                </a:cubicBezTo>
                <a:cubicBezTo>
                  <a:pt x="1355" y="13506"/>
                  <a:pt x="1863" y="13671"/>
                  <a:pt x="2379" y="13769"/>
                </a:cubicBezTo>
                <a:cubicBezTo>
                  <a:pt x="3456" y="13974"/>
                  <a:pt x="4560" y="13920"/>
                  <a:pt x="5650" y="13980"/>
                </a:cubicBezTo>
                <a:cubicBezTo>
                  <a:pt x="6939" y="14051"/>
                  <a:pt x="8222" y="14239"/>
                  <a:pt x="9514" y="14259"/>
                </a:cubicBezTo>
                <a:cubicBezTo>
                  <a:pt x="9569" y="14260"/>
                  <a:pt x="9623" y="14261"/>
                  <a:pt x="9677" y="14261"/>
                </a:cubicBezTo>
                <a:cubicBezTo>
                  <a:pt x="10875" y="14261"/>
                  <a:pt x="12038" y="14052"/>
                  <a:pt x="13207" y="13797"/>
                </a:cubicBezTo>
                <a:cubicBezTo>
                  <a:pt x="13817" y="13663"/>
                  <a:pt x="14426" y="13526"/>
                  <a:pt x="15041" y="13424"/>
                </a:cubicBezTo>
                <a:cubicBezTo>
                  <a:pt x="15675" y="13317"/>
                  <a:pt x="16315" y="13253"/>
                  <a:pt x="16956" y="13206"/>
                </a:cubicBezTo>
                <a:cubicBezTo>
                  <a:pt x="18228" y="13113"/>
                  <a:pt x="19506" y="13085"/>
                  <a:pt x="20774" y="12938"/>
                </a:cubicBezTo>
                <a:cubicBezTo>
                  <a:pt x="21322" y="12875"/>
                  <a:pt x="21864" y="12773"/>
                  <a:pt x="22412" y="12707"/>
                </a:cubicBezTo>
                <a:cubicBezTo>
                  <a:pt x="22674" y="12676"/>
                  <a:pt x="22942" y="12652"/>
                  <a:pt x="23208" y="12652"/>
                </a:cubicBezTo>
                <a:cubicBezTo>
                  <a:pt x="23451" y="12652"/>
                  <a:pt x="23692" y="12672"/>
                  <a:pt x="23928" y="12724"/>
                </a:cubicBezTo>
                <a:cubicBezTo>
                  <a:pt x="24162" y="12777"/>
                  <a:pt x="24387" y="12861"/>
                  <a:pt x="24591" y="12989"/>
                </a:cubicBezTo>
                <a:cubicBezTo>
                  <a:pt x="24696" y="13055"/>
                  <a:pt x="24788" y="13167"/>
                  <a:pt x="24915" y="13170"/>
                </a:cubicBezTo>
                <a:cubicBezTo>
                  <a:pt x="24918" y="13170"/>
                  <a:pt x="24920" y="13170"/>
                  <a:pt x="24923" y="13170"/>
                </a:cubicBezTo>
                <a:cubicBezTo>
                  <a:pt x="25030" y="13170"/>
                  <a:pt x="25141" y="13147"/>
                  <a:pt x="25241" y="13108"/>
                </a:cubicBezTo>
                <a:cubicBezTo>
                  <a:pt x="25716" y="12928"/>
                  <a:pt x="25988" y="12456"/>
                  <a:pt x="26075" y="11977"/>
                </a:cubicBezTo>
                <a:cubicBezTo>
                  <a:pt x="26127" y="11687"/>
                  <a:pt x="26128" y="11393"/>
                  <a:pt x="26127" y="11099"/>
                </a:cubicBezTo>
                <a:cubicBezTo>
                  <a:pt x="26126" y="10779"/>
                  <a:pt x="26124" y="10457"/>
                  <a:pt x="26123" y="10135"/>
                </a:cubicBezTo>
                <a:cubicBezTo>
                  <a:pt x="26121" y="9483"/>
                  <a:pt x="26118" y="8831"/>
                  <a:pt x="26116" y="8179"/>
                </a:cubicBezTo>
                <a:cubicBezTo>
                  <a:pt x="26112" y="6939"/>
                  <a:pt x="26107" y="5700"/>
                  <a:pt x="26102" y="4459"/>
                </a:cubicBezTo>
                <a:lnTo>
                  <a:pt x="26102" y="4459"/>
                </a:lnTo>
                <a:cubicBezTo>
                  <a:pt x="26105" y="4461"/>
                  <a:pt x="26107" y="4462"/>
                  <a:pt x="26109" y="4462"/>
                </a:cubicBezTo>
                <a:cubicBezTo>
                  <a:pt x="26174" y="4462"/>
                  <a:pt x="26046" y="3375"/>
                  <a:pt x="25375" y="3280"/>
                </a:cubicBezTo>
                <a:cubicBezTo>
                  <a:pt x="24338" y="3135"/>
                  <a:pt x="24244" y="1492"/>
                  <a:pt x="23438" y="803"/>
                </a:cubicBezTo>
                <a:cubicBezTo>
                  <a:pt x="23048" y="470"/>
                  <a:pt x="22597" y="206"/>
                  <a:pt x="22095" y="87"/>
                </a:cubicBezTo>
                <a:cubicBezTo>
                  <a:pt x="21837" y="25"/>
                  <a:pt x="21575" y="0"/>
                  <a:pt x="21312"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5"/>
          <p:cNvSpPr/>
          <p:nvPr/>
        </p:nvSpPr>
        <p:spPr>
          <a:xfrm rot="10800000">
            <a:off x="9733736" y="-553640"/>
            <a:ext cx="2786277" cy="2794848"/>
          </a:xfrm>
          <a:custGeom>
            <a:avLst/>
            <a:gdLst/>
            <a:ahLst/>
            <a:cxnLst/>
            <a:rect l="l" t="t" r="r" b="b"/>
            <a:pathLst>
              <a:path w="13005" h="13045" extrusionOk="0">
                <a:moveTo>
                  <a:pt x="1922" y="1"/>
                </a:moveTo>
                <a:cubicBezTo>
                  <a:pt x="1849" y="1"/>
                  <a:pt x="1776" y="4"/>
                  <a:pt x="1703" y="11"/>
                </a:cubicBezTo>
                <a:cubicBezTo>
                  <a:pt x="1260" y="54"/>
                  <a:pt x="818" y="227"/>
                  <a:pt x="503" y="551"/>
                </a:cubicBezTo>
                <a:cubicBezTo>
                  <a:pt x="150" y="913"/>
                  <a:pt x="38" y="1411"/>
                  <a:pt x="20" y="1903"/>
                </a:cubicBezTo>
                <a:cubicBezTo>
                  <a:pt x="0" y="2484"/>
                  <a:pt x="46" y="3073"/>
                  <a:pt x="66" y="3654"/>
                </a:cubicBezTo>
                <a:cubicBezTo>
                  <a:pt x="86" y="4273"/>
                  <a:pt x="107" y="4891"/>
                  <a:pt x="127" y="5509"/>
                </a:cubicBezTo>
                <a:lnTo>
                  <a:pt x="374" y="12928"/>
                </a:lnTo>
                <a:cubicBezTo>
                  <a:pt x="376" y="12996"/>
                  <a:pt x="429" y="13044"/>
                  <a:pt x="492" y="13044"/>
                </a:cubicBezTo>
                <a:cubicBezTo>
                  <a:pt x="501" y="13044"/>
                  <a:pt x="511" y="13043"/>
                  <a:pt x="520" y="13041"/>
                </a:cubicBezTo>
                <a:cubicBezTo>
                  <a:pt x="1437" y="12830"/>
                  <a:pt x="2365" y="12670"/>
                  <a:pt x="3299" y="12564"/>
                </a:cubicBezTo>
                <a:cubicBezTo>
                  <a:pt x="4235" y="12458"/>
                  <a:pt x="5175" y="12406"/>
                  <a:pt x="6116" y="12406"/>
                </a:cubicBezTo>
                <a:cubicBezTo>
                  <a:pt x="6835" y="12406"/>
                  <a:pt x="7554" y="12436"/>
                  <a:pt x="8271" y="12496"/>
                </a:cubicBezTo>
                <a:cubicBezTo>
                  <a:pt x="8728" y="12533"/>
                  <a:pt x="9209" y="12577"/>
                  <a:pt x="9687" y="12577"/>
                </a:cubicBezTo>
                <a:cubicBezTo>
                  <a:pt x="10492" y="12577"/>
                  <a:pt x="11288" y="12454"/>
                  <a:pt x="11947" y="11977"/>
                </a:cubicBezTo>
                <a:lnTo>
                  <a:pt x="11947" y="11977"/>
                </a:lnTo>
                <a:cubicBezTo>
                  <a:pt x="11945" y="11988"/>
                  <a:pt x="11948" y="11993"/>
                  <a:pt x="11955" y="11993"/>
                </a:cubicBezTo>
                <a:cubicBezTo>
                  <a:pt x="12017" y="11993"/>
                  <a:pt x="12409" y="11534"/>
                  <a:pt x="12496" y="11300"/>
                </a:cubicBezTo>
                <a:cubicBezTo>
                  <a:pt x="12866" y="10319"/>
                  <a:pt x="13005" y="9208"/>
                  <a:pt x="12677" y="8195"/>
                </a:cubicBezTo>
                <a:cubicBezTo>
                  <a:pt x="12404" y="7349"/>
                  <a:pt x="11818" y="6569"/>
                  <a:pt x="11000" y="6188"/>
                </a:cubicBezTo>
                <a:cubicBezTo>
                  <a:pt x="10082" y="5759"/>
                  <a:pt x="9032" y="5924"/>
                  <a:pt x="8092" y="5581"/>
                </a:cubicBezTo>
                <a:cubicBezTo>
                  <a:pt x="7160" y="5240"/>
                  <a:pt x="6737" y="4324"/>
                  <a:pt x="6316" y="3499"/>
                </a:cubicBezTo>
                <a:cubicBezTo>
                  <a:pt x="5859" y="2602"/>
                  <a:pt x="5271" y="1802"/>
                  <a:pt x="4492" y="1159"/>
                </a:cubicBezTo>
                <a:cubicBezTo>
                  <a:pt x="3786" y="579"/>
                  <a:pt x="2870" y="1"/>
                  <a:pt x="1922"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5"/>
          <p:cNvSpPr/>
          <p:nvPr/>
        </p:nvSpPr>
        <p:spPr>
          <a:xfrm rot="10800000">
            <a:off x="7119924" y="5286356"/>
            <a:ext cx="5222477" cy="1845307"/>
          </a:xfrm>
          <a:custGeom>
            <a:avLst/>
            <a:gdLst/>
            <a:ahLst/>
            <a:cxnLst/>
            <a:rect l="l" t="t" r="r" b="b"/>
            <a:pathLst>
              <a:path w="24376" h="8613" extrusionOk="0">
                <a:moveTo>
                  <a:pt x="1748" y="0"/>
                </a:moveTo>
                <a:cubicBezTo>
                  <a:pt x="1709" y="0"/>
                  <a:pt x="1669" y="2"/>
                  <a:pt x="1629" y="7"/>
                </a:cubicBezTo>
                <a:cubicBezTo>
                  <a:pt x="1391" y="38"/>
                  <a:pt x="1250" y="176"/>
                  <a:pt x="1187" y="347"/>
                </a:cubicBezTo>
                <a:cubicBezTo>
                  <a:pt x="1033" y="773"/>
                  <a:pt x="935" y="1218"/>
                  <a:pt x="819" y="1650"/>
                </a:cubicBezTo>
                <a:cubicBezTo>
                  <a:pt x="701" y="2092"/>
                  <a:pt x="590" y="2536"/>
                  <a:pt x="496" y="2983"/>
                </a:cubicBezTo>
                <a:cubicBezTo>
                  <a:pt x="126" y="4733"/>
                  <a:pt x="0" y="6549"/>
                  <a:pt x="659" y="8271"/>
                </a:cubicBezTo>
                <a:cubicBezTo>
                  <a:pt x="678" y="8321"/>
                  <a:pt x="733" y="8346"/>
                  <a:pt x="790" y="8346"/>
                </a:cubicBezTo>
                <a:cubicBezTo>
                  <a:pt x="835" y="8346"/>
                  <a:pt x="881" y="8329"/>
                  <a:pt x="910" y="8296"/>
                </a:cubicBezTo>
                <a:cubicBezTo>
                  <a:pt x="1048" y="8134"/>
                  <a:pt x="1206" y="7983"/>
                  <a:pt x="1385" y="7843"/>
                </a:cubicBezTo>
                <a:cubicBezTo>
                  <a:pt x="2101" y="7284"/>
                  <a:pt x="3087" y="6944"/>
                  <a:pt x="4095" y="6849"/>
                </a:cubicBezTo>
                <a:cubicBezTo>
                  <a:pt x="4314" y="6828"/>
                  <a:pt x="4534" y="6818"/>
                  <a:pt x="4754" y="6818"/>
                </a:cubicBezTo>
                <a:cubicBezTo>
                  <a:pt x="5730" y="6818"/>
                  <a:pt x="6704" y="7012"/>
                  <a:pt x="7586" y="7328"/>
                </a:cubicBezTo>
                <a:cubicBezTo>
                  <a:pt x="8653" y="7708"/>
                  <a:pt x="9622" y="8264"/>
                  <a:pt x="10770" y="8502"/>
                </a:cubicBezTo>
                <a:cubicBezTo>
                  <a:pt x="11110" y="8573"/>
                  <a:pt x="11460" y="8612"/>
                  <a:pt x="11804" y="8612"/>
                </a:cubicBezTo>
                <a:cubicBezTo>
                  <a:pt x="12445" y="8612"/>
                  <a:pt x="13071" y="8476"/>
                  <a:pt x="13597" y="8154"/>
                </a:cubicBezTo>
                <a:cubicBezTo>
                  <a:pt x="14183" y="7795"/>
                  <a:pt x="14557" y="7273"/>
                  <a:pt x="14873" y="6761"/>
                </a:cubicBezTo>
                <a:cubicBezTo>
                  <a:pt x="15208" y="6214"/>
                  <a:pt x="15488" y="5645"/>
                  <a:pt x="15900" y="5129"/>
                </a:cubicBezTo>
                <a:cubicBezTo>
                  <a:pt x="16333" y="4590"/>
                  <a:pt x="16925" y="4168"/>
                  <a:pt x="17743" y="4015"/>
                </a:cubicBezTo>
                <a:cubicBezTo>
                  <a:pt x="18117" y="3945"/>
                  <a:pt x="18497" y="3924"/>
                  <a:pt x="18879" y="3924"/>
                </a:cubicBezTo>
                <a:cubicBezTo>
                  <a:pt x="19431" y="3924"/>
                  <a:pt x="19988" y="3967"/>
                  <a:pt x="20538" y="3967"/>
                </a:cubicBezTo>
                <a:cubicBezTo>
                  <a:pt x="20675" y="3967"/>
                  <a:pt x="20811" y="3964"/>
                  <a:pt x="20947" y="3958"/>
                </a:cubicBezTo>
                <a:cubicBezTo>
                  <a:pt x="21449" y="3933"/>
                  <a:pt x="21952" y="3857"/>
                  <a:pt x="22403" y="3679"/>
                </a:cubicBezTo>
                <a:cubicBezTo>
                  <a:pt x="22808" y="3518"/>
                  <a:pt x="23157" y="3280"/>
                  <a:pt x="23433" y="3003"/>
                </a:cubicBezTo>
                <a:cubicBezTo>
                  <a:pt x="23951" y="2479"/>
                  <a:pt x="24196" y="1807"/>
                  <a:pt x="24066" y="1157"/>
                </a:cubicBezTo>
                <a:lnTo>
                  <a:pt x="24066" y="1157"/>
                </a:lnTo>
                <a:cubicBezTo>
                  <a:pt x="24067" y="1158"/>
                  <a:pt x="24069" y="1158"/>
                  <a:pt x="24071" y="1158"/>
                </a:cubicBezTo>
                <a:cubicBezTo>
                  <a:pt x="24093" y="1158"/>
                  <a:pt x="24117" y="1151"/>
                  <a:pt x="24142" y="1138"/>
                </a:cubicBezTo>
                <a:cubicBezTo>
                  <a:pt x="24292" y="1056"/>
                  <a:pt x="24376" y="935"/>
                  <a:pt x="24372" y="792"/>
                </a:cubicBezTo>
                <a:cubicBezTo>
                  <a:pt x="24363" y="440"/>
                  <a:pt x="23972" y="240"/>
                  <a:pt x="23550" y="217"/>
                </a:cubicBezTo>
                <a:cubicBezTo>
                  <a:pt x="23514" y="215"/>
                  <a:pt x="23478" y="215"/>
                  <a:pt x="23442" y="215"/>
                </a:cubicBezTo>
                <a:cubicBezTo>
                  <a:pt x="23211" y="215"/>
                  <a:pt x="22977" y="252"/>
                  <a:pt x="22750" y="280"/>
                </a:cubicBezTo>
                <a:cubicBezTo>
                  <a:pt x="22445" y="317"/>
                  <a:pt x="22139" y="351"/>
                  <a:pt x="21832" y="383"/>
                </a:cubicBezTo>
                <a:cubicBezTo>
                  <a:pt x="20628" y="507"/>
                  <a:pt x="19418" y="590"/>
                  <a:pt x="18207" y="648"/>
                </a:cubicBezTo>
                <a:cubicBezTo>
                  <a:pt x="15784" y="762"/>
                  <a:pt x="13357" y="774"/>
                  <a:pt x="10932" y="789"/>
                </a:cubicBezTo>
                <a:cubicBezTo>
                  <a:pt x="10568" y="791"/>
                  <a:pt x="10203" y="793"/>
                  <a:pt x="9838" y="793"/>
                </a:cubicBezTo>
                <a:cubicBezTo>
                  <a:pt x="7878" y="793"/>
                  <a:pt x="5909" y="743"/>
                  <a:pt x="3985" y="438"/>
                </a:cubicBezTo>
                <a:cubicBezTo>
                  <a:pt x="3423" y="348"/>
                  <a:pt x="2866" y="237"/>
                  <a:pt x="2318" y="100"/>
                </a:cubicBezTo>
                <a:cubicBezTo>
                  <a:pt x="2134" y="55"/>
                  <a:pt x="1943" y="0"/>
                  <a:pt x="1748"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5"/>
          <p:cNvSpPr/>
          <p:nvPr/>
        </p:nvSpPr>
        <p:spPr>
          <a:xfrm rot="10800000">
            <a:off x="-1647999" y="3846841"/>
            <a:ext cx="5793659" cy="4074115"/>
          </a:xfrm>
          <a:custGeom>
            <a:avLst/>
            <a:gdLst/>
            <a:ahLst/>
            <a:cxnLst/>
            <a:rect l="l" t="t" r="r" b="b"/>
            <a:pathLst>
              <a:path w="27042" h="19016" extrusionOk="0">
                <a:moveTo>
                  <a:pt x="5311" y="0"/>
                </a:moveTo>
                <a:cubicBezTo>
                  <a:pt x="5179" y="0"/>
                  <a:pt x="5075" y="178"/>
                  <a:pt x="5211" y="262"/>
                </a:cubicBezTo>
                <a:cubicBezTo>
                  <a:pt x="5431" y="399"/>
                  <a:pt x="5652" y="530"/>
                  <a:pt x="5876" y="657"/>
                </a:cubicBezTo>
                <a:cubicBezTo>
                  <a:pt x="3749" y="1565"/>
                  <a:pt x="1452" y="2798"/>
                  <a:pt x="713" y="5101"/>
                </a:cubicBezTo>
                <a:cubicBezTo>
                  <a:pt x="0" y="7321"/>
                  <a:pt x="1219" y="10007"/>
                  <a:pt x="3411" y="10856"/>
                </a:cubicBezTo>
                <a:cubicBezTo>
                  <a:pt x="3728" y="10979"/>
                  <a:pt x="4069" y="11058"/>
                  <a:pt x="4406" y="11058"/>
                </a:cubicBezTo>
                <a:cubicBezTo>
                  <a:pt x="4688" y="11058"/>
                  <a:pt x="4968" y="11003"/>
                  <a:pt x="5229" y="10871"/>
                </a:cubicBezTo>
                <a:cubicBezTo>
                  <a:pt x="5743" y="10614"/>
                  <a:pt x="6086" y="10140"/>
                  <a:pt x="6367" y="9654"/>
                </a:cubicBezTo>
                <a:cubicBezTo>
                  <a:pt x="6660" y="9147"/>
                  <a:pt x="6901" y="8604"/>
                  <a:pt x="7258" y="8138"/>
                </a:cubicBezTo>
                <a:cubicBezTo>
                  <a:pt x="7586" y="7709"/>
                  <a:pt x="8056" y="7408"/>
                  <a:pt x="8567" y="7243"/>
                </a:cubicBezTo>
                <a:cubicBezTo>
                  <a:pt x="8835" y="7156"/>
                  <a:pt x="9122" y="7107"/>
                  <a:pt x="9407" y="7107"/>
                </a:cubicBezTo>
                <a:cubicBezTo>
                  <a:pt x="9658" y="7107"/>
                  <a:pt x="9908" y="7145"/>
                  <a:pt x="10143" y="7227"/>
                </a:cubicBezTo>
                <a:cubicBezTo>
                  <a:pt x="10681" y="7416"/>
                  <a:pt x="11050" y="7824"/>
                  <a:pt x="11259" y="8347"/>
                </a:cubicBezTo>
                <a:cubicBezTo>
                  <a:pt x="11495" y="8938"/>
                  <a:pt x="11543" y="9582"/>
                  <a:pt x="11752" y="10181"/>
                </a:cubicBezTo>
                <a:cubicBezTo>
                  <a:pt x="11957" y="10769"/>
                  <a:pt x="12358" y="11405"/>
                  <a:pt x="12983" y="11603"/>
                </a:cubicBezTo>
                <a:cubicBezTo>
                  <a:pt x="13117" y="11646"/>
                  <a:pt x="13250" y="11665"/>
                  <a:pt x="13380" y="11665"/>
                </a:cubicBezTo>
                <a:cubicBezTo>
                  <a:pt x="13765" y="11665"/>
                  <a:pt x="14132" y="11502"/>
                  <a:pt x="14481" y="11319"/>
                </a:cubicBezTo>
                <a:cubicBezTo>
                  <a:pt x="14811" y="11146"/>
                  <a:pt x="15183" y="10926"/>
                  <a:pt x="15563" y="10926"/>
                </a:cubicBezTo>
                <a:cubicBezTo>
                  <a:pt x="15675" y="10926"/>
                  <a:pt x="15789" y="10946"/>
                  <a:pt x="15902" y="10992"/>
                </a:cubicBezTo>
                <a:cubicBezTo>
                  <a:pt x="16505" y="11236"/>
                  <a:pt x="16731" y="12009"/>
                  <a:pt x="16886" y="12576"/>
                </a:cubicBezTo>
                <a:cubicBezTo>
                  <a:pt x="17067" y="13246"/>
                  <a:pt x="17237" y="13920"/>
                  <a:pt x="17447" y="14583"/>
                </a:cubicBezTo>
                <a:cubicBezTo>
                  <a:pt x="17859" y="15878"/>
                  <a:pt x="18454" y="17143"/>
                  <a:pt x="19512" y="18032"/>
                </a:cubicBezTo>
                <a:cubicBezTo>
                  <a:pt x="20225" y="18631"/>
                  <a:pt x="21110" y="19015"/>
                  <a:pt x="22020" y="19015"/>
                </a:cubicBezTo>
                <a:cubicBezTo>
                  <a:pt x="22330" y="19015"/>
                  <a:pt x="22643" y="18971"/>
                  <a:pt x="22954" y="18875"/>
                </a:cubicBezTo>
                <a:cubicBezTo>
                  <a:pt x="24002" y="18552"/>
                  <a:pt x="24786" y="17702"/>
                  <a:pt x="25334" y="16784"/>
                </a:cubicBezTo>
                <a:cubicBezTo>
                  <a:pt x="25931" y="15784"/>
                  <a:pt x="26309" y="14669"/>
                  <a:pt x="26587" y="13543"/>
                </a:cubicBezTo>
                <a:cubicBezTo>
                  <a:pt x="26872" y="12393"/>
                  <a:pt x="27042" y="11178"/>
                  <a:pt x="26859" y="9998"/>
                </a:cubicBezTo>
                <a:cubicBezTo>
                  <a:pt x="26669" y="8763"/>
                  <a:pt x="26045" y="7686"/>
                  <a:pt x="25037" y="6940"/>
                </a:cubicBezTo>
                <a:cubicBezTo>
                  <a:pt x="23865" y="6071"/>
                  <a:pt x="22401" y="5638"/>
                  <a:pt x="21023" y="5219"/>
                </a:cubicBezTo>
                <a:cubicBezTo>
                  <a:pt x="19511" y="4758"/>
                  <a:pt x="17976" y="4376"/>
                  <a:pt x="16442" y="3995"/>
                </a:cubicBezTo>
                <a:cubicBezTo>
                  <a:pt x="13377" y="3236"/>
                  <a:pt x="10276" y="2484"/>
                  <a:pt x="7410" y="1122"/>
                </a:cubicBezTo>
                <a:cubicBezTo>
                  <a:pt x="7124" y="986"/>
                  <a:pt x="6842" y="844"/>
                  <a:pt x="6563" y="695"/>
                </a:cubicBezTo>
                <a:cubicBezTo>
                  <a:pt x="6622" y="671"/>
                  <a:pt x="6682" y="645"/>
                  <a:pt x="6742" y="621"/>
                </a:cubicBezTo>
                <a:cubicBezTo>
                  <a:pt x="6901" y="557"/>
                  <a:pt x="6828" y="333"/>
                  <a:pt x="6684" y="333"/>
                </a:cubicBezTo>
                <a:cubicBezTo>
                  <a:pt x="6666" y="333"/>
                  <a:pt x="6646" y="336"/>
                  <a:pt x="6625" y="345"/>
                </a:cubicBezTo>
                <a:cubicBezTo>
                  <a:pt x="6492" y="400"/>
                  <a:pt x="6358" y="454"/>
                  <a:pt x="6223" y="510"/>
                </a:cubicBezTo>
                <a:cubicBezTo>
                  <a:pt x="5943" y="355"/>
                  <a:pt x="5666" y="194"/>
                  <a:pt x="5394" y="25"/>
                </a:cubicBezTo>
                <a:cubicBezTo>
                  <a:pt x="5366" y="8"/>
                  <a:pt x="5338" y="0"/>
                  <a:pt x="5311"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5"/>
          <p:cNvSpPr txBox="1">
            <a:spLocks noGrp="1"/>
          </p:cNvSpPr>
          <p:nvPr>
            <p:ph type="title"/>
          </p:nvPr>
        </p:nvSpPr>
        <p:spPr>
          <a:xfrm>
            <a:off x="4300200" y="1333800"/>
            <a:ext cx="3591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a:solidFill>
                  <a:schemeClr val="dk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67" name="Google Shape;367;p15">
            <a:hlinkClick r:id="rId2" action="ppaction://hlinksldjump"/>
          </p:cNvPr>
          <p:cNvSpPr txBox="1">
            <a:spLocks noGrp="1"/>
          </p:cNvSpPr>
          <p:nvPr>
            <p:ph type="subTitle" idx="1"/>
          </p:nvPr>
        </p:nvSpPr>
        <p:spPr>
          <a:xfrm>
            <a:off x="5230800" y="4493067"/>
            <a:ext cx="1730400" cy="789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100"/>
              <a:buFont typeface="Gloria Hallelujah"/>
              <a:buNone/>
              <a:defRPr sz="2667">
                <a:solidFill>
                  <a:schemeClr val="dk1"/>
                </a:solidFill>
                <a:latin typeface="Gloria Hallelujah"/>
                <a:ea typeface="Gloria Hallelujah"/>
                <a:cs typeface="Gloria Hallelujah"/>
                <a:sym typeface="Gloria Hallelujah"/>
              </a:defRPr>
            </a:lvl1pPr>
            <a:lvl2pPr lvl="1"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2pPr>
            <a:lvl3pPr lvl="2"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3pPr>
            <a:lvl4pPr lvl="3"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4pPr>
            <a:lvl5pPr lvl="4"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5pPr>
            <a:lvl6pPr lvl="5"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6pPr>
            <a:lvl7pPr lvl="6"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7pPr>
            <a:lvl8pPr lvl="7"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8pPr>
            <a:lvl9pPr lvl="8"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9pPr>
          </a:lstStyle>
          <a:p>
            <a:endParaRPr/>
          </a:p>
        </p:txBody>
      </p:sp>
      <p:sp>
        <p:nvSpPr>
          <p:cNvPr id="368" name="Google Shape;368;p15"/>
          <p:cNvSpPr txBox="1">
            <a:spLocks noGrp="1"/>
          </p:cNvSpPr>
          <p:nvPr>
            <p:ph type="subTitle" idx="2"/>
          </p:nvPr>
        </p:nvSpPr>
        <p:spPr>
          <a:xfrm>
            <a:off x="4055200" y="3080033"/>
            <a:ext cx="4081600" cy="789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100"/>
              <a:buFont typeface="Raleway SemiBold"/>
              <a:buNone/>
              <a:defRPr sz="2133">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SzPts val="2100"/>
              <a:buFont typeface="Raleway SemiBold"/>
              <a:buNone/>
              <a:defRPr sz="2800">
                <a:latin typeface="Raleway SemiBold"/>
                <a:ea typeface="Raleway SemiBold"/>
                <a:cs typeface="Raleway SemiBold"/>
                <a:sym typeface="Raleway SemiBold"/>
              </a:defRPr>
            </a:lvl2pPr>
            <a:lvl3pPr lvl="2" algn="ctr" rtl="0">
              <a:lnSpc>
                <a:spcPct val="100000"/>
              </a:lnSpc>
              <a:spcBef>
                <a:spcPts val="0"/>
              </a:spcBef>
              <a:spcAft>
                <a:spcPts val="0"/>
              </a:spcAft>
              <a:buSzPts val="2100"/>
              <a:buFont typeface="Raleway SemiBold"/>
              <a:buNone/>
              <a:defRPr sz="2800">
                <a:latin typeface="Raleway SemiBold"/>
                <a:ea typeface="Raleway SemiBold"/>
                <a:cs typeface="Raleway SemiBold"/>
                <a:sym typeface="Raleway SemiBold"/>
              </a:defRPr>
            </a:lvl3pPr>
            <a:lvl4pPr lvl="3" algn="ctr" rtl="0">
              <a:lnSpc>
                <a:spcPct val="100000"/>
              </a:lnSpc>
              <a:spcBef>
                <a:spcPts val="0"/>
              </a:spcBef>
              <a:spcAft>
                <a:spcPts val="0"/>
              </a:spcAft>
              <a:buSzPts val="2100"/>
              <a:buFont typeface="Raleway SemiBold"/>
              <a:buNone/>
              <a:defRPr sz="2800">
                <a:latin typeface="Raleway SemiBold"/>
                <a:ea typeface="Raleway SemiBold"/>
                <a:cs typeface="Raleway SemiBold"/>
                <a:sym typeface="Raleway SemiBold"/>
              </a:defRPr>
            </a:lvl4pPr>
            <a:lvl5pPr lvl="4" algn="ctr" rtl="0">
              <a:lnSpc>
                <a:spcPct val="100000"/>
              </a:lnSpc>
              <a:spcBef>
                <a:spcPts val="0"/>
              </a:spcBef>
              <a:spcAft>
                <a:spcPts val="0"/>
              </a:spcAft>
              <a:buSzPts val="2100"/>
              <a:buFont typeface="Raleway SemiBold"/>
              <a:buNone/>
              <a:defRPr sz="2800">
                <a:latin typeface="Raleway SemiBold"/>
                <a:ea typeface="Raleway SemiBold"/>
                <a:cs typeface="Raleway SemiBold"/>
                <a:sym typeface="Raleway SemiBold"/>
              </a:defRPr>
            </a:lvl5pPr>
            <a:lvl6pPr lvl="5" algn="ctr" rtl="0">
              <a:lnSpc>
                <a:spcPct val="100000"/>
              </a:lnSpc>
              <a:spcBef>
                <a:spcPts val="0"/>
              </a:spcBef>
              <a:spcAft>
                <a:spcPts val="0"/>
              </a:spcAft>
              <a:buSzPts val="2100"/>
              <a:buFont typeface="Raleway SemiBold"/>
              <a:buNone/>
              <a:defRPr sz="2800">
                <a:latin typeface="Raleway SemiBold"/>
                <a:ea typeface="Raleway SemiBold"/>
                <a:cs typeface="Raleway SemiBold"/>
                <a:sym typeface="Raleway SemiBold"/>
              </a:defRPr>
            </a:lvl6pPr>
            <a:lvl7pPr lvl="6" algn="ctr" rtl="0">
              <a:lnSpc>
                <a:spcPct val="100000"/>
              </a:lnSpc>
              <a:spcBef>
                <a:spcPts val="0"/>
              </a:spcBef>
              <a:spcAft>
                <a:spcPts val="0"/>
              </a:spcAft>
              <a:buSzPts val="2100"/>
              <a:buFont typeface="Raleway SemiBold"/>
              <a:buNone/>
              <a:defRPr sz="2800">
                <a:latin typeface="Raleway SemiBold"/>
                <a:ea typeface="Raleway SemiBold"/>
                <a:cs typeface="Raleway SemiBold"/>
                <a:sym typeface="Raleway SemiBold"/>
              </a:defRPr>
            </a:lvl7pPr>
            <a:lvl8pPr lvl="7" algn="ctr" rtl="0">
              <a:lnSpc>
                <a:spcPct val="100000"/>
              </a:lnSpc>
              <a:spcBef>
                <a:spcPts val="0"/>
              </a:spcBef>
              <a:spcAft>
                <a:spcPts val="0"/>
              </a:spcAft>
              <a:buSzPts val="2100"/>
              <a:buFont typeface="Raleway SemiBold"/>
              <a:buNone/>
              <a:defRPr sz="2800">
                <a:latin typeface="Raleway SemiBold"/>
                <a:ea typeface="Raleway SemiBold"/>
                <a:cs typeface="Raleway SemiBold"/>
                <a:sym typeface="Raleway SemiBold"/>
              </a:defRPr>
            </a:lvl8pPr>
            <a:lvl9pPr lvl="8" algn="ctr" rtl="0">
              <a:lnSpc>
                <a:spcPct val="100000"/>
              </a:lnSpc>
              <a:spcBef>
                <a:spcPts val="0"/>
              </a:spcBef>
              <a:spcAft>
                <a:spcPts val="0"/>
              </a:spcAft>
              <a:buSzPts val="2100"/>
              <a:buFont typeface="Raleway SemiBold"/>
              <a:buNone/>
              <a:defRPr sz="2800">
                <a:latin typeface="Raleway SemiBold"/>
                <a:ea typeface="Raleway SemiBold"/>
                <a:cs typeface="Raleway SemiBold"/>
                <a:sym typeface="Raleway SemiBold"/>
              </a:defRPr>
            </a:lvl9pPr>
          </a:lstStyle>
          <a:p>
            <a:endParaRPr/>
          </a:p>
        </p:txBody>
      </p:sp>
      <p:grpSp>
        <p:nvGrpSpPr>
          <p:cNvPr id="369" name="Google Shape;369;p15"/>
          <p:cNvGrpSpPr/>
          <p:nvPr/>
        </p:nvGrpSpPr>
        <p:grpSpPr>
          <a:xfrm rot="2699963">
            <a:off x="11175319" y="5131179"/>
            <a:ext cx="479660" cy="434496"/>
            <a:chOff x="1640475" y="1197075"/>
            <a:chExt cx="55475" cy="50250"/>
          </a:xfrm>
        </p:grpSpPr>
        <p:sp>
          <p:nvSpPr>
            <p:cNvPr id="370" name="Google Shape;370;p1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1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1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3" name="Google Shape;373;p15"/>
          <p:cNvSpPr/>
          <p:nvPr/>
        </p:nvSpPr>
        <p:spPr>
          <a:xfrm rot="9000131" flipH="1">
            <a:off x="11125565" y="6320735"/>
            <a:ext cx="579175" cy="135676"/>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5"/>
          <p:cNvSpPr/>
          <p:nvPr/>
        </p:nvSpPr>
        <p:spPr>
          <a:xfrm rot="-9899901" flipH="1">
            <a:off x="4736582" y="269227"/>
            <a:ext cx="726897" cy="17029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75" name="Google Shape;375;p15"/>
          <p:cNvGrpSpPr/>
          <p:nvPr/>
        </p:nvGrpSpPr>
        <p:grpSpPr>
          <a:xfrm rot="900044">
            <a:off x="3096707" y="263745"/>
            <a:ext cx="304804" cy="276115"/>
            <a:chOff x="1640475" y="1197075"/>
            <a:chExt cx="55475" cy="50250"/>
          </a:xfrm>
        </p:grpSpPr>
        <p:sp>
          <p:nvSpPr>
            <p:cNvPr id="376" name="Google Shape;376;p1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1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1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9" name="Google Shape;379;p15"/>
          <p:cNvSpPr/>
          <p:nvPr/>
        </p:nvSpPr>
        <p:spPr>
          <a:xfrm rot="1133433">
            <a:off x="7092176" y="6251730"/>
            <a:ext cx="1293373" cy="30298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0" name="Google Shape;380;p15"/>
          <p:cNvGrpSpPr/>
          <p:nvPr/>
        </p:nvGrpSpPr>
        <p:grpSpPr>
          <a:xfrm rot="-425803">
            <a:off x="361803" y="5916760"/>
            <a:ext cx="395624" cy="358365"/>
            <a:chOff x="1640475" y="1197075"/>
            <a:chExt cx="55475" cy="50250"/>
          </a:xfrm>
        </p:grpSpPr>
        <p:sp>
          <p:nvSpPr>
            <p:cNvPr id="381" name="Google Shape;381;p1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1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1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4" name="Google Shape;384;p15"/>
          <p:cNvSpPr/>
          <p:nvPr/>
        </p:nvSpPr>
        <p:spPr>
          <a:xfrm rot="-2700202">
            <a:off x="-640683" y="3846269"/>
            <a:ext cx="1409776" cy="1098408"/>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5" name="Google Shape;385;p15"/>
          <p:cNvGrpSpPr/>
          <p:nvPr/>
        </p:nvGrpSpPr>
        <p:grpSpPr>
          <a:xfrm rot="8627988">
            <a:off x="10371567" y="316823"/>
            <a:ext cx="324141" cy="293624"/>
            <a:chOff x="1640475" y="1197075"/>
            <a:chExt cx="55475" cy="50250"/>
          </a:xfrm>
        </p:grpSpPr>
        <p:sp>
          <p:nvSpPr>
            <p:cNvPr id="386" name="Google Shape;386;p1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9" name="Google Shape;389;p15"/>
          <p:cNvSpPr/>
          <p:nvPr/>
        </p:nvSpPr>
        <p:spPr>
          <a:xfrm>
            <a:off x="0" y="390514"/>
            <a:ext cx="746192" cy="1103209"/>
          </a:xfrm>
          <a:custGeom>
            <a:avLst/>
            <a:gdLst/>
            <a:ahLst/>
            <a:cxnLst/>
            <a:rect l="l" t="t" r="r" b="b"/>
            <a:pathLst>
              <a:path w="10628" h="15713" extrusionOk="0">
                <a:moveTo>
                  <a:pt x="9154" y="0"/>
                </a:moveTo>
                <a:cubicBezTo>
                  <a:pt x="9141" y="0"/>
                  <a:pt x="9128" y="5"/>
                  <a:pt x="9118" y="14"/>
                </a:cubicBezTo>
                <a:cubicBezTo>
                  <a:pt x="9094" y="34"/>
                  <a:pt x="9092" y="69"/>
                  <a:pt x="9112" y="93"/>
                </a:cubicBezTo>
                <a:cubicBezTo>
                  <a:pt x="9278" y="281"/>
                  <a:pt x="9433" y="486"/>
                  <a:pt x="9574" y="703"/>
                </a:cubicBezTo>
                <a:cubicBezTo>
                  <a:pt x="9585" y="719"/>
                  <a:pt x="9602" y="727"/>
                  <a:pt x="9620" y="727"/>
                </a:cubicBezTo>
                <a:cubicBezTo>
                  <a:pt x="9631" y="727"/>
                  <a:pt x="9641" y="725"/>
                  <a:pt x="9651" y="719"/>
                </a:cubicBezTo>
                <a:cubicBezTo>
                  <a:pt x="9677" y="703"/>
                  <a:pt x="9684" y="668"/>
                  <a:pt x="9667" y="642"/>
                </a:cubicBezTo>
                <a:cubicBezTo>
                  <a:pt x="9524" y="421"/>
                  <a:pt x="9366" y="212"/>
                  <a:pt x="9196" y="19"/>
                </a:cubicBezTo>
                <a:cubicBezTo>
                  <a:pt x="9185" y="6"/>
                  <a:pt x="9169" y="0"/>
                  <a:pt x="9154" y="0"/>
                </a:cubicBezTo>
                <a:close/>
                <a:moveTo>
                  <a:pt x="9994" y="1294"/>
                </a:moveTo>
                <a:cubicBezTo>
                  <a:pt x="9986" y="1294"/>
                  <a:pt x="9978" y="1296"/>
                  <a:pt x="9970" y="1299"/>
                </a:cubicBezTo>
                <a:cubicBezTo>
                  <a:pt x="9943" y="1312"/>
                  <a:pt x="9931" y="1345"/>
                  <a:pt x="9944" y="1373"/>
                </a:cubicBezTo>
                <a:cubicBezTo>
                  <a:pt x="10050" y="1602"/>
                  <a:pt x="10143" y="1843"/>
                  <a:pt x="10220" y="2087"/>
                </a:cubicBezTo>
                <a:cubicBezTo>
                  <a:pt x="10228" y="2111"/>
                  <a:pt x="10250" y="2126"/>
                  <a:pt x="10274" y="2126"/>
                </a:cubicBezTo>
                <a:cubicBezTo>
                  <a:pt x="10279" y="2126"/>
                  <a:pt x="10284" y="2125"/>
                  <a:pt x="10291" y="2124"/>
                </a:cubicBezTo>
                <a:cubicBezTo>
                  <a:pt x="10320" y="2114"/>
                  <a:pt x="10336" y="2083"/>
                  <a:pt x="10327" y="2054"/>
                </a:cubicBezTo>
                <a:cubicBezTo>
                  <a:pt x="10248" y="1805"/>
                  <a:pt x="10154" y="1561"/>
                  <a:pt x="10044" y="1326"/>
                </a:cubicBezTo>
                <a:cubicBezTo>
                  <a:pt x="10035" y="1306"/>
                  <a:pt x="10015" y="1294"/>
                  <a:pt x="9994" y="1294"/>
                </a:cubicBezTo>
                <a:close/>
                <a:moveTo>
                  <a:pt x="10459" y="2766"/>
                </a:moveTo>
                <a:cubicBezTo>
                  <a:pt x="10456" y="2766"/>
                  <a:pt x="10452" y="2766"/>
                  <a:pt x="10449" y="2767"/>
                </a:cubicBezTo>
                <a:cubicBezTo>
                  <a:pt x="10418" y="2772"/>
                  <a:pt x="10399" y="2801"/>
                  <a:pt x="10404" y="2831"/>
                </a:cubicBezTo>
                <a:cubicBezTo>
                  <a:pt x="10449" y="3078"/>
                  <a:pt x="10482" y="3334"/>
                  <a:pt x="10500" y="3593"/>
                </a:cubicBezTo>
                <a:cubicBezTo>
                  <a:pt x="10502" y="3621"/>
                  <a:pt x="10526" y="3644"/>
                  <a:pt x="10556" y="3644"/>
                </a:cubicBezTo>
                <a:lnTo>
                  <a:pt x="10559" y="3644"/>
                </a:lnTo>
                <a:cubicBezTo>
                  <a:pt x="10590" y="3642"/>
                  <a:pt x="10612" y="3615"/>
                  <a:pt x="10610" y="3585"/>
                </a:cubicBezTo>
                <a:cubicBezTo>
                  <a:pt x="10592" y="3322"/>
                  <a:pt x="10559" y="3062"/>
                  <a:pt x="10513" y="2811"/>
                </a:cubicBezTo>
                <a:cubicBezTo>
                  <a:pt x="10508" y="2784"/>
                  <a:pt x="10485" y="2766"/>
                  <a:pt x="10459" y="2766"/>
                </a:cubicBezTo>
                <a:close/>
                <a:moveTo>
                  <a:pt x="10573" y="4306"/>
                </a:moveTo>
                <a:cubicBezTo>
                  <a:pt x="10546" y="4306"/>
                  <a:pt x="10516" y="4330"/>
                  <a:pt x="10515" y="4361"/>
                </a:cubicBezTo>
                <a:cubicBezTo>
                  <a:pt x="10509" y="4612"/>
                  <a:pt x="10490" y="4869"/>
                  <a:pt x="10459" y="5127"/>
                </a:cubicBezTo>
                <a:cubicBezTo>
                  <a:pt x="10455" y="5158"/>
                  <a:pt x="10477" y="5185"/>
                  <a:pt x="10508" y="5189"/>
                </a:cubicBezTo>
                <a:lnTo>
                  <a:pt x="10514" y="5189"/>
                </a:lnTo>
                <a:cubicBezTo>
                  <a:pt x="10542" y="5189"/>
                  <a:pt x="10565" y="5168"/>
                  <a:pt x="10569" y="5141"/>
                </a:cubicBezTo>
                <a:cubicBezTo>
                  <a:pt x="10600" y="4879"/>
                  <a:pt x="10620" y="4618"/>
                  <a:pt x="10626" y="4364"/>
                </a:cubicBezTo>
                <a:cubicBezTo>
                  <a:pt x="10627" y="4333"/>
                  <a:pt x="10604" y="4307"/>
                  <a:pt x="10573" y="4306"/>
                </a:cubicBezTo>
                <a:close/>
                <a:moveTo>
                  <a:pt x="10392" y="5842"/>
                </a:moveTo>
                <a:cubicBezTo>
                  <a:pt x="10366" y="5842"/>
                  <a:pt x="10342" y="5860"/>
                  <a:pt x="10337" y="5886"/>
                </a:cubicBezTo>
                <a:cubicBezTo>
                  <a:pt x="10329" y="5923"/>
                  <a:pt x="10322" y="5959"/>
                  <a:pt x="10314" y="5994"/>
                </a:cubicBezTo>
                <a:cubicBezTo>
                  <a:pt x="10268" y="6208"/>
                  <a:pt x="10215" y="6424"/>
                  <a:pt x="10156" y="6634"/>
                </a:cubicBezTo>
                <a:cubicBezTo>
                  <a:pt x="10148" y="6664"/>
                  <a:pt x="10165" y="6695"/>
                  <a:pt x="10195" y="6702"/>
                </a:cubicBezTo>
                <a:cubicBezTo>
                  <a:pt x="10200" y="6705"/>
                  <a:pt x="10204" y="6705"/>
                  <a:pt x="10210" y="6705"/>
                </a:cubicBezTo>
                <a:cubicBezTo>
                  <a:pt x="10234" y="6705"/>
                  <a:pt x="10257" y="6689"/>
                  <a:pt x="10263" y="6664"/>
                </a:cubicBezTo>
                <a:cubicBezTo>
                  <a:pt x="10323" y="6451"/>
                  <a:pt x="10377" y="6233"/>
                  <a:pt x="10423" y="6018"/>
                </a:cubicBezTo>
                <a:cubicBezTo>
                  <a:pt x="10431" y="5981"/>
                  <a:pt x="10438" y="5945"/>
                  <a:pt x="10446" y="5909"/>
                </a:cubicBezTo>
                <a:cubicBezTo>
                  <a:pt x="10452" y="5878"/>
                  <a:pt x="10432" y="5849"/>
                  <a:pt x="10402" y="5842"/>
                </a:cubicBezTo>
                <a:cubicBezTo>
                  <a:pt x="10399" y="5842"/>
                  <a:pt x="10395" y="5842"/>
                  <a:pt x="10392" y="5842"/>
                </a:cubicBezTo>
                <a:close/>
                <a:moveTo>
                  <a:pt x="2671" y="7727"/>
                </a:moveTo>
                <a:cubicBezTo>
                  <a:pt x="2645" y="7727"/>
                  <a:pt x="2616" y="7750"/>
                  <a:pt x="2615" y="7780"/>
                </a:cubicBezTo>
                <a:cubicBezTo>
                  <a:pt x="2615" y="7811"/>
                  <a:pt x="2639" y="7837"/>
                  <a:pt x="2670" y="7838"/>
                </a:cubicBezTo>
                <a:cubicBezTo>
                  <a:pt x="2904" y="7844"/>
                  <a:pt x="3138" y="7936"/>
                  <a:pt x="3346" y="8101"/>
                </a:cubicBezTo>
                <a:cubicBezTo>
                  <a:pt x="3356" y="8109"/>
                  <a:pt x="3368" y="8113"/>
                  <a:pt x="3380" y="8113"/>
                </a:cubicBezTo>
                <a:cubicBezTo>
                  <a:pt x="3396" y="8113"/>
                  <a:pt x="3413" y="8106"/>
                  <a:pt x="3424" y="8092"/>
                </a:cubicBezTo>
                <a:cubicBezTo>
                  <a:pt x="3442" y="8068"/>
                  <a:pt x="3439" y="8032"/>
                  <a:pt x="3414" y="8014"/>
                </a:cubicBezTo>
                <a:cubicBezTo>
                  <a:pt x="3188" y="7834"/>
                  <a:pt x="2931" y="7734"/>
                  <a:pt x="2673" y="7727"/>
                </a:cubicBezTo>
                <a:cubicBezTo>
                  <a:pt x="2672" y="7727"/>
                  <a:pt x="2672" y="7727"/>
                  <a:pt x="2671" y="7727"/>
                </a:cubicBezTo>
                <a:close/>
                <a:moveTo>
                  <a:pt x="9973" y="7330"/>
                </a:moveTo>
                <a:cubicBezTo>
                  <a:pt x="9950" y="7330"/>
                  <a:pt x="9929" y="7344"/>
                  <a:pt x="9921" y="7367"/>
                </a:cubicBezTo>
                <a:cubicBezTo>
                  <a:pt x="9834" y="7607"/>
                  <a:pt x="9736" y="7848"/>
                  <a:pt x="9632" y="8081"/>
                </a:cubicBezTo>
                <a:cubicBezTo>
                  <a:pt x="9619" y="8108"/>
                  <a:pt x="9632" y="8141"/>
                  <a:pt x="9659" y="8153"/>
                </a:cubicBezTo>
                <a:cubicBezTo>
                  <a:pt x="9667" y="8157"/>
                  <a:pt x="9674" y="8159"/>
                  <a:pt x="9682" y="8159"/>
                </a:cubicBezTo>
                <a:cubicBezTo>
                  <a:pt x="9703" y="8159"/>
                  <a:pt x="9724" y="8147"/>
                  <a:pt x="9733" y="8125"/>
                </a:cubicBezTo>
                <a:cubicBezTo>
                  <a:pt x="9839" y="7890"/>
                  <a:pt x="9937" y="7648"/>
                  <a:pt x="10025" y="7405"/>
                </a:cubicBezTo>
                <a:cubicBezTo>
                  <a:pt x="10035" y="7377"/>
                  <a:pt x="10021" y="7344"/>
                  <a:pt x="9992" y="7334"/>
                </a:cubicBezTo>
                <a:cubicBezTo>
                  <a:pt x="9985" y="7331"/>
                  <a:pt x="9979" y="7330"/>
                  <a:pt x="9973" y="7330"/>
                </a:cubicBezTo>
                <a:close/>
                <a:moveTo>
                  <a:pt x="1957" y="7977"/>
                </a:moveTo>
                <a:cubicBezTo>
                  <a:pt x="1944" y="7977"/>
                  <a:pt x="1932" y="7981"/>
                  <a:pt x="1922" y="7990"/>
                </a:cubicBezTo>
                <a:cubicBezTo>
                  <a:pt x="1716" y="8153"/>
                  <a:pt x="1552" y="8384"/>
                  <a:pt x="1461" y="8637"/>
                </a:cubicBezTo>
                <a:cubicBezTo>
                  <a:pt x="1452" y="8666"/>
                  <a:pt x="1467" y="8698"/>
                  <a:pt x="1496" y="8709"/>
                </a:cubicBezTo>
                <a:cubicBezTo>
                  <a:pt x="1502" y="8711"/>
                  <a:pt x="1507" y="8712"/>
                  <a:pt x="1514" y="8712"/>
                </a:cubicBezTo>
                <a:cubicBezTo>
                  <a:pt x="1537" y="8712"/>
                  <a:pt x="1559" y="8697"/>
                  <a:pt x="1566" y="8674"/>
                </a:cubicBezTo>
                <a:cubicBezTo>
                  <a:pt x="1649" y="8441"/>
                  <a:pt x="1800" y="8228"/>
                  <a:pt x="1991" y="8076"/>
                </a:cubicBezTo>
                <a:cubicBezTo>
                  <a:pt x="2015" y="8057"/>
                  <a:pt x="2019" y="8022"/>
                  <a:pt x="2000" y="7998"/>
                </a:cubicBezTo>
                <a:cubicBezTo>
                  <a:pt x="1989" y="7984"/>
                  <a:pt x="1973" y="7977"/>
                  <a:pt x="1957" y="7977"/>
                </a:cubicBezTo>
                <a:close/>
                <a:moveTo>
                  <a:pt x="3845" y="8611"/>
                </a:moveTo>
                <a:cubicBezTo>
                  <a:pt x="3837" y="8611"/>
                  <a:pt x="3830" y="8612"/>
                  <a:pt x="3822" y="8616"/>
                </a:cubicBezTo>
                <a:cubicBezTo>
                  <a:pt x="3795" y="8627"/>
                  <a:pt x="3782" y="8661"/>
                  <a:pt x="3794" y="8688"/>
                </a:cubicBezTo>
                <a:cubicBezTo>
                  <a:pt x="3888" y="8903"/>
                  <a:pt x="3943" y="9150"/>
                  <a:pt x="3960" y="9421"/>
                </a:cubicBezTo>
                <a:cubicBezTo>
                  <a:pt x="3962" y="9450"/>
                  <a:pt x="3987" y="9472"/>
                  <a:pt x="4016" y="9472"/>
                </a:cubicBezTo>
                <a:lnTo>
                  <a:pt x="4019" y="9472"/>
                </a:lnTo>
                <a:cubicBezTo>
                  <a:pt x="4050" y="9470"/>
                  <a:pt x="4073" y="9445"/>
                  <a:pt x="4071" y="9414"/>
                </a:cubicBezTo>
                <a:cubicBezTo>
                  <a:pt x="4053" y="9130"/>
                  <a:pt x="3994" y="8871"/>
                  <a:pt x="3896" y="8645"/>
                </a:cubicBezTo>
                <a:cubicBezTo>
                  <a:pt x="3887" y="8624"/>
                  <a:pt x="3866" y="8611"/>
                  <a:pt x="3845" y="8611"/>
                </a:cubicBezTo>
                <a:close/>
                <a:moveTo>
                  <a:pt x="9339" y="8741"/>
                </a:moveTo>
                <a:cubicBezTo>
                  <a:pt x="9320" y="8741"/>
                  <a:pt x="9301" y="8752"/>
                  <a:pt x="9291" y="8771"/>
                </a:cubicBezTo>
                <a:cubicBezTo>
                  <a:pt x="9196" y="8946"/>
                  <a:pt x="9094" y="9121"/>
                  <a:pt x="8990" y="9290"/>
                </a:cubicBezTo>
                <a:cubicBezTo>
                  <a:pt x="8960" y="9338"/>
                  <a:pt x="8930" y="9385"/>
                  <a:pt x="8900" y="9433"/>
                </a:cubicBezTo>
                <a:cubicBezTo>
                  <a:pt x="8883" y="9459"/>
                  <a:pt x="8890" y="9493"/>
                  <a:pt x="8916" y="9510"/>
                </a:cubicBezTo>
                <a:cubicBezTo>
                  <a:pt x="8926" y="9515"/>
                  <a:pt x="8936" y="9518"/>
                  <a:pt x="8946" y="9518"/>
                </a:cubicBezTo>
                <a:cubicBezTo>
                  <a:pt x="8964" y="9518"/>
                  <a:pt x="8982" y="9509"/>
                  <a:pt x="8993" y="9493"/>
                </a:cubicBezTo>
                <a:cubicBezTo>
                  <a:pt x="9024" y="9445"/>
                  <a:pt x="9055" y="9397"/>
                  <a:pt x="9085" y="9349"/>
                </a:cubicBezTo>
                <a:cubicBezTo>
                  <a:pt x="9190" y="9178"/>
                  <a:pt x="9293" y="9000"/>
                  <a:pt x="9389" y="8823"/>
                </a:cubicBezTo>
                <a:cubicBezTo>
                  <a:pt x="9403" y="8796"/>
                  <a:pt x="9393" y="8762"/>
                  <a:pt x="9367" y="8748"/>
                </a:cubicBezTo>
                <a:cubicBezTo>
                  <a:pt x="9358" y="8743"/>
                  <a:pt x="9349" y="8741"/>
                  <a:pt x="9339" y="8741"/>
                </a:cubicBezTo>
                <a:close/>
                <a:moveTo>
                  <a:pt x="1463" y="9364"/>
                </a:moveTo>
                <a:cubicBezTo>
                  <a:pt x="1460" y="9364"/>
                  <a:pt x="1456" y="9364"/>
                  <a:pt x="1453" y="9365"/>
                </a:cubicBezTo>
                <a:cubicBezTo>
                  <a:pt x="1422" y="9370"/>
                  <a:pt x="1403" y="9399"/>
                  <a:pt x="1408" y="9429"/>
                </a:cubicBezTo>
                <a:cubicBezTo>
                  <a:pt x="1454" y="9678"/>
                  <a:pt x="1557" y="9931"/>
                  <a:pt x="1705" y="10162"/>
                </a:cubicBezTo>
                <a:cubicBezTo>
                  <a:pt x="1716" y="10179"/>
                  <a:pt x="1734" y="10187"/>
                  <a:pt x="1752" y="10187"/>
                </a:cubicBezTo>
                <a:cubicBezTo>
                  <a:pt x="1763" y="10187"/>
                  <a:pt x="1773" y="10184"/>
                  <a:pt x="1782" y="10179"/>
                </a:cubicBezTo>
                <a:cubicBezTo>
                  <a:pt x="1808" y="10162"/>
                  <a:pt x="1815" y="10127"/>
                  <a:pt x="1799" y="10102"/>
                </a:cubicBezTo>
                <a:cubicBezTo>
                  <a:pt x="1657" y="9883"/>
                  <a:pt x="1560" y="9643"/>
                  <a:pt x="1517" y="9409"/>
                </a:cubicBezTo>
                <a:cubicBezTo>
                  <a:pt x="1512" y="9382"/>
                  <a:pt x="1489" y="9364"/>
                  <a:pt x="1463" y="9364"/>
                </a:cubicBezTo>
                <a:close/>
                <a:moveTo>
                  <a:pt x="8495" y="10036"/>
                </a:moveTo>
                <a:cubicBezTo>
                  <a:pt x="8479" y="10036"/>
                  <a:pt x="8463" y="10043"/>
                  <a:pt x="8451" y="10057"/>
                </a:cubicBezTo>
                <a:cubicBezTo>
                  <a:pt x="8285" y="10264"/>
                  <a:pt x="8112" y="10454"/>
                  <a:pt x="7934" y="10621"/>
                </a:cubicBezTo>
                <a:cubicBezTo>
                  <a:pt x="7913" y="10642"/>
                  <a:pt x="7912" y="10678"/>
                  <a:pt x="7932" y="10700"/>
                </a:cubicBezTo>
                <a:cubicBezTo>
                  <a:pt x="7944" y="10711"/>
                  <a:pt x="7958" y="10717"/>
                  <a:pt x="7973" y="10717"/>
                </a:cubicBezTo>
                <a:cubicBezTo>
                  <a:pt x="7987" y="10717"/>
                  <a:pt x="8000" y="10712"/>
                  <a:pt x="8011" y="10702"/>
                </a:cubicBezTo>
                <a:cubicBezTo>
                  <a:pt x="8191" y="10531"/>
                  <a:pt x="8368" y="10338"/>
                  <a:pt x="8539" y="10126"/>
                </a:cubicBezTo>
                <a:cubicBezTo>
                  <a:pt x="8558" y="10102"/>
                  <a:pt x="8554" y="10068"/>
                  <a:pt x="8530" y="10048"/>
                </a:cubicBezTo>
                <a:cubicBezTo>
                  <a:pt x="8520" y="10040"/>
                  <a:pt x="8507" y="10036"/>
                  <a:pt x="8495" y="10036"/>
                </a:cubicBezTo>
                <a:close/>
                <a:moveTo>
                  <a:pt x="3979" y="10133"/>
                </a:moveTo>
                <a:cubicBezTo>
                  <a:pt x="3952" y="10133"/>
                  <a:pt x="3929" y="10154"/>
                  <a:pt x="3925" y="10182"/>
                </a:cubicBezTo>
                <a:lnTo>
                  <a:pt x="3920" y="10220"/>
                </a:lnTo>
                <a:cubicBezTo>
                  <a:pt x="3884" y="10457"/>
                  <a:pt x="3835" y="10698"/>
                  <a:pt x="3773" y="10933"/>
                </a:cubicBezTo>
                <a:cubicBezTo>
                  <a:pt x="3765" y="10963"/>
                  <a:pt x="3783" y="10993"/>
                  <a:pt x="3813" y="11000"/>
                </a:cubicBezTo>
                <a:cubicBezTo>
                  <a:pt x="3817" y="11002"/>
                  <a:pt x="3822" y="11002"/>
                  <a:pt x="3827" y="11002"/>
                </a:cubicBezTo>
                <a:cubicBezTo>
                  <a:pt x="3851" y="11002"/>
                  <a:pt x="3874" y="10986"/>
                  <a:pt x="3881" y="10961"/>
                </a:cubicBezTo>
                <a:cubicBezTo>
                  <a:pt x="3944" y="10721"/>
                  <a:pt x="3994" y="10478"/>
                  <a:pt x="4030" y="10236"/>
                </a:cubicBezTo>
                <a:lnTo>
                  <a:pt x="4035" y="10197"/>
                </a:lnTo>
                <a:cubicBezTo>
                  <a:pt x="4039" y="10166"/>
                  <a:pt x="4018" y="10138"/>
                  <a:pt x="3987" y="10134"/>
                </a:cubicBezTo>
                <a:cubicBezTo>
                  <a:pt x="3984" y="10133"/>
                  <a:pt x="3982" y="10133"/>
                  <a:pt x="3979" y="10133"/>
                </a:cubicBezTo>
                <a:close/>
                <a:moveTo>
                  <a:pt x="2272" y="10644"/>
                </a:moveTo>
                <a:cubicBezTo>
                  <a:pt x="2256" y="10644"/>
                  <a:pt x="2239" y="10651"/>
                  <a:pt x="2228" y="10665"/>
                </a:cubicBezTo>
                <a:cubicBezTo>
                  <a:pt x="2209" y="10689"/>
                  <a:pt x="2214" y="10725"/>
                  <a:pt x="2237" y="10744"/>
                </a:cubicBezTo>
                <a:cubicBezTo>
                  <a:pt x="2429" y="10898"/>
                  <a:pt x="2647" y="11033"/>
                  <a:pt x="2903" y="11158"/>
                </a:cubicBezTo>
                <a:cubicBezTo>
                  <a:pt x="2911" y="11163"/>
                  <a:pt x="2920" y="11164"/>
                  <a:pt x="2927" y="11164"/>
                </a:cubicBezTo>
                <a:cubicBezTo>
                  <a:pt x="2947" y="11164"/>
                  <a:pt x="2968" y="11153"/>
                  <a:pt x="2977" y="11133"/>
                </a:cubicBezTo>
                <a:cubicBezTo>
                  <a:pt x="2990" y="11105"/>
                  <a:pt x="2979" y="11072"/>
                  <a:pt x="2952" y="11058"/>
                </a:cubicBezTo>
                <a:cubicBezTo>
                  <a:pt x="2703" y="10937"/>
                  <a:pt x="2492" y="10806"/>
                  <a:pt x="2306" y="10656"/>
                </a:cubicBezTo>
                <a:cubicBezTo>
                  <a:pt x="2296" y="10648"/>
                  <a:pt x="2284" y="10644"/>
                  <a:pt x="2272" y="10644"/>
                </a:cubicBezTo>
                <a:close/>
                <a:moveTo>
                  <a:pt x="7368" y="11087"/>
                </a:moveTo>
                <a:cubicBezTo>
                  <a:pt x="7358" y="11087"/>
                  <a:pt x="7347" y="11090"/>
                  <a:pt x="7338" y="11096"/>
                </a:cubicBezTo>
                <a:cubicBezTo>
                  <a:pt x="7119" y="11238"/>
                  <a:pt x="6892" y="11355"/>
                  <a:pt x="6661" y="11440"/>
                </a:cubicBezTo>
                <a:cubicBezTo>
                  <a:pt x="6632" y="11451"/>
                  <a:pt x="6617" y="11484"/>
                  <a:pt x="6628" y="11512"/>
                </a:cubicBezTo>
                <a:cubicBezTo>
                  <a:pt x="6636" y="11534"/>
                  <a:pt x="6658" y="11548"/>
                  <a:pt x="6680" y="11548"/>
                </a:cubicBezTo>
                <a:cubicBezTo>
                  <a:pt x="6686" y="11548"/>
                  <a:pt x="6693" y="11547"/>
                  <a:pt x="6699" y="11545"/>
                </a:cubicBezTo>
                <a:cubicBezTo>
                  <a:pt x="6939" y="11456"/>
                  <a:pt x="7174" y="11337"/>
                  <a:pt x="7399" y="11189"/>
                </a:cubicBezTo>
                <a:cubicBezTo>
                  <a:pt x="7425" y="11172"/>
                  <a:pt x="7432" y="11138"/>
                  <a:pt x="7415" y="11112"/>
                </a:cubicBezTo>
                <a:cubicBezTo>
                  <a:pt x="7404" y="11096"/>
                  <a:pt x="7386" y="11087"/>
                  <a:pt x="7368" y="11087"/>
                </a:cubicBezTo>
                <a:close/>
                <a:moveTo>
                  <a:pt x="3646" y="11340"/>
                </a:moveTo>
                <a:cubicBezTo>
                  <a:pt x="3622" y="11340"/>
                  <a:pt x="3600" y="11355"/>
                  <a:pt x="3593" y="11378"/>
                </a:cubicBezTo>
                <a:cubicBezTo>
                  <a:pt x="3583" y="11407"/>
                  <a:pt x="3599" y="11439"/>
                  <a:pt x="3628" y="11449"/>
                </a:cubicBezTo>
                <a:cubicBezTo>
                  <a:pt x="3882" y="11533"/>
                  <a:pt x="4135" y="11602"/>
                  <a:pt x="4380" y="11653"/>
                </a:cubicBezTo>
                <a:cubicBezTo>
                  <a:pt x="4384" y="11653"/>
                  <a:pt x="4389" y="11654"/>
                  <a:pt x="4392" y="11654"/>
                </a:cubicBezTo>
                <a:cubicBezTo>
                  <a:pt x="4417" y="11654"/>
                  <a:pt x="4441" y="11636"/>
                  <a:pt x="4446" y="11609"/>
                </a:cubicBezTo>
                <a:cubicBezTo>
                  <a:pt x="4453" y="11579"/>
                  <a:pt x="4433" y="11550"/>
                  <a:pt x="4404" y="11544"/>
                </a:cubicBezTo>
                <a:cubicBezTo>
                  <a:pt x="4163" y="11494"/>
                  <a:pt x="3913" y="11426"/>
                  <a:pt x="3663" y="11343"/>
                </a:cubicBezTo>
                <a:cubicBezTo>
                  <a:pt x="3657" y="11341"/>
                  <a:pt x="3651" y="11340"/>
                  <a:pt x="3646" y="11340"/>
                </a:cubicBezTo>
                <a:close/>
                <a:moveTo>
                  <a:pt x="5932" y="11621"/>
                </a:moveTo>
                <a:cubicBezTo>
                  <a:pt x="5929" y="11621"/>
                  <a:pt x="5926" y="11622"/>
                  <a:pt x="5924" y="11622"/>
                </a:cubicBezTo>
                <a:cubicBezTo>
                  <a:pt x="5757" y="11643"/>
                  <a:pt x="5584" y="11653"/>
                  <a:pt x="5409" y="11653"/>
                </a:cubicBezTo>
                <a:cubicBezTo>
                  <a:pt x="5326" y="11653"/>
                  <a:pt x="5244" y="11651"/>
                  <a:pt x="5161" y="11646"/>
                </a:cubicBezTo>
                <a:cubicBezTo>
                  <a:pt x="5160" y="11646"/>
                  <a:pt x="5158" y="11646"/>
                  <a:pt x="5157" y="11646"/>
                </a:cubicBezTo>
                <a:cubicBezTo>
                  <a:pt x="5128" y="11646"/>
                  <a:pt x="5104" y="11669"/>
                  <a:pt x="5102" y="11699"/>
                </a:cubicBezTo>
                <a:cubicBezTo>
                  <a:pt x="5101" y="11729"/>
                  <a:pt x="5125" y="11755"/>
                  <a:pt x="5155" y="11758"/>
                </a:cubicBezTo>
                <a:cubicBezTo>
                  <a:pt x="5242" y="11762"/>
                  <a:pt x="5330" y="11765"/>
                  <a:pt x="5417" y="11765"/>
                </a:cubicBezTo>
                <a:cubicBezTo>
                  <a:pt x="5595" y="11765"/>
                  <a:pt x="5770" y="11753"/>
                  <a:pt x="5938" y="11732"/>
                </a:cubicBezTo>
                <a:cubicBezTo>
                  <a:pt x="5967" y="11728"/>
                  <a:pt x="5990" y="11700"/>
                  <a:pt x="5986" y="11670"/>
                </a:cubicBezTo>
                <a:cubicBezTo>
                  <a:pt x="5982" y="11642"/>
                  <a:pt x="5959" y="11621"/>
                  <a:pt x="5932" y="11621"/>
                </a:cubicBezTo>
                <a:close/>
                <a:moveTo>
                  <a:pt x="3586" y="11626"/>
                </a:moveTo>
                <a:cubicBezTo>
                  <a:pt x="3563" y="11626"/>
                  <a:pt x="3542" y="11639"/>
                  <a:pt x="3533" y="11661"/>
                </a:cubicBezTo>
                <a:cubicBezTo>
                  <a:pt x="3441" y="11895"/>
                  <a:pt x="3333" y="12130"/>
                  <a:pt x="3213" y="12358"/>
                </a:cubicBezTo>
                <a:cubicBezTo>
                  <a:pt x="3198" y="12386"/>
                  <a:pt x="3209" y="12419"/>
                  <a:pt x="3237" y="12434"/>
                </a:cubicBezTo>
                <a:cubicBezTo>
                  <a:pt x="3244" y="12438"/>
                  <a:pt x="3254" y="12440"/>
                  <a:pt x="3263" y="12440"/>
                </a:cubicBezTo>
                <a:cubicBezTo>
                  <a:pt x="3282" y="12440"/>
                  <a:pt x="3302" y="12430"/>
                  <a:pt x="3312" y="12410"/>
                </a:cubicBezTo>
                <a:cubicBezTo>
                  <a:pt x="3434" y="12178"/>
                  <a:pt x="3542" y="11940"/>
                  <a:pt x="3636" y="11702"/>
                </a:cubicBezTo>
                <a:cubicBezTo>
                  <a:pt x="3648" y="11673"/>
                  <a:pt x="3634" y="11641"/>
                  <a:pt x="3606" y="11629"/>
                </a:cubicBezTo>
                <a:cubicBezTo>
                  <a:pt x="3599" y="11627"/>
                  <a:pt x="3592" y="11626"/>
                  <a:pt x="3586" y="11626"/>
                </a:cubicBezTo>
                <a:close/>
                <a:moveTo>
                  <a:pt x="2869" y="12994"/>
                </a:moveTo>
                <a:cubicBezTo>
                  <a:pt x="2850" y="12994"/>
                  <a:pt x="2832" y="13003"/>
                  <a:pt x="2821" y="13019"/>
                </a:cubicBezTo>
                <a:cubicBezTo>
                  <a:pt x="2683" y="13230"/>
                  <a:pt x="2530" y="13438"/>
                  <a:pt x="2367" y="13639"/>
                </a:cubicBezTo>
                <a:cubicBezTo>
                  <a:pt x="2348" y="13662"/>
                  <a:pt x="2352" y="13698"/>
                  <a:pt x="2376" y="13717"/>
                </a:cubicBezTo>
                <a:cubicBezTo>
                  <a:pt x="2387" y="13725"/>
                  <a:pt x="2398" y="13730"/>
                  <a:pt x="2411" y="13730"/>
                </a:cubicBezTo>
                <a:cubicBezTo>
                  <a:pt x="2427" y="13730"/>
                  <a:pt x="2443" y="13722"/>
                  <a:pt x="2454" y="13708"/>
                </a:cubicBezTo>
                <a:cubicBezTo>
                  <a:pt x="2618" y="13505"/>
                  <a:pt x="2773" y="13294"/>
                  <a:pt x="2914" y="13080"/>
                </a:cubicBezTo>
                <a:cubicBezTo>
                  <a:pt x="2931" y="13054"/>
                  <a:pt x="2925" y="13020"/>
                  <a:pt x="2899" y="13003"/>
                </a:cubicBezTo>
                <a:cubicBezTo>
                  <a:pt x="2890" y="12997"/>
                  <a:pt x="2879" y="12994"/>
                  <a:pt x="2869" y="12994"/>
                </a:cubicBezTo>
                <a:close/>
                <a:moveTo>
                  <a:pt x="1898" y="14197"/>
                </a:moveTo>
                <a:cubicBezTo>
                  <a:pt x="1883" y="14197"/>
                  <a:pt x="1869" y="14203"/>
                  <a:pt x="1858" y="14214"/>
                </a:cubicBezTo>
                <a:cubicBezTo>
                  <a:pt x="1680" y="14396"/>
                  <a:pt x="1492" y="14575"/>
                  <a:pt x="1299" y="14742"/>
                </a:cubicBezTo>
                <a:cubicBezTo>
                  <a:pt x="1276" y="14763"/>
                  <a:pt x="1273" y="14797"/>
                  <a:pt x="1294" y="14820"/>
                </a:cubicBezTo>
                <a:cubicBezTo>
                  <a:pt x="1304" y="14833"/>
                  <a:pt x="1319" y="14840"/>
                  <a:pt x="1335" y="14840"/>
                </a:cubicBezTo>
                <a:cubicBezTo>
                  <a:pt x="1348" y="14840"/>
                  <a:pt x="1361" y="14835"/>
                  <a:pt x="1372" y="14826"/>
                </a:cubicBezTo>
                <a:cubicBezTo>
                  <a:pt x="1567" y="14656"/>
                  <a:pt x="1758" y="14476"/>
                  <a:pt x="1937" y="14292"/>
                </a:cubicBezTo>
                <a:cubicBezTo>
                  <a:pt x="1958" y="14269"/>
                  <a:pt x="1958" y="14234"/>
                  <a:pt x="1936" y="14212"/>
                </a:cubicBezTo>
                <a:cubicBezTo>
                  <a:pt x="1925" y="14202"/>
                  <a:pt x="1912" y="14197"/>
                  <a:pt x="1898" y="14197"/>
                </a:cubicBezTo>
                <a:close/>
                <a:moveTo>
                  <a:pt x="729" y="15209"/>
                </a:moveTo>
                <a:cubicBezTo>
                  <a:pt x="718" y="15209"/>
                  <a:pt x="706" y="15213"/>
                  <a:pt x="697" y="15220"/>
                </a:cubicBezTo>
                <a:cubicBezTo>
                  <a:pt x="463" y="15388"/>
                  <a:pt x="248" y="15514"/>
                  <a:pt x="41" y="15607"/>
                </a:cubicBezTo>
                <a:cubicBezTo>
                  <a:pt x="13" y="15619"/>
                  <a:pt x="0" y="15651"/>
                  <a:pt x="13" y="15680"/>
                </a:cubicBezTo>
                <a:cubicBezTo>
                  <a:pt x="22" y="15701"/>
                  <a:pt x="43" y="15712"/>
                  <a:pt x="64" y="15712"/>
                </a:cubicBezTo>
                <a:cubicBezTo>
                  <a:pt x="72" y="15712"/>
                  <a:pt x="79" y="15711"/>
                  <a:pt x="87" y="15708"/>
                </a:cubicBezTo>
                <a:cubicBezTo>
                  <a:pt x="300" y="15613"/>
                  <a:pt x="521" y="15483"/>
                  <a:pt x="762" y="15310"/>
                </a:cubicBezTo>
                <a:cubicBezTo>
                  <a:pt x="786" y="15293"/>
                  <a:pt x="792" y="15257"/>
                  <a:pt x="775" y="15233"/>
                </a:cubicBezTo>
                <a:cubicBezTo>
                  <a:pt x="764" y="15217"/>
                  <a:pt x="746" y="15209"/>
                  <a:pt x="729" y="15209"/>
                </a:cubicBezTo>
                <a:close/>
              </a:path>
            </a:pathLst>
          </a:custGeom>
          <a:solidFill>
            <a:srgbClr val="CCB1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1524417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90"/>
        <p:cNvGrpSpPr/>
        <p:nvPr/>
      </p:nvGrpSpPr>
      <p:grpSpPr>
        <a:xfrm>
          <a:off x="0" y="0"/>
          <a:ext cx="0" cy="0"/>
          <a:chOff x="0" y="0"/>
          <a:chExt cx="0" cy="0"/>
        </a:xfrm>
      </p:grpSpPr>
      <p:sp>
        <p:nvSpPr>
          <p:cNvPr id="391" name="Google Shape;391;p16"/>
          <p:cNvSpPr/>
          <p:nvPr/>
        </p:nvSpPr>
        <p:spPr>
          <a:xfrm>
            <a:off x="-198497" y="4700462"/>
            <a:ext cx="5100864" cy="2400457"/>
          </a:xfrm>
          <a:custGeom>
            <a:avLst/>
            <a:gdLst/>
            <a:ahLst/>
            <a:cxnLst/>
            <a:rect l="l" t="t" r="r" b="b"/>
            <a:pathLst>
              <a:path w="23808" h="11204" extrusionOk="0">
                <a:moveTo>
                  <a:pt x="1601" y="1"/>
                </a:moveTo>
                <a:cubicBezTo>
                  <a:pt x="1055" y="1"/>
                  <a:pt x="506" y="115"/>
                  <a:pt x="0" y="332"/>
                </a:cubicBezTo>
                <a:lnTo>
                  <a:pt x="0" y="11204"/>
                </a:lnTo>
                <a:lnTo>
                  <a:pt x="23808" y="11204"/>
                </a:lnTo>
                <a:cubicBezTo>
                  <a:pt x="23725" y="11045"/>
                  <a:pt x="23628" y="10895"/>
                  <a:pt x="23519" y="10757"/>
                </a:cubicBezTo>
                <a:cubicBezTo>
                  <a:pt x="23017" y="10126"/>
                  <a:pt x="22249" y="9748"/>
                  <a:pt x="21476" y="9748"/>
                </a:cubicBezTo>
                <a:cubicBezTo>
                  <a:pt x="21442" y="9748"/>
                  <a:pt x="21408" y="9749"/>
                  <a:pt x="21374" y="9751"/>
                </a:cubicBezTo>
                <a:cubicBezTo>
                  <a:pt x="20787" y="9776"/>
                  <a:pt x="20207" y="10007"/>
                  <a:pt x="19629" y="10007"/>
                </a:cubicBezTo>
                <a:cubicBezTo>
                  <a:pt x="19512" y="10007"/>
                  <a:pt x="19395" y="9998"/>
                  <a:pt x="19278" y="9975"/>
                </a:cubicBezTo>
                <a:cubicBezTo>
                  <a:pt x="19140" y="9948"/>
                  <a:pt x="19009" y="9906"/>
                  <a:pt x="18886" y="9850"/>
                </a:cubicBezTo>
                <a:cubicBezTo>
                  <a:pt x="18859" y="9838"/>
                  <a:pt x="18832" y="9826"/>
                  <a:pt x="18806" y="9811"/>
                </a:cubicBezTo>
                <a:cubicBezTo>
                  <a:pt x="17861" y="9333"/>
                  <a:pt x="17298" y="8089"/>
                  <a:pt x="16410" y="7398"/>
                </a:cubicBezTo>
                <a:cubicBezTo>
                  <a:pt x="15787" y="6913"/>
                  <a:pt x="15050" y="6730"/>
                  <a:pt x="14282" y="6730"/>
                </a:cubicBezTo>
                <a:cubicBezTo>
                  <a:pt x="13407" y="6730"/>
                  <a:pt x="12492" y="6967"/>
                  <a:pt x="11660" y="7265"/>
                </a:cubicBezTo>
                <a:cubicBezTo>
                  <a:pt x="10916" y="7531"/>
                  <a:pt x="10145" y="7839"/>
                  <a:pt x="9375" y="7839"/>
                </a:cubicBezTo>
                <a:cubicBezTo>
                  <a:pt x="9193" y="7839"/>
                  <a:pt x="9011" y="7822"/>
                  <a:pt x="8830" y="7783"/>
                </a:cubicBezTo>
                <a:cubicBezTo>
                  <a:pt x="7417" y="7481"/>
                  <a:pt x="6534" y="5988"/>
                  <a:pt x="5961" y="4572"/>
                </a:cubicBezTo>
                <a:cubicBezTo>
                  <a:pt x="5388" y="3156"/>
                  <a:pt x="4892" y="1585"/>
                  <a:pt x="3719" y="690"/>
                </a:cubicBezTo>
                <a:cubicBezTo>
                  <a:pt x="3105" y="220"/>
                  <a:pt x="2357" y="1"/>
                  <a:pt x="1601"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2" name="Google Shape;392;p16"/>
          <p:cNvSpPr/>
          <p:nvPr/>
        </p:nvSpPr>
        <p:spPr>
          <a:xfrm>
            <a:off x="-567864" y="-389033"/>
            <a:ext cx="4397696" cy="2427452"/>
          </a:xfrm>
          <a:custGeom>
            <a:avLst/>
            <a:gdLst/>
            <a:ahLst/>
            <a:cxnLst/>
            <a:rect l="l" t="t" r="r" b="b"/>
            <a:pathLst>
              <a:path w="20526" h="11330" extrusionOk="0">
                <a:moveTo>
                  <a:pt x="12939" y="1"/>
                </a:moveTo>
                <a:cubicBezTo>
                  <a:pt x="11999" y="1"/>
                  <a:pt x="11086" y="167"/>
                  <a:pt x="10169" y="370"/>
                </a:cubicBezTo>
                <a:cubicBezTo>
                  <a:pt x="9691" y="476"/>
                  <a:pt x="9213" y="584"/>
                  <a:pt x="8731" y="667"/>
                </a:cubicBezTo>
                <a:cubicBezTo>
                  <a:pt x="8234" y="750"/>
                  <a:pt x="7732" y="802"/>
                  <a:pt x="7229" y="839"/>
                </a:cubicBezTo>
                <a:cubicBezTo>
                  <a:pt x="6231" y="913"/>
                  <a:pt x="5230" y="935"/>
                  <a:pt x="4235" y="1052"/>
                </a:cubicBezTo>
                <a:cubicBezTo>
                  <a:pt x="3806" y="1102"/>
                  <a:pt x="3380" y="1184"/>
                  <a:pt x="2951" y="1235"/>
                </a:cubicBezTo>
                <a:cubicBezTo>
                  <a:pt x="2746" y="1260"/>
                  <a:pt x="2537" y="1279"/>
                  <a:pt x="2328" y="1279"/>
                </a:cubicBezTo>
                <a:cubicBezTo>
                  <a:pt x="2138" y="1279"/>
                  <a:pt x="1948" y="1263"/>
                  <a:pt x="1762" y="1222"/>
                </a:cubicBezTo>
                <a:cubicBezTo>
                  <a:pt x="1578" y="1180"/>
                  <a:pt x="1402" y="1113"/>
                  <a:pt x="1242" y="1012"/>
                </a:cubicBezTo>
                <a:cubicBezTo>
                  <a:pt x="1161" y="960"/>
                  <a:pt x="1089" y="870"/>
                  <a:pt x="988" y="868"/>
                </a:cubicBezTo>
                <a:cubicBezTo>
                  <a:pt x="985" y="868"/>
                  <a:pt x="983" y="868"/>
                  <a:pt x="981" y="868"/>
                </a:cubicBezTo>
                <a:cubicBezTo>
                  <a:pt x="897" y="868"/>
                  <a:pt x="810" y="887"/>
                  <a:pt x="732" y="917"/>
                </a:cubicBezTo>
                <a:cubicBezTo>
                  <a:pt x="360" y="1060"/>
                  <a:pt x="147" y="1435"/>
                  <a:pt x="79" y="1816"/>
                </a:cubicBezTo>
                <a:cubicBezTo>
                  <a:pt x="38" y="2046"/>
                  <a:pt x="37" y="2279"/>
                  <a:pt x="38" y="2512"/>
                </a:cubicBezTo>
                <a:cubicBezTo>
                  <a:pt x="38" y="2767"/>
                  <a:pt x="39" y="3024"/>
                  <a:pt x="40" y="3279"/>
                </a:cubicBezTo>
                <a:cubicBezTo>
                  <a:pt x="42" y="3797"/>
                  <a:pt x="44" y="4315"/>
                  <a:pt x="46" y="4833"/>
                </a:cubicBezTo>
                <a:cubicBezTo>
                  <a:pt x="50" y="5817"/>
                  <a:pt x="54" y="6803"/>
                  <a:pt x="57" y="7787"/>
                </a:cubicBezTo>
                <a:cubicBezTo>
                  <a:pt x="55" y="7786"/>
                  <a:pt x="54" y="7785"/>
                  <a:pt x="52" y="7785"/>
                </a:cubicBezTo>
                <a:cubicBezTo>
                  <a:pt x="0" y="7785"/>
                  <a:pt x="101" y="8649"/>
                  <a:pt x="628" y="8724"/>
                </a:cubicBezTo>
                <a:cubicBezTo>
                  <a:pt x="1441" y="8840"/>
                  <a:pt x="1514" y="10145"/>
                  <a:pt x="2146" y="10693"/>
                </a:cubicBezTo>
                <a:cubicBezTo>
                  <a:pt x="2452" y="10957"/>
                  <a:pt x="2805" y="11167"/>
                  <a:pt x="3199" y="11261"/>
                </a:cubicBezTo>
                <a:cubicBezTo>
                  <a:pt x="3402" y="11310"/>
                  <a:pt x="3609" y="11330"/>
                  <a:pt x="3816" y="11330"/>
                </a:cubicBezTo>
                <a:cubicBezTo>
                  <a:pt x="4077" y="11330"/>
                  <a:pt x="4340" y="11298"/>
                  <a:pt x="4597" y="11251"/>
                </a:cubicBezTo>
                <a:cubicBezTo>
                  <a:pt x="5367" y="11113"/>
                  <a:pt x="6207" y="10865"/>
                  <a:pt x="6645" y="10152"/>
                </a:cubicBezTo>
                <a:cubicBezTo>
                  <a:pt x="6859" y="9801"/>
                  <a:pt x="6970" y="9395"/>
                  <a:pt x="7203" y="9055"/>
                </a:cubicBezTo>
                <a:cubicBezTo>
                  <a:pt x="7421" y="8736"/>
                  <a:pt x="7758" y="8532"/>
                  <a:pt x="8120" y="8419"/>
                </a:cubicBezTo>
                <a:cubicBezTo>
                  <a:pt x="8559" y="8282"/>
                  <a:pt x="9011" y="8265"/>
                  <a:pt x="9465" y="8265"/>
                </a:cubicBezTo>
                <a:cubicBezTo>
                  <a:pt x="9615" y="8265"/>
                  <a:pt x="9765" y="8267"/>
                  <a:pt x="9915" y="8267"/>
                </a:cubicBezTo>
                <a:cubicBezTo>
                  <a:pt x="10115" y="8267"/>
                  <a:pt x="10316" y="8264"/>
                  <a:pt x="10515" y="8248"/>
                </a:cubicBezTo>
                <a:cubicBezTo>
                  <a:pt x="10927" y="8216"/>
                  <a:pt x="11342" y="8132"/>
                  <a:pt x="11707" y="7927"/>
                </a:cubicBezTo>
                <a:cubicBezTo>
                  <a:pt x="12074" y="7718"/>
                  <a:pt x="12352" y="7394"/>
                  <a:pt x="12600" y="7055"/>
                </a:cubicBezTo>
                <a:cubicBezTo>
                  <a:pt x="13089" y="6385"/>
                  <a:pt x="13543" y="5673"/>
                  <a:pt x="14244" y="5207"/>
                </a:cubicBezTo>
                <a:cubicBezTo>
                  <a:pt x="14594" y="4972"/>
                  <a:pt x="14986" y="4825"/>
                  <a:pt x="15405" y="4792"/>
                </a:cubicBezTo>
                <a:cubicBezTo>
                  <a:pt x="15494" y="4785"/>
                  <a:pt x="15582" y="4782"/>
                  <a:pt x="15670" y="4782"/>
                </a:cubicBezTo>
                <a:cubicBezTo>
                  <a:pt x="16070" y="4782"/>
                  <a:pt x="16469" y="4843"/>
                  <a:pt x="16866" y="4877"/>
                </a:cubicBezTo>
                <a:cubicBezTo>
                  <a:pt x="17302" y="4915"/>
                  <a:pt x="17740" y="4933"/>
                  <a:pt x="18178" y="4933"/>
                </a:cubicBezTo>
                <a:cubicBezTo>
                  <a:pt x="18243" y="4933"/>
                  <a:pt x="18309" y="4933"/>
                  <a:pt x="18374" y="4932"/>
                </a:cubicBezTo>
                <a:cubicBezTo>
                  <a:pt x="18585" y="4929"/>
                  <a:pt x="18814" y="4941"/>
                  <a:pt x="19012" y="4857"/>
                </a:cubicBezTo>
                <a:cubicBezTo>
                  <a:pt x="19193" y="4780"/>
                  <a:pt x="19305" y="4623"/>
                  <a:pt x="19390" y="4450"/>
                </a:cubicBezTo>
                <a:cubicBezTo>
                  <a:pt x="19618" y="3989"/>
                  <a:pt x="19825" y="3515"/>
                  <a:pt x="20041" y="3049"/>
                </a:cubicBezTo>
                <a:cubicBezTo>
                  <a:pt x="20147" y="2821"/>
                  <a:pt x="20256" y="2595"/>
                  <a:pt x="20357" y="2365"/>
                </a:cubicBezTo>
                <a:cubicBezTo>
                  <a:pt x="20444" y="2165"/>
                  <a:pt x="20525" y="1951"/>
                  <a:pt x="20518" y="1728"/>
                </a:cubicBezTo>
                <a:cubicBezTo>
                  <a:pt x="20505" y="1297"/>
                  <a:pt x="20161" y="1008"/>
                  <a:pt x="19822" y="810"/>
                </a:cubicBezTo>
                <a:cubicBezTo>
                  <a:pt x="19463" y="601"/>
                  <a:pt x="19065" y="469"/>
                  <a:pt x="18660" y="392"/>
                </a:cubicBezTo>
                <a:cubicBezTo>
                  <a:pt x="17815" y="229"/>
                  <a:pt x="16950" y="272"/>
                  <a:pt x="16095" y="224"/>
                </a:cubicBezTo>
                <a:cubicBezTo>
                  <a:pt x="15084" y="168"/>
                  <a:pt x="14079" y="19"/>
                  <a:pt x="13065" y="2"/>
                </a:cubicBezTo>
                <a:cubicBezTo>
                  <a:pt x="13023" y="1"/>
                  <a:pt x="12981" y="1"/>
                  <a:pt x="12939"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3" name="Google Shape;393;p16"/>
          <p:cNvSpPr/>
          <p:nvPr/>
        </p:nvSpPr>
        <p:spPr>
          <a:xfrm>
            <a:off x="9790236" y="-294122"/>
            <a:ext cx="2786749" cy="2794891"/>
          </a:xfrm>
          <a:custGeom>
            <a:avLst/>
            <a:gdLst/>
            <a:ahLst/>
            <a:cxnLst/>
            <a:rect l="l" t="t" r="r" b="b"/>
            <a:pathLst>
              <a:path w="13007" h="13045" extrusionOk="0">
                <a:moveTo>
                  <a:pt x="12515" y="1"/>
                </a:moveTo>
                <a:cubicBezTo>
                  <a:pt x="12505" y="1"/>
                  <a:pt x="12495" y="2"/>
                  <a:pt x="12485" y="4"/>
                </a:cubicBezTo>
                <a:cubicBezTo>
                  <a:pt x="11568" y="214"/>
                  <a:pt x="10641" y="375"/>
                  <a:pt x="9706" y="481"/>
                </a:cubicBezTo>
                <a:cubicBezTo>
                  <a:pt x="8769" y="587"/>
                  <a:pt x="7827" y="639"/>
                  <a:pt x="6885" y="639"/>
                </a:cubicBezTo>
                <a:cubicBezTo>
                  <a:pt x="6168" y="639"/>
                  <a:pt x="5450" y="609"/>
                  <a:pt x="4735" y="550"/>
                </a:cubicBezTo>
                <a:cubicBezTo>
                  <a:pt x="4277" y="512"/>
                  <a:pt x="3796" y="469"/>
                  <a:pt x="3318" y="469"/>
                </a:cubicBezTo>
                <a:cubicBezTo>
                  <a:pt x="2513" y="469"/>
                  <a:pt x="1717" y="591"/>
                  <a:pt x="1058" y="1068"/>
                </a:cubicBezTo>
                <a:cubicBezTo>
                  <a:pt x="1059" y="1057"/>
                  <a:pt x="1057" y="1052"/>
                  <a:pt x="1050" y="1052"/>
                </a:cubicBezTo>
                <a:cubicBezTo>
                  <a:pt x="989" y="1052"/>
                  <a:pt x="597" y="1511"/>
                  <a:pt x="509" y="1745"/>
                </a:cubicBezTo>
                <a:cubicBezTo>
                  <a:pt x="139" y="2725"/>
                  <a:pt x="1" y="3837"/>
                  <a:pt x="329" y="4850"/>
                </a:cubicBezTo>
                <a:cubicBezTo>
                  <a:pt x="602" y="5696"/>
                  <a:pt x="1186" y="6475"/>
                  <a:pt x="2005" y="6858"/>
                </a:cubicBezTo>
                <a:cubicBezTo>
                  <a:pt x="2923" y="7286"/>
                  <a:pt x="3974" y="7122"/>
                  <a:pt x="4914" y="7465"/>
                </a:cubicBezTo>
                <a:cubicBezTo>
                  <a:pt x="5846" y="7805"/>
                  <a:pt x="6269" y="8720"/>
                  <a:pt x="6690" y="9546"/>
                </a:cubicBezTo>
                <a:cubicBezTo>
                  <a:pt x="7147" y="10442"/>
                  <a:pt x="7734" y="11244"/>
                  <a:pt x="8514" y="11886"/>
                </a:cubicBezTo>
                <a:cubicBezTo>
                  <a:pt x="9220" y="12466"/>
                  <a:pt x="10135" y="13045"/>
                  <a:pt x="11084" y="13045"/>
                </a:cubicBezTo>
                <a:cubicBezTo>
                  <a:pt x="11157" y="13045"/>
                  <a:pt x="11229" y="13041"/>
                  <a:pt x="11303" y="13034"/>
                </a:cubicBezTo>
                <a:cubicBezTo>
                  <a:pt x="11746" y="12991"/>
                  <a:pt x="12188" y="12817"/>
                  <a:pt x="12502" y="12494"/>
                </a:cubicBezTo>
                <a:cubicBezTo>
                  <a:pt x="12856" y="12131"/>
                  <a:pt x="12967" y="11633"/>
                  <a:pt x="12985" y="11143"/>
                </a:cubicBezTo>
                <a:cubicBezTo>
                  <a:pt x="13006" y="10560"/>
                  <a:pt x="12960" y="9972"/>
                  <a:pt x="12940" y="9391"/>
                </a:cubicBezTo>
                <a:cubicBezTo>
                  <a:pt x="12920" y="8773"/>
                  <a:pt x="12900" y="8155"/>
                  <a:pt x="12879" y="7536"/>
                </a:cubicBezTo>
                <a:lnTo>
                  <a:pt x="12632" y="116"/>
                </a:lnTo>
                <a:cubicBezTo>
                  <a:pt x="12630" y="48"/>
                  <a:pt x="12578" y="1"/>
                  <a:pt x="12515"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4" name="Google Shape;394;p16"/>
          <p:cNvSpPr/>
          <p:nvPr/>
        </p:nvSpPr>
        <p:spPr>
          <a:xfrm>
            <a:off x="7176610" y="5545890"/>
            <a:ext cx="5222559" cy="1845335"/>
          </a:xfrm>
          <a:custGeom>
            <a:avLst/>
            <a:gdLst/>
            <a:ahLst/>
            <a:cxnLst/>
            <a:rect l="l" t="t" r="r" b="b"/>
            <a:pathLst>
              <a:path w="24376" h="8613" extrusionOk="0">
                <a:moveTo>
                  <a:pt x="12572" y="1"/>
                </a:moveTo>
                <a:cubicBezTo>
                  <a:pt x="11930" y="1"/>
                  <a:pt x="11305" y="137"/>
                  <a:pt x="10778" y="460"/>
                </a:cubicBezTo>
                <a:cubicBezTo>
                  <a:pt x="10193" y="818"/>
                  <a:pt x="9818" y="1341"/>
                  <a:pt x="9503" y="1852"/>
                </a:cubicBezTo>
                <a:cubicBezTo>
                  <a:pt x="9167" y="2398"/>
                  <a:pt x="8889" y="2969"/>
                  <a:pt x="8475" y="3485"/>
                </a:cubicBezTo>
                <a:cubicBezTo>
                  <a:pt x="8044" y="4023"/>
                  <a:pt x="7451" y="4445"/>
                  <a:pt x="6633" y="4599"/>
                </a:cubicBezTo>
                <a:cubicBezTo>
                  <a:pt x="6259" y="4669"/>
                  <a:pt x="5879" y="4690"/>
                  <a:pt x="5496" y="4690"/>
                </a:cubicBezTo>
                <a:cubicBezTo>
                  <a:pt x="4945" y="4690"/>
                  <a:pt x="4388" y="4646"/>
                  <a:pt x="3837" y="4646"/>
                </a:cubicBezTo>
                <a:cubicBezTo>
                  <a:pt x="3701" y="4646"/>
                  <a:pt x="3564" y="4649"/>
                  <a:pt x="3429" y="4656"/>
                </a:cubicBezTo>
                <a:cubicBezTo>
                  <a:pt x="2927" y="4680"/>
                  <a:pt x="2424" y="4755"/>
                  <a:pt x="1974" y="4934"/>
                </a:cubicBezTo>
                <a:cubicBezTo>
                  <a:pt x="1568" y="5095"/>
                  <a:pt x="1218" y="5332"/>
                  <a:pt x="943" y="5611"/>
                </a:cubicBezTo>
                <a:cubicBezTo>
                  <a:pt x="425" y="6133"/>
                  <a:pt x="179" y="6806"/>
                  <a:pt x="311" y="7456"/>
                </a:cubicBezTo>
                <a:cubicBezTo>
                  <a:pt x="309" y="7456"/>
                  <a:pt x="307" y="7456"/>
                  <a:pt x="305" y="7456"/>
                </a:cubicBezTo>
                <a:cubicBezTo>
                  <a:pt x="282" y="7456"/>
                  <a:pt x="258" y="7461"/>
                  <a:pt x="234" y="7475"/>
                </a:cubicBezTo>
                <a:cubicBezTo>
                  <a:pt x="83" y="7556"/>
                  <a:pt x="1" y="7677"/>
                  <a:pt x="4" y="7821"/>
                </a:cubicBezTo>
                <a:cubicBezTo>
                  <a:pt x="12" y="8172"/>
                  <a:pt x="404" y="8373"/>
                  <a:pt x="826" y="8396"/>
                </a:cubicBezTo>
                <a:cubicBezTo>
                  <a:pt x="860" y="8398"/>
                  <a:pt x="894" y="8399"/>
                  <a:pt x="929" y="8399"/>
                </a:cubicBezTo>
                <a:cubicBezTo>
                  <a:pt x="1162" y="8399"/>
                  <a:pt x="1397" y="8361"/>
                  <a:pt x="1626" y="8334"/>
                </a:cubicBezTo>
                <a:cubicBezTo>
                  <a:pt x="1931" y="8297"/>
                  <a:pt x="2238" y="8262"/>
                  <a:pt x="2544" y="8230"/>
                </a:cubicBezTo>
                <a:cubicBezTo>
                  <a:pt x="3747" y="8107"/>
                  <a:pt x="4958" y="8023"/>
                  <a:pt x="6170" y="7965"/>
                </a:cubicBezTo>
                <a:cubicBezTo>
                  <a:pt x="8591" y="7850"/>
                  <a:pt x="11019" y="7838"/>
                  <a:pt x="13445" y="7824"/>
                </a:cubicBezTo>
                <a:cubicBezTo>
                  <a:pt x="13813" y="7822"/>
                  <a:pt x="14182" y="7820"/>
                  <a:pt x="14552" y="7820"/>
                </a:cubicBezTo>
                <a:cubicBezTo>
                  <a:pt x="16507" y="7820"/>
                  <a:pt x="18472" y="7870"/>
                  <a:pt x="20390" y="8174"/>
                </a:cubicBezTo>
                <a:cubicBezTo>
                  <a:pt x="20952" y="8264"/>
                  <a:pt x="21511" y="8375"/>
                  <a:pt x="22057" y="8512"/>
                </a:cubicBezTo>
                <a:cubicBezTo>
                  <a:pt x="22240" y="8558"/>
                  <a:pt x="22430" y="8612"/>
                  <a:pt x="22625" y="8612"/>
                </a:cubicBezTo>
                <a:cubicBezTo>
                  <a:pt x="22665" y="8612"/>
                  <a:pt x="22706" y="8610"/>
                  <a:pt x="22747" y="8605"/>
                </a:cubicBezTo>
                <a:cubicBezTo>
                  <a:pt x="22986" y="8575"/>
                  <a:pt x="23126" y="8437"/>
                  <a:pt x="23188" y="8265"/>
                </a:cubicBezTo>
                <a:cubicBezTo>
                  <a:pt x="23342" y="7840"/>
                  <a:pt x="23440" y="7396"/>
                  <a:pt x="23556" y="6963"/>
                </a:cubicBezTo>
                <a:cubicBezTo>
                  <a:pt x="23675" y="6520"/>
                  <a:pt x="23785" y="6077"/>
                  <a:pt x="23879" y="5631"/>
                </a:cubicBezTo>
                <a:cubicBezTo>
                  <a:pt x="24251" y="3879"/>
                  <a:pt x="24375" y="2063"/>
                  <a:pt x="23717" y="343"/>
                </a:cubicBezTo>
                <a:cubicBezTo>
                  <a:pt x="23697" y="293"/>
                  <a:pt x="23642" y="267"/>
                  <a:pt x="23586" y="267"/>
                </a:cubicBezTo>
                <a:cubicBezTo>
                  <a:pt x="23541" y="267"/>
                  <a:pt x="23495" y="284"/>
                  <a:pt x="23467" y="317"/>
                </a:cubicBezTo>
                <a:cubicBezTo>
                  <a:pt x="23327" y="480"/>
                  <a:pt x="23169" y="631"/>
                  <a:pt x="22991" y="769"/>
                </a:cubicBezTo>
                <a:cubicBezTo>
                  <a:pt x="22274" y="1328"/>
                  <a:pt x="21289" y="1670"/>
                  <a:pt x="20281" y="1764"/>
                </a:cubicBezTo>
                <a:cubicBezTo>
                  <a:pt x="20062" y="1784"/>
                  <a:pt x="19841" y="1794"/>
                  <a:pt x="19620" y="1794"/>
                </a:cubicBezTo>
                <a:cubicBezTo>
                  <a:pt x="18644" y="1794"/>
                  <a:pt x="17671" y="1601"/>
                  <a:pt x="16789" y="1286"/>
                </a:cubicBezTo>
                <a:cubicBezTo>
                  <a:pt x="15722" y="905"/>
                  <a:pt x="14754" y="349"/>
                  <a:pt x="13607" y="110"/>
                </a:cubicBezTo>
                <a:cubicBezTo>
                  <a:pt x="13266" y="40"/>
                  <a:pt x="12917" y="1"/>
                  <a:pt x="12572" y="1"/>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95" name="Google Shape;395;p16"/>
          <p:cNvGrpSpPr/>
          <p:nvPr/>
        </p:nvGrpSpPr>
        <p:grpSpPr>
          <a:xfrm>
            <a:off x="2053207" y="1149690"/>
            <a:ext cx="8084951" cy="4882777"/>
            <a:chOff x="5677150" y="460514"/>
            <a:chExt cx="675803" cy="826730"/>
          </a:xfrm>
        </p:grpSpPr>
        <p:sp>
          <p:nvSpPr>
            <p:cNvPr id="396" name="Google Shape;396;p16"/>
            <p:cNvSpPr/>
            <p:nvPr/>
          </p:nvSpPr>
          <p:spPr>
            <a:xfrm>
              <a:off x="5677150" y="460514"/>
              <a:ext cx="675803" cy="826730"/>
            </a:xfrm>
            <a:custGeom>
              <a:avLst/>
              <a:gdLst/>
              <a:ahLst/>
              <a:cxnLst/>
              <a:rect l="l" t="t" r="r" b="b"/>
              <a:pathLst>
                <a:path w="12748" h="15595" extrusionOk="0">
                  <a:moveTo>
                    <a:pt x="6151" y="195"/>
                  </a:moveTo>
                  <a:cubicBezTo>
                    <a:pt x="6218" y="195"/>
                    <a:pt x="6285" y="195"/>
                    <a:pt x="6352" y="195"/>
                  </a:cubicBezTo>
                  <a:cubicBezTo>
                    <a:pt x="8186" y="199"/>
                    <a:pt x="10024" y="201"/>
                    <a:pt x="11858" y="230"/>
                  </a:cubicBezTo>
                  <a:cubicBezTo>
                    <a:pt x="11845" y="240"/>
                    <a:pt x="11838" y="256"/>
                    <a:pt x="11838" y="278"/>
                  </a:cubicBezTo>
                  <a:cubicBezTo>
                    <a:pt x="11857" y="2636"/>
                    <a:pt x="11871" y="4995"/>
                    <a:pt x="11887" y="7353"/>
                  </a:cubicBezTo>
                  <a:cubicBezTo>
                    <a:pt x="11903" y="9687"/>
                    <a:pt x="11851" y="12033"/>
                    <a:pt x="11954" y="14364"/>
                  </a:cubicBezTo>
                  <a:cubicBezTo>
                    <a:pt x="10088" y="13366"/>
                    <a:pt x="8242" y="12312"/>
                    <a:pt x="6345" y="11377"/>
                  </a:cubicBezTo>
                  <a:cubicBezTo>
                    <a:pt x="6338" y="11374"/>
                    <a:pt x="6331" y="11372"/>
                    <a:pt x="6324" y="11372"/>
                  </a:cubicBezTo>
                  <a:cubicBezTo>
                    <a:pt x="6291" y="11372"/>
                    <a:pt x="6268" y="11406"/>
                    <a:pt x="6278" y="11434"/>
                  </a:cubicBezTo>
                  <a:cubicBezTo>
                    <a:pt x="6270" y="11434"/>
                    <a:pt x="6261" y="11437"/>
                    <a:pt x="6253" y="11440"/>
                  </a:cubicBezTo>
                  <a:cubicBezTo>
                    <a:pt x="4488" y="12273"/>
                    <a:pt x="2694" y="13048"/>
                    <a:pt x="921" y="13861"/>
                  </a:cubicBezTo>
                  <a:cubicBezTo>
                    <a:pt x="924" y="9315"/>
                    <a:pt x="924" y="4763"/>
                    <a:pt x="835" y="219"/>
                  </a:cubicBezTo>
                  <a:lnTo>
                    <a:pt x="835" y="219"/>
                  </a:lnTo>
                  <a:cubicBezTo>
                    <a:pt x="1127" y="221"/>
                    <a:pt x="1419" y="222"/>
                    <a:pt x="1712" y="222"/>
                  </a:cubicBezTo>
                  <a:cubicBezTo>
                    <a:pt x="3192" y="222"/>
                    <a:pt x="4672" y="195"/>
                    <a:pt x="6151" y="195"/>
                  </a:cubicBezTo>
                  <a:close/>
                  <a:moveTo>
                    <a:pt x="189" y="210"/>
                  </a:moveTo>
                  <a:cubicBezTo>
                    <a:pt x="381" y="213"/>
                    <a:pt x="572" y="216"/>
                    <a:pt x="765" y="218"/>
                  </a:cubicBezTo>
                  <a:cubicBezTo>
                    <a:pt x="712" y="4804"/>
                    <a:pt x="770" y="9396"/>
                    <a:pt x="810" y="13984"/>
                  </a:cubicBezTo>
                  <a:cubicBezTo>
                    <a:pt x="810" y="14024"/>
                    <a:pt x="845" y="14044"/>
                    <a:pt x="881" y="14044"/>
                  </a:cubicBezTo>
                  <a:cubicBezTo>
                    <a:pt x="916" y="14044"/>
                    <a:pt x="952" y="14024"/>
                    <a:pt x="952" y="13984"/>
                  </a:cubicBezTo>
                  <a:lnTo>
                    <a:pt x="952" y="13971"/>
                  </a:lnTo>
                  <a:cubicBezTo>
                    <a:pt x="2715" y="13211"/>
                    <a:pt x="4535" y="12371"/>
                    <a:pt x="6322" y="11545"/>
                  </a:cubicBezTo>
                  <a:cubicBezTo>
                    <a:pt x="6351" y="11532"/>
                    <a:pt x="6356" y="11508"/>
                    <a:pt x="6348" y="11486"/>
                  </a:cubicBezTo>
                  <a:lnTo>
                    <a:pt x="6348" y="11486"/>
                  </a:lnTo>
                  <a:cubicBezTo>
                    <a:pt x="8163" y="12536"/>
                    <a:pt x="10044" y="13482"/>
                    <a:pt x="11891" y="14472"/>
                  </a:cubicBezTo>
                  <a:cubicBezTo>
                    <a:pt x="11901" y="14477"/>
                    <a:pt x="11910" y="14479"/>
                    <a:pt x="11919" y="14479"/>
                  </a:cubicBezTo>
                  <a:cubicBezTo>
                    <a:pt x="11938" y="14479"/>
                    <a:pt x="11955" y="14470"/>
                    <a:pt x="11967" y="14456"/>
                  </a:cubicBezTo>
                  <a:cubicBezTo>
                    <a:pt x="11974" y="14463"/>
                    <a:pt x="11984" y="14467"/>
                    <a:pt x="11994" y="14467"/>
                  </a:cubicBezTo>
                  <a:cubicBezTo>
                    <a:pt x="12013" y="14467"/>
                    <a:pt x="12031" y="14454"/>
                    <a:pt x="12032" y="14429"/>
                  </a:cubicBezTo>
                  <a:cubicBezTo>
                    <a:pt x="12108" y="12076"/>
                    <a:pt x="12027" y="9708"/>
                    <a:pt x="12014" y="7353"/>
                  </a:cubicBezTo>
                  <a:cubicBezTo>
                    <a:pt x="12001" y="4995"/>
                    <a:pt x="11984" y="2635"/>
                    <a:pt x="11974" y="278"/>
                  </a:cubicBezTo>
                  <a:cubicBezTo>
                    <a:pt x="11974" y="257"/>
                    <a:pt x="11966" y="242"/>
                    <a:pt x="11955" y="231"/>
                  </a:cubicBezTo>
                  <a:lnTo>
                    <a:pt x="11955" y="231"/>
                  </a:lnTo>
                  <a:cubicBezTo>
                    <a:pt x="12129" y="234"/>
                    <a:pt x="12303" y="236"/>
                    <a:pt x="12477" y="239"/>
                  </a:cubicBezTo>
                  <a:cubicBezTo>
                    <a:pt x="12539" y="2733"/>
                    <a:pt x="12582" y="5227"/>
                    <a:pt x="12558" y="7721"/>
                  </a:cubicBezTo>
                  <a:cubicBezTo>
                    <a:pt x="12546" y="8949"/>
                    <a:pt x="12545" y="10177"/>
                    <a:pt x="12542" y="11406"/>
                  </a:cubicBezTo>
                  <a:cubicBezTo>
                    <a:pt x="12537" y="12659"/>
                    <a:pt x="12458" y="13942"/>
                    <a:pt x="12556" y="15193"/>
                  </a:cubicBezTo>
                  <a:cubicBezTo>
                    <a:pt x="12553" y="15197"/>
                    <a:pt x="12550" y="15202"/>
                    <a:pt x="12548" y="15207"/>
                  </a:cubicBezTo>
                  <a:cubicBezTo>
                    <a:pt x="12531" y="15248"/>
                    <a:pt x="12544" y="15296"/>
                    <a:pt x="12544" y="15338"/>
                  </a:cubicBezTo>
                  <a:cubicBezTo>
                    <a:pt x="12544" y="15374"/>
                    <a:pt x="12539" y="15409"/>
                    <a:pt x="12535" y="15442"/>
                  </a:cubicBezTo>
                  <a:cubicBezTo>
                    <a:pt x="11424" y="14918"/>
                    <a:pt x="10314" y="14392"/>
                    <a:pt x="9213" y="13848"/>
                  </a:cubicBezTo>
                  <a:cubicBezTo>
                    <a:pt x="8673" y="13582"/>
                    <a:pt x="8134" y="13312"/>
                    <a:pt x="7596" y="13039"/>
                  </a:cubicBezTo>
                  <a:cubicBezTo>
                    <a:pt x="7186" y="12831"/>
                    <a:pt x="6723" y="12518"/>
                    <a:pt x="6251" y="12493"/>
                  </a:cubicBezTo>
                  <a:cubicBezTo>
                    <a:pt x="6250" y="12493"/>
                    <a:pt x="6249" y="12493"/>
                    <a:pt x="6249" y="12493"/>
                  </a:cubicBezTo>
                  <a:cubicBezTo>
                    <a:pt x="6238" y="12493"/>
                    <a:pt x="6231" y="12498"/>
                    <a:pt x="6226" y="12505"/>
                  </a:cubicBezTo>
                  <a:cubicBezTo>
                    <a:pt x="6218" y="12503"/>
                    <a:pt x="6210" y="12502"/>
                    <a:pt x="6201" y="12502"/>
                  </a:cubicBezTo>
                  <a:cubicBezTo>
                    <a:pt x="6190" y="12502"/>
                    <a:pt x="6177" y="12504"/>
                    <a:pt x="6165" y="12511"/>
                  </a:cubicBezTo>
                  <a:cubicBezTo>
                    <a:pt x="4198" y="13498"/>
                    <a:pt x="2163" y="14274"/>
                    <a:pt x="132" y="15113"/>
                  </a:cubicBezTo>
                  <a:lnTo>
                    <a:pt x="131" y="15113"/>
                  </a:lnTo>
                  <a:cubicBezTo>
                    <a:pt x="198" y="13891"/>
                    <a:pt x="165" y="12657"/>
                    <a:pt x="169" y="11434"/>
                  </a:cubicBezTo>
                  <a:cubicBezTo>
                    <a:pt x="172" y="10188"/>
                    <a:pt x="170" y="8942"/>
                    <a:pt x="176" y="7698"/>
                  </a:cubicBezTo>
                  <a:cubicBezTo>
                    <a:pt x="189" y="5207"/>
                    <a:pt x="189" y="2715"/>
                    <a:pt x="192" y="225"/>
                  </a:cubicBezTo>
                  <a:cubicBezTo>
                    <a:pt x="192" y="220"/>
                    <a:pt x="190" y="216"/>
                    <a:pt x="189" y="210"/>
                  </a:cubicBezTo>
                  <a:close/>
                  <a:moveTo>
                    <a:pt x="4658" y="1"/>
                  </a:moveTo>
                  <a:cubicBezTo>
                    <a:pt x="3153" y="1"/>
                    <a:pt x="1649" y="26"/>
                    <a:pt x="148" y="95"/>
                  </a:cubicBezTo>
                  <a:cubicBezTo>
                    <a:pt x="110" y="98"/>
                    <a:pt x="91" y="130"/>
                    <a:pt x="94" y="160"/>
                  </a:cubicBezTo>
                  <a:cubicBezTo>
                    <a:pt x="68" y="169"/>
                    <a:pt x="47" y="190"/>
                    <a:pt x="47" y="226"/>
                  </a:cubicBezTo>
                  <a:cubicBezTo>
                    <a:pt x="44" y="2716"/>
                    <a:pt x="36" y="5207"/>
                    <a:pt x="42" y="7698"/>
                  </a:cubicBezTo>
                  <a:cubicBezTo>
                    <a:pt x="45" y="8917"/>
                    <a:pt x="39" y="10136"/>
                    <a:pt x="39" y="11355"/>
                  </a:cubicBezTo>
                  <a:cubicBezTo>
                    <a:pt x="39" y="12623"/>
                    <a:pt x="1" y="13904"/>
                    <a:pt x="68" y="15170"/>
                  </a:cubicBezTo>
                  <a:cubicBezTo>
                    <a:pt x="69" y="15189"/>
                    <a:pt x="84" y="15199"/>
                    <a:pt x="99" y="15199"/>
                  </a:cubicBezTo>
                  <a:cubicBezTo>
                    <a:pt x="101" y="15199"/>
                    <a:pt x="104" y="15199"/>
                    <a:pt x="106" y="15198"/>
                  </a:cubicBezTo>
                  <a:cubicBezTo>
                    <a:pt x="114" y="15210"/>
                    <a:pt x="127" y="15220"/>
                    <a:pt x="144" y="15220"/>
                  </a:cubicBezTo>
                  <a:cubicBezTo>
                    <a:pt x="149" y="15220"/>
                    <a:pt x="155" y="15219"/>
                    <a:pt x="161" y="15217"/>
                  </a:cubicBezTo>
                  <a:cubicBezTo>
                    <a:pt x="2256" y="14587"/>
                    <a:pt x="4297" y="13628"/>
                    <a:pt x="6248" y="12653"/>
                  </a:cubicBezTo>
                  <a:cubicBezTo>
                    <a:pt x="6277" y="12639"/>
                    <a:pt x="6289" y="12613"/>
                    <a:pt x="6289" y="12590"/>
                  </a:cubicBezTo>
                  <a:cubicBezTo>
                    <a:pt x="6734" y="12822"/>
                    <a:pt x="7210" y="13014"/>
                    <a:pt x="7658" y="13244"/>
                  </a:cubicBezTo>
                  <a:cubicBezTo>
                    <a:pt x="8195" y="13520"/>
                    <a:pt x="8733" y="13791"/>
                    <a:pt x="9272" y="14059"/>
                  </a:cubicBezTo>
                  <a:cubicBezTo>
                    <a:pt x="10328" y="14583"/>
                    <a:pt x="11389" y="15096"/>
                    <a:pt x="12460" y="15586"/>
                  </a:cubicBezTo>
                  <a:cubicBezTo>
                    <a:pt x="12473" y="15592"/>
                    <a:pt x="12485" y="15594"/>
                    <a:pt x="12496" y="15594"/>
                  </a:cubicBezTo>
                  <a:cubicBezTo>
                    <a:pt x="12531" y="15594"/>
                    <a:pt x="12561" y="15570"/>
                    <a:pt x="12575" y="15541"/>
                  </a:cubicBezTo>
                  <a:cubicBezTo>
                    <a:pt x="12579" y="15542"/>
                    <a:pt x="12583" y="15543"/>
                    <a:pt x="12587" y="15543"/>
                  </a:cubicBezTo>
                  <a:cubicBezTo>
                    <a:pt x="12602" y="15543"/>
                    <a:pt x="12615" y="15536"/>
                    <a:pt x="12624" y="15516"/>
                  </a:cubicBezTo>
                  <a:cubicBezTo>
                    <a:pt x="12648" y="15465"/>
                    <a:pt x="12662" y="15413"/>
                    <a:pt x="12671" y="15356"/>
                  </a:cubicBezTo>
                  <a:cubicBezTo>
                    <a:pt x="12679" y="15302"/>
                    <a:pt x="12690" y="15241"/>
                    <a:pt x="12658" y="15193"/>
                  </a:cubicBezTo>
                  <a:cubicBezTo>
                    <a:pt x="12655" y="15188"/>
                    <a:pt x="12650" y="15182"/>
                    <a:pt x="12646" y="15179"/>
                  </a:cubicBezTo>
                  <a:cubicBezTo>
                    <a:pt x="12748" y="13959"/>
                    <a:pt x="12679" y="12709"/>
                    <a:pt x="12684" y="11486"/>
                  </a:cubicBezTo>
                  <a:cubicBezTo>
                    <a:pt x="12687" y="10231"/>
                    <a:pt x="12697" y="8976"/>
                    <a:pt x="12690" y="7721"/>
                  </a:cubicBezTo>
                  <a:cubicBezTo>
                    <a:pt x="12676" y="5223"/>
                    <a:pt x="12739" y="2724"/>
                    <a:pt x="12648" y="226"/>
                  </a:cubicBezTo>
                  <a:cubicBezTo>
                    <a:pt x="12647" y="189"/>
                    <a:pt x="12626" y="165"/>
                    <a:pt x="12600" y="153"/>
                  </a:cubicBezTo>
                  <a:cubicBezTo>
                    <a:pt x="12592" y="137"/>
                    <a:pt x="12577" y="124"/>
                    <a:pt x="12552" y="124"/>
                  </a:cubicBezTo>
                  <a:cubicBezTo>
                    <a:pt x="9927" y="77"/>
                    <a:pt x="7291" y="1"/>
                    <a:pt x="465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6"/>
            <p:cNvSpPr/>
            <p:nvPr/>
          </p:nvSpPr>
          <p:spPr>
            <a:xfrm>
              <a:off x="5684148" y="471647"/>
              <a:ext cx="660059" cy="807486"/>
            </a:xfrm>
            <a:custGeom>
              <a:avLst/>
              <a:gdLst/>
              <a:ahLst/>
              <a:cxnLst/>
              <a:rect l="l" t="t" r="r" b="b"/>
              <a:pathLst>
                <a:path w="12451" h="15232" extrusionOk="0">
                  <a:moveTo>
                    <a:pt x="58" y="0"/>
                  </a:moveTo>
                  <a:cubicBezTo>
                    <a:pt x="58" y="7"/>
                    <a:pt x="60" y="10"/>
                    <a:pt x="60" y="16"/>
                  </a:cubicBezTo>
                  <a:cubicBezTo>
                    <a:pt x="57" y="2506"/>
                    <a:pt x="58" y="4997"/>
                    <a:pt x="45" y="7488"/>
                  </a:cubicBezTo>
                  <a:cubicBezTo>
                    <a:pt x="39" y="8732"/>
                    <a:pt x="40" y="9978"/>
                    <a:pt x="37" y="11224"/>
                  </a:cubicBezTo>
                  <a:cubicBezTo>
                    <a:pt x="33" y="12447"/>
                    <a:pt x="66" y="13681"/>
                    <a:pt x="0" y="14903"/>
                  </a:cubicBezTo>
                  <a:cubicBezTo>
                    <a:pt x="2031" y="14064"/>
                    <a:pt x="4066" y="13288"/>
                    <a:pt x="6034" y="12301"/>
                  </a:cubicBezTo>
                  <a:cubicBezTo>
                    <a:pt x="6046" y="12294"/>
                    <a:pt x="6058" y="12292"/>
                    <a:pt x="6070" y="12292"/>
                  </a:cubicBezTo>
                  <a:cubicBezTo>
                    <a:pt x="6078" y="12292"/>
                    <a:pt x="6086" y="12293"/>
                    <a:pt x="6094" y="12295"/>
                  </a:cubicBezTo>
                  <a:cubicBezTo>
                    <a:pt x="6099" y="12288"/>
                    <a:pt x="6106" y="12283"/>
                    <a:pt x="6117" y="12283"/>
                  </a:cubicBezTo>
                  <a:cubicBezTo>
                    <a:pt x="6117" y="12283"/>
                    <a:pt x="6118" y="12283"/>
                    <a:pt x="6119" y="12283"/>
                  </a:cubicBezTo>
                  <a:cubicBezTo>
                    <a:pt x="6591" y="12308"/>
                    <a:pt x="7054" y="12621"/>
                    <a:pt x="7466" y="12829"/>
                  </a:cubicBezTo>
                  <a:cubicBezTo>
                    <a:pt x="8003" y="13102"/>
                    <a:pt x="8541" y="13372"/>
                    <a:pt x="9081" y="13639"/>
                  </a:cubicBezTo>
                  <a:cubicBezTo>
                    <a:pt x="10182" y="14183"/>
                    <a:pt x="11292" y="14708"/>
                    <a:pt x="12403" y="15232"/>
                  </a:cubicBezTo>
                  <a:cubicBezTo>
                    <a:pt x="12407" y="15199"/>
                    <a:pt x="12412" y="15165"/>
                    <a:pt x="12412" y="15129"/>
                  </a:cubicBezTo>
                  <a:cubicBezTo>
                    <a:pt x="12412" y="15086"/>
                    <a:pt x="12399" y="15039"/>
                    <a:pt x="12416" y="14997"/>
                  </a:cubicBezTo>
                  <a:cubicBezTo>
                    <a:pt x="12418" y="14992"/>
                    <a:pt x="12421" y="14987"/>
                    <a:pt x="12424" y="14983"/>
                  </a:cubicBezTo>
                  <a:cubicBezTo>
                    <a:pt x="12327" y="13732"/>
                    <a:pt x="12405" y="12449"/>
                    <a:pt x="12410" y="11196"/>
                  </a:cubicBezTo>
                  <a:cubicBezTo>
                    <a:pt x="12413" y="9967"/>
                    <a:pt x="12414" y="8739"/>
                    <a:pt x="12426" y="7511"/>
                  </a:cubicBezTo>
                  <a:cubicBezTo>
                    <a:pt x="12450" y="5017"/>
                    <a:pt x="12407" y="2523"/>
                    <a:pt x="12345" y="29"/>
                  </a:cubicBezTo>
                  <a:cubicBezTo>
                    <a:pt x="12171" y="26"/>
                    <a:pt x="11997" y="24"/>
                    <a:pt x="11823" y="21"/>
                  </a:cubicBezTo>
                  <a:lnTo>
                    <a:pt x="11823" y="21"/>
                  </a:lnTo>
                  <a:cubicBezTo>
                    <a:pt x="11835" y="32"/>
                    <a:pt x="11842" y="47"/>
                    <a:pt x="11842" y="68"/>
                  </a:cubicBezTo>
                  <a:cubicBezTo>
                    <a:pt x="11852" y="2426"/>
                    <a:pt x="11869" y="4785"/>
                    <a:pt x="11882" y="7144"/>
                  </a:cubicBezTo>
                  <a:cubicBezTo>
                    <a:pt x="11896" y="9498"/>
                    <a:pt x="11976" y="11867"/>
                    <a:pt x="11900" y="14219"/>
                  </a:cubicBezTo>
                  <a:cubicBezTo>
                    <a:pt x="11899" y="14244"/>
                    <a:pt x="11881" y="14257"/>
                    <a:pt x="11863" y="14257"/>
                  </a:cubicBezTo>
                  <a:cubicBezTo>
                    <a:pt x="11853" y="14257"/>
                    <a:pt x="11843" y="14253"/>
                    <a:pt x="11835" y="14246"/>
                  </a:cubicBezTo>
                  <a:cubicBezTo>
                    <a:pt x="11823" y="14260"/>
                    <a:pt x="11807" y="14270"/>
                    <a:pt x="11788" y="14270"/>
                  </a:cubicBezTo>
                  <a:cubicBezTo>
                    <a:pt x="11779" y="14270"/>
                    <a:pt x="11769" y="14267"/>
                    <a:pt x="11759" y="14262"/>
                  </a:cubicBezTo>
                  <a:cubicBezTo>
                    <a:pt x="9912" y="13272"/>
                    <a:pt x="8031" y="12326"/>
                    <a:pt x="6217" y="11276"/>
                  </a:cubicBezTo>
                  <a:lnTo>
                    <a:pt x="6217" y="11276"/>
                  </a:lnTo>
                  <a:cubicBezTo>
                    <a:pt x="6224" y="11298"/>
                    <a:pt x="6219" y="11323"/>
                    <a:pt x="6191" y="11336"/>
                  </a:cubicBezTo>
                  <a:cubicBezTo>
                    <a:pt x="4403" y="12161"/>
                    <a:pt x="2583" y="13002"/>
                    <a:pt x="820" y="13761"/>
                  </a:cubicBezTo>
                  <a:lnTo>
                    <a:pt x="820" y="13774"/>
                  </a:lnTo>
                  <a:cubicBezTo>
                    <a:pt x="820" y="13814"/>
                    <a:pt x="784" y="13834"/>
                    <a:pt x="749" y="13834"/>
                  </a:cubicBezTo>
                  <a:cubicBezTo>
                    <a:pt x="713" y="13834"/>
                    <a:pt x="678" y="13814"/>
                    <a:pt x="678" y="13774"/>
                  </a:cubicBezTo>
                  <a:cubicBezTo>
                    <a:pt x="638" y="9186"/>
                    <a:pt x="580" y="4594"/>
                    <a:pt x="634" y="8"/>
                  </a:cubicBezTo>
                  <a:cubicBezTo>
                    <a:pt x="442" y="7"/>
                    <a:pt x="249" y="3"/>
                    <a:pt x="58" y="0"/>
                  </a:cubicBezTo>
                  <a:close/>
                </a:path>
              </a:pathLst>
            </a:custGeom>
            <a:solidFill>
              <a:srgbClr val="B2F7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6"/>
            <p:cNvSpPr/>
            <p:nvPr/>
          </p:nvSpPr>
          <p:spPr>
            <a:xfrm>
              <a:off x="5721415" y="470851"/>
              <a:ext cx="589393" cy="751187"/>
            </a:xfrm>
            <a:custGeom>
              <a:avLst/>
              <a:gdLst/>
              <a:ahLst/>
              <a:cxnLst/>
              <a:rect l="l" t="t" r="r" b="b"/>
              <a:pathLst>
                <a:path w="11118" h="14170" extrusionOk="0">
                  <a:moveTo>
                    <a:pt x="5316" y="0"/>
                  </a:moveTo>
                  <a:cubicBezTo>
                    <a:pt x="3837" y="0"/>
                    <a:pt x="2357" y="27"/>
                    <a:pt x="877" y="27"/>
                  </a:cubicBezTo>
                  <a:cubicBezTo>
                    <a:pt x="584" y="27"/>
                    <a:pt x="292" y="26"/>
                    <a:pt x="0" y="24"/>
                  </a:cubicBezTo>
                  <a:lnTo>
                    <a:pt x="0" y="24"/>
                  </a:lnTo>
                  <a:cubicBezTo>
                    <a:pt x="89" y="4568"/>
                    <a:pt x="89" y="9120"/>
                    <a:pt x="86" y="13666"/>
                  </a:cubicBezTo>
                  <a:cubicBezTo>
                    <a:pt x="1859" y="12853"/>
                    <a:pt x="3653" y="12077"/>
                    <a:pt x="5418" y="11245"/>
                  </a:cubicBezTo>
                  <a:cubicBezTo>
                    <a:pt x="5426" y="11241"/>
                    <a:pt x="5435" y="11239"/>
                    <a:pt x="5443" y="11239"/>
                  </a:cubicBezTo>
                  <a:cubicBezTo>
                    <a:pt x="5433" y="11211"/>
                    <a:pt x="5456" y="11177"/>
                    <a:pt x="5489" y="11177"/>
                  </a:cubicBezTo>
                  <a:cubicBezTo>
                    <a:pt x="5496" y="11177"/>
                    <a:pt x="5503" y="11179"/>
                    <a:pt x="5510" y="11182"/>
                  </a:cubicBezTo>
                  <a:cubicBezTo>
                    <a:pt x="7407" y="12117"/>
                    <a:pt x="9253" y="13171"/>
                    <a:pt x="11118" y="14169"/>
                  </a:cubicBezTo>
                  <a:cubicBezTo>
                    <a:pt x="11016" y="11838"/>
                    <a:pt x="11067" y="9492"/>
                    <a:pt x="11051" y="7158"/>
                  </a:cubicBezTo>
                  <a:cubicBezTo>
                    <a:pt x="11035" y="4800"/>
                    <a:pt x="11022" y="2441"/>
                    <a:pt x="11003" y="83"/>
                  </a:cubicBezTo>
                  <a:cubicBezTo>
                    <a:pt x="11003" y="61"/>
                    <a:pt x="11010" y="45"/>
                    <a:pt x="11023" y="35"/>
                  </a:cubicBezTo>
                  <a:cubicBezTo>
                    <a:pt x="9189" y="6"/>
                    <a:pt x="7351" y="4"/>
                    <a:pt x="5517" y="0"/>
                  </a:cubicBezTo>
                  <a:cubicBezTo>
                    <a:pt x="5450" y="0"/>
                    <a:pt x="5383" y="0"/>
                    <a:pt x="5316" y="0"/>
                  </a:cubicBezTo>
                  <a:close/>
                </a:path>
              </a:pathLst>
            </a:custGeom>
            <a:solidFill>
              <a:srgbClr val="B2F7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9" name="Google Shape;399;p16"/>
          <p:cNvSpPr txBox="1">
            <a:spLocks noGrp="1"/>
          </p:cNvSpPr>
          <p:nvPr>
            <p:ph type="subTitle" idx="1"/>
          </p:nvPr>
        </p:nvSpPr>
        <p:spPr>
          <a:xfrm flipH="1">
            <a:off x="3532633" y="3351367"/>
            <a:ext cx="5126800" cy="1159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Gloria Hallelujah"/>
              <a:buNone/>
              <a:defRPr sz="2133">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None/>
              <a:defRPr sz="1867">
                <a:solidFill>
                  <a:schemeClr val="dk1"/>
                </a:solidFill>
              </a:defRPr>
            </a:lvl2pPr>
            <a:lvl3pPr lvl="2" algn="ctr" rtl="0">
              <a:lnSpc>
                <a:spcPct val="100000"/>
              </a:lnSpc>
              <a:spcBef>
                <a:spcPts val="0"/>
              </a:spcBef>
              <a:spcAft>
                <a:spcPts val="0"/>
              </a:spcAft>
              <a:buClr>
                <a:schemeClr val="dk1"/>
              </a:buClr>
              <a:buSzPts val="1400"/>
              <a:buNone/>
              <a:defRPr sz="1867">
                <a:solidFill>
                  <a:schemeClr val="dk1"/>
                </a:solidFill>
              </a:defRPr>
            </a:lvl3pPr>
            <a:lvl4pPr lvl="3" algn="ctr" rtl="0">
              <a:lnSpc>
                <a:spcPct val="100000"/>
              </a:lnSpc>
              <a:spcBef>
                <a:spcPts val="0"/>
              </a:spcBef>
              <a:spcAft>
                <a:spcPts val="0"/>
              </a:spcAft>
              <a:buClr>
                <a:schemeClr val="dk1"/>
              </a:buClr>
              <a:buSzPts val="1400"/>
              <a:buNone/>
              <a:defRPr sz="1867">
                <a:solidFill>
                  <a:schemeClr val="dk1"/>
                </a:solidFill>
              </a:defRPr>
            </a:lvl4pPr>
            <a:lvl5pPr lvl="4" algn="ctr" rtl="0">
              <a:lnSpc>
                <a:spcPct val="100000"/>
              </a:lnSpc>
              <a:spcBef>
                <a:spcPts val="0"/>
              </a:spcBef>
              <a:spcAft>
                <a:spcPts val="0"/>
              </a:spcAft>
              <a:buClr>
                <a:schemeClr val="dk1"/>
              </a:buClr>
              <a:buSzPts val="1400"/>
              <a:buNone/>
              <a:defRPr sz="1867">
                <a:solidFill>
                  <a:schemeClr val="dk1"/>
                </a:solidFill>
              </a:defRPr>
            </a:lvl5pPr>
            <a:lvl6pPr lvl="5" algn="ctr" rtl="0">
              <a:lnSpc>
                <a:spcPct val="100000"/>
              </a:lnSpc>
              <a:spcBef>
                <a:spcPts val="0"/>
              </a:spcBef>
              <a:spcAft>
                <a:spcPts val="0"/>
              </a:spcAft>
              <a:buClr>
                <a:schemeClr val="dk1"/>
              </a:buClr>
              <a:buSzPts val="1400"/>
              <a:buNone/>
              <a:defRPr sz="1867">
                <a:solidFill>
                  <a:schemeClr val="dk1"/>
                </a:solidFill>
              </a:defRPr>
            </a:lvl6pPr>
            <a:lvl7pPr lvl="6" algn="ctr" rtl="0">
              <a:lnSpc>
                <a:spcPct val="100000"/>
              </a:lnSpc>
              <a:spcBef>
                <a:spcPts val="0"/>
              </a:spcBef>
              <a:spcAft>
                <a:spcPts val="0"/>
              </a:spcAft>
              <a:buClr>
                <a:schemeClr val="dk1"/>
              </a:buClr>
              <a:buSzPts val="1400"/>
              <a:buNone/>
              <a:defRPr sz="1867">
                <a:solidFill>
                  <a:schemeClr val="dk1"/>
                </a:solidFill>
              </a:defRPr>
            </a:lvl7pPr>
            <a:lvl8pPr lvl="7" algn="ctr" rtl="0">
              <a:lnSpc>
                <a:spcPct val="100000"/>
              </a:lnSpc>
              <a:spcBef>
                <a:spcPts val="0"/>
              </a:spcBef>
              <a:spcAft>
                <a:spcPts val="0"/>
              </a:spcAft>
              <a:buClr>
                <a:schemeClr val="dk1"/>
              </a:buClr>
              <a:buSzPts val="1400"/>
              <a:buNone/>
              <a:defRPr sz="1867">
                <a:solidFill>
                  <a:schemeClr val="dk1"/>
                </a:solidFill>
              </a:defRPr>
            </a:lvl8pPr>
            <a:lvl9pPr lvl="8" algn="ctr" rtl="0">
              <a:lnSpc>
                <a:spcPct val="100000"/>
              </a:lnSpc>
              <a:spcBef>
                <a:spcPts val="0"/>
              </a:spcBef>
              <a:spcAft>
                <a:spcPts val="0"/>
              </a:spcAft>
              <a:buClr>
                <a:schemeClr val="dk1"/>
              </a:buClr>
              <a:buSzPts val="1400"/>
              <a:buNone/>
              <a:defRPr sz="1867">
                <a:solidFill>
                  <a:schemeClr val="dk1"/>
                </a:solidFill>
              </a:defRPr>
            </a:lvl9pPr>
          </a:lstStyle>
          <a:p>
            <a:endParaRPr/>
          </a:p>
        </p:txBody>
      </p:sp>
      <p:sp>
        <p:nvSpPr>
          <p:cNvPr id="400" name="Google Shape;400;p16"/>
          <p:cNvSpPr/>
          <p:nvPr/>
        </p:nvSpPr>
        <p:spPr>
          <a:xfrm>
            <a:off x="577864" y="5164489"/>
            <a:ext cx="746203" cy="716841"/>
          </a:xfrm>
          <a:custGeom>
            <a:avLst/>
            <a:gdLst/>
            <a:ahLst/>
            <a:cxnLst/>
            <a:rect l="l" t="t" r="r" b="b"/>
            <a:pathLst>
              <a:path w="3941" h="3786" extrusionOk="0">
                <a:moveTo>
                  <a:pt x="2590" y="410"/>
                </a:moveTo>
                <a:cubicBezTo>
                  <a:pt x="2599" y="410"/>
                  <a:pt x="2603" y="418"/>
                  <a:pt x="2606" y="432"/>
                </a:cubicBezTo>
                <a:cubicBezTo>
                  <a:pt x="2612" y="467"/>
                  <a:pt x="2609" y="510"/>
                  <a:pt x="2601" y="528"/>
                </a:cubicBezTo>
                <a:cubicBezTo>
                  <a:pt x="2592" y="547"/>
                  <a:pt x="2589" y="613"/>
                  <a:pt x="2594" y="677"/>
                </a:cubicBezTo>
                <a:cubicBezTo>
                  <a:pt x="2599" y="740"/>
                  <a:pt x="2591" y="856"/>
                  <a:pt x="2574" y="935"/>
                </a:cubicBezTo>
                <a:cubicBezTo>
                  <a:pt x="2558" y="1013"/>
                  <a:pt x="2555" y="1111"/>
                  <a:pt x="2567" y="1154"/>
                </a:cubicBezTo>
                <a:cubicBezTo>
                  <a:pt x="2590" y="1227"/>
                  <a:pt x="2599" y="1232"/>
                  <a:pt x="2755" y="1262"/>
                </a:cubicBezTo>
                <a:cubicBezTo>
                  <a:pt x="2846" y="1279"/>
                  <a:pt x="2956" y="1305"/>
                  <a:pt x="3003" y="1321"/>
                </a:cubicBezTo>
                <a:cubicBezTo>
                  <a:pt x="3049" y="1335"/>
                  <a:pt x="3174" y="1360"/>
                  <a:pt x="3279" y="1375"/>
                </a:cubicBezTo>
                <a:cubicBezTo>
                  <a:pt x="3533" y="1411"/>
                  <a:pt x="3610" y="1431"/>
                  <a:pt x="3598" y="1454"/>
                </a:cubicBezTo>
                <a:cubicBezTo>
                  <a:pt x="3593" y="1466"/>
                  <a:pt x="3377" y="1549"/>
                  <a:pt x="3120" y="1639"/>
                </a:cubicBezTo>
                <a:cubicBezTo>
                  <a:pt x="2601" y="1819"/>
                  <a:pt x="2539" y="1873"/>
                  <a:pt x="2695" y="2002"/>
                </a:cubicBezTo>
                <a:cubicBezTo>
                  <a:pt x="2742" y="2041"/>
                  <a:pt x="2909" y="2204"/>
                  <a:pt x="3069" y="2369"/>
                </a:cubicBezTo>
                <a:lnTo>
                  <a:pt x="3359" y="2666"/>
                </a:lnTo>
                <a:lnTo>
                  <a:pt x="3237" y="2646"/>
                </a:lnTo>
                <a:cubicBezTo>
                  <a:pt x="3170" y="2636"/>
                  <a:pt x="2955" y="2593"/>
                  <a:pt x="2758" y="2550"/>
                </a:cubicBezTo>
                <a:cubicBezTo>
                  <a:pt x="2592" y="2515"/>
                  <a:pt x="2484" y="2498"/>
                  <a:pt x="2423" y="2498"/>
                </a:cubicBezTo>
                <a:cubicBezTo>
                  <a:pt x="2392" y="2498"/>
                  <a:pt x="2373" y="2502"/>
                  <a:pt x="2364" y="2511"/>
                </a:cubicBezTo>
                <a:cubicBezTo>
                  <a:pt x="2345" y="2532"/>
                  <a:pt x="2330" y="2622"/>
                  <a:pt x="2331" y="2713"/>
                </a:cubicBezTo>
                <a:cubicBezTo>
                  <a:pt x="2332" y="2803"/>
                  <a:pt x="2323" y="2954"/>
                  <a:pt x="2309" y="3050"/>
                </a:cubicBezTo>
                <a:cubicBezTo>
                  <a:pt x="2295" y="3145"/>
                  <a:pt x="2289" y="3245"/>
                  <a:pt x="2294" y="3270"/>
                </a:cubicBezTo>
                <a:cubicBezTo>
                  <a:pt x="2300" y="3297"/>
                  <a:pt x="2297" y="3309"/>
                  <a:pt x="2290" y="3309"/>
                </a:cubicBezTo>
                <a:cubicBezTo>
                  <a:pt x="2276" y="3309"/>
                  <a:pt x="2243" y="3265"/>
                  <a:pt x="2216" y="3199"/>
                </a:cubicBezTo>
                <a:cubicBezTo>
                  <a:pt x="2196" y="3147"/>
                  <a:pt x="2135" y="3007"/>
                  <a:pt x="2082" y="2891"/>
                </a:cubicBezTo>
                <a:cubicBezTo>
                  <a:pt x="2030" y="2774"/>
                  <a:pt x="1974" y="2644"/>
                  <a:pt x="1961" y="2606"/>
                </a:cubicBezTo>
                <a:cubicBezTo>
                  <a:pt x="1941" y="2548"/>
                  <a:pt x="1920" y="2534"/>
                  <a:pt x="1854" y="2532"/>
                </a:cubicBezTo>
                <a:cubicBezTo>
                  <a:pt x="1853" y="2532"/>
                  <a:pt x="1853" y="2532"/>
                  <a:pt x="1853" y="2532"/>
                </a:cubicBezTo>
                <a:cubicBezTo>
                  <a:pt x="1777" y="2532"/>
                  <a:pt x="1468" y="2664"/>
                  <a:pt x="1272" y="2783"/>
                </a:cubicBezTo>
                <a:cubicBezTo>
                  <a:pt x="1229" y="2809"/>
                  <a:pt x="1147" y="2851"/>
                  <a:pt x="1092" y="2876"/>
                </a:cubicBezTo>
                <a:lnTo>
                  <a:pt x="992" y="2922"/>
                </a:lnTo>
                <a:lnTo>
                  <a:pt x="1194" y="2531"/>
                </a:lnTo>
                <a:cubicBezTo>
                  <a:pt x="1347" y="2231"/>
                  <a:pt x="1391" y="2125"/>
                  <a:pt x="1381" y="2077"/>
                </a:cubicBezTo>
                <a:cubicBezTo>
                  <a:pt x="1368" y="2025"/>
                  <a:pt x="1317" y="1996"/>
                  <a:pt x="1044" y="1880"/>
                </a:cubicBezTo>
                <a:cubicBezTo>
                  <a:pt x="866" y="1804"/>
                  <a:pt x="659" y="1728"/>
                  <a:pt x="581" y="1706"/>
                </a:cubicBezTo>
                <a:cubicBezTo>
                  <a:pt x="501" y="1685"/>
                  <a:pt x="442" y="1665"/>
                  <a:pt x="444" y="1659"/>
                </a:cubicBezTo>
                <a:cubicBezTo>
                  <a:pt x="447" y="1654"/>
                  <a:pt x="521" y="1645"/>
                  <a:pt x="614" y="1640"/>
                </a:cubicBezTo>
                <a:cubicBezTo>
                  <a:pt x="705" y="1635"/>
                  <a:pt x="829" y="1620"/>
                  <a:pt x="896" y="1607"/>
                </a:cubicBezTo>
                <a:cubicBezTo>
                  <a:pt x="960" y="1595"/>
                  <a:pt x="1127" y="1580"/>
                  <a:pt x="1264" y="1575"/>
                </a:cubicBezTo>
                <a:cubicBezTo>
                  <a:pt x="1550" y="1564"/>
                  <a:pt x="1602" y="1522"/>
                  <a:pt x="1540" y="1348"/>
                </a:cubicBezTo>
                <a:cubicBezTo>
                  <a:pt x="1517" y="1285"/>
                  <a:pt x="1481" y="1150"/>
                  <a:pt x="1459" y="1046"/>
                </a:cubicBezTo>
                <a:cubicBezTo>
                  <a:pt x="1436" y="942"/>
                  <a:pt x="1405" y="815"/>
                  <a:pt x="1389" y="762"/>
                </a:cubicBezTo>
                <a:cubicBezTo>
                  <a:pt x="1366" y="682"/>
                  <a:pt x="1362" y="642"/>
                  <a:pt x="1378" y="642"/>
                </a:cubicBezTo>
                <a:cubicBezTo>
                  <a:pt x="1392" y="642"/>
                  <a:pt x="1422" y="675"/>
                  <a:pt x="1466" y="740"/>
                </a:cubicBezTo>
                <a:cubicBezTo>
                  <a:pt x="1555" y="874"/>
                  <a:pt x="1817" y="1083"/>
                  <a:pt x="1904" y="1091"/>
                </a:cubicBezTo>
                <a:cubicBezTo>
                  <a:pt x="1905" y="1091"/>
                  <a:pt x="1906" y="1091"/>
                  <a:pt x="1907" y="1091"/>
                </a:cubicBezTo>
                <a:cubicBezTo>
                  <a:pt x="1934" y="1091"/>
                  <a:pt x="1978" y="1064"/>
                  <a:pt x="2004" y="1030"/>
                </a:cubicBezTo>
                <a:cubicBezTo>
                  <a:pt x="2033" y="995"/>
                  <a:pt x="2177" y="832"/>
                  <a:pt x="2326" y="667"/>
                </a:cubicBezTo>
                <a:cubicBezTo>
                  <a:pt x="2496" y="478"/>
                  <a:pt x="2563" y="410"/>
                  <a:pt x="2590" y="410"/>
                </a:cubicBezTo>
                <a:close/>
                <a:moveTo>
                  <a:pt x="2709" y="0"/>
                </a:moveTo>
                <a:cubicBezTo>
                  <a:pt x="2682" y="0"/>
                  <a:pt x="2652" y="9"/>
                  <a:pt x="2622" y="27"/>
                </a:cubicBezTo>
                <a:cubicBezTo>
                  <a:pt x="2580" y="52"/>
                  <a:pt x="2547" y="89"/>
                  <a:pt x="2550" y="107"/>
                </a:cubicBezTo>
                <a:cubicBezTo>
                  <a:pt x="2552" y="126"/>
                  <a:pt x="2468" y="241"/>
                  <a:pt x="2365" y="360"/>
                </a:cubicBezTo>
                <a:cubicBezTo>
                  <a:pt x="2262" y="480"/>
                  <a:pt x="2174" y="588"/>
                  <a:pt x="2171" y="597"/>
                </a:cubicBezTo>
                <a:cubicBezTo>
                  <a:pt x="2168" y="607"/>
                  <a:pt x="2146" y="631"/>
                  <a:pt x="2122" y="652"/>
                </a:cubicBezTo>
                <a:cubicBezTo>
                  <a:pt x="2098" y="672"/>
                  <a:pt x="2039" y="733"/>
                  <a:pt x="1989" y="790"/>
                </a:cubicBezTo>
                <a:cubicBezTo>
                  <a:pt x="1939" y="846"/>
                  <a:pt x="1914" y="869"/>
                  <a:pt x="1886" y="869"/>
                </a:cubicBezTo>
                <a:cubicBezTo>
                  <a:pt x="1868" y="869"/>
                  <a:pt x="1850" y="860"/>
                  <a:pt x="1824" y="844"/>
                </a:cubicBezTo>
                <a:cubicBezTo>
                  <a:pt x="1782" y="818"/>
                  <a:pt x="1694" y="726"/>
                  <a:pt x="1626" y="635"/>
                </a:cubicBezTo>
                <a:cubicBezTo>
                  <a:pt x="1442" y="390"/>
                  <a:pt x="1245" y="223"/>
                  <a:pt x="1149" y="223"/>
                </a:cubicBezTo>
                <a:cubicBezTo>
                  <a:pt x="1133" y="223"/>
                  <a:pt x="1120" y="228"/>
                  <a:pt x="1110" y="237"/>
                </a:cubicBezTo>
                <a:cubicBezTo>
                  <a:pt x="1064" y="282"/>
                  <a:pt x="1073" y="379"/>
                  <a:pt x="1140" y="584"/>
                </a:cubicBezTo>
                <a:cubicBezTo>
                  <a:pt x="1172" y="680"/>
                  <a:pt x="1214" y="830"/>
                  <a:pt x="1232" y="915"/>
                </a:cubicBezTo>
                <a:cubicBezTo>
                  <a:pt x="1250" y="1000"/>
                  <a:pt x="1281" y="1139"/>
                  <a:pt x="1299" y="1225"/>
                </a:cubicBezTo>
                <a:cubicBezTo>
                  <a:pt x="1320" y="1320"/>
                  <a:pt x="1320" y="1376"/>
                  <a:pt x="1298" y="1376"/>
                </a:cubicBezTo>
                <a:cubicBezTo>
                  <a:pt x="1298" y="1376"/>
                  <a:pt x="1298" y="1376"/>
                  <a:pt x="1297" y="1376"/>
                </a:cubicBezTo>
                <a:cubicBezTo>
                  <a:pt x="1292" y="1376"/>
                  <a:pt x="1286" y="1375"/>
                  <a:pt x="1277" y="1375"/>
                </a:cubicBezTo>
                <a:cubicBezTo>
                  <a:pt x="1133" y="1375"/>
                  <a:pt x="477" y="1451"/>
                  <a:pt x="286" y="1491"/>
                </a:cubicBezTo>
                <a:cubicBezTo>
                  <a:pt x="107" y="1529"/>
                  <a:pt x="61" y="1551"/>
                  <a:pt x="30" y="1616"/>
                </a:cubicBezTo>
                <a:cubicBezTo>
                  <a:pt x="0" y="1678"/>
                  <a:pt x="5" y="1706"/>
                  <a:pt x="52" y="1745"/>
                </a:cubicBezTo>
                <a:cubicBezTo>
                  <a:pt x="84" y="1772"/>
                  <a:pt x="151" y="1797"/>
                  <a:pt x="200" y="1800"/>
                </a:cubicBezTo>
                <a:cubicBezTo>
                  <a:pt x="291" y="1807"/>
                  <a:pt x="952" y="2025"/>
                  <a:pt x="1105" y="2098"/>
                </a:cubicBezTo>
                <a:lnTo>
                  <a:pt x="1188" y="2138"/>
                </a:lnTo>
                <a:lnTo>
                  <a:pt x="1040" y="2445"/>
                </a:lnTo>
                <a:cubicBezTo>
                  <a:pt x="957" y="2616"/>
                  <a:pt x="844" y="2808"/>
                  <a:pt x="785" y="2877"/>
                </a:cubicBezTo>
                <a:cubicBezTo>
                  <a:pt x="620" y="3073"/>
                  <a:pt x="575" y="3250"/>
                  <a:pt x="680" y="3302"/>
                </a:cubicBezTo>
                <a:cubicBezTo>
                  <a:pt x="682" y="3303"/>
                  <a:pt x="686" y="3304"/>
                  <a:pt x="690" y="3304"/>
                </a:cubicBezTo>
                <a:cubicBezTo>
                  <a:pt x="748" y="3304"/>
                  <a:pt x="952" y="3183"/>
                  <a:pt x="978" y="3130"/>
                </a:cubicBezTo>
                <a:cubicBezTo>
                  <a:pt x="987" y="3111"/>
                  <a:pt x="1002" y="3099"/>
                  <a:pt x="1016" y="3099"/>
                </a:cubicBezTo>
                <a:cubicBezTo>
                  <a:pt x="1018" y="3099"/>
                  <a:pt x="1021" y="3099"/>
                  <a:pt x="1024" y="3100"/>
                </a:cubicBezTo>
                <a:cubicBezTo>
                  <a:pt x="1025" y="3101"/>
                  <a:pt x="1026" y="3101"/>
                  <a:pt x="1027" y="3101"/>
                </a:cubicBezTo>
                <a:cubicBezTo>
                  <a:pt x="1069" y="3101"/>
                  <a:pt x="1386" y="2948"/>
                  <a:pt x="1674" y="2788"/>
                </a:cubicBezTo>
                <a:cubicBezTo>
                  <a:pt x="1726" y="2759"/>
                  <a:pt x="1765" y="2744"/>
                  <a:pt x="1793" y="2744"/>
                </a:cubicBezTo>
                <a:cubicBezTo>
                  <a:pt x="1831" y="2744"/>
                  <a:pt x="1852" y="2770"/>
                  <a:pt x="1864" y="2823"/>
                </a:cubicBezTo>
                <a:cubicBezTo>
                  <a:pt x="1887" y="2910"/>
                  <a:pt x="2191" y="3608"/>
                  <a:pt x="2250" y="3705"/>
                </a:cubicBezTo>
                <a:cubicBezTo>
                  <a:pt x="2289" y="3767"/>
                  <a:pt x="2314" y="3785"/>
                  <a:pt x="2366" y="3785"/>
                </a:cubicBezTo>
                <a:cubicBezTo>
                  <a:pt x="2368" y="3785"/>
                  <a:pt x="2369" y="3785"/>
                  <a:pt x="2371" y="3785"/>
                </a:cubicBezTo>
                <a:cubicBezTo>
                  <a:pt x="2463" y="3782"/>
                  <a:pt x="2481" y="3737"/>
                  <a:pt x="2476" y="3523"/>
                </a:cubicBezTo>
                <a:cubicBezTo>
                  <a:pt x="2473" y="3425"/>
                  <a:pt x="2482" y="3223"/>
                  <a:pt x="2496" y="3073"/>
                </a:cubicBezTo>
                <a:cubicBezTo>
                  <a:pt x="2510" y="2923"/>
                  <a:pt x="2521" y="2777"/>
                  <a:pt x="2523" y="2747"/>
                </a:cubicBezTo>
                <a:cubicBezTo>
                  <a:pt x="2523" y="2725"/>
                  <a:pt x="2536" y="2714"/>
                  <a:pt x="2579" y="2714"/>
                </a:cubicBezTo>
                <a:cubicBezTo>
                  <a:pt x="2623" y="2714"/>
                  <a:pt x="2699" y="2726"/>
                  <a:pt x="2826" y="2750"/>
                </a:cubicBezTo>
                <a:cubicBezTo>
                  <a:pt x="2994" y="2781"/>
                  <a:pt x="3221" y="2830"/>
                  <a:pt x="3335" y="2859"/>
                </a:cubicBezTo>
                <a:cubicBezTo>
                  <a:pt x="3414" y="2879"/>
                  <a:pt x="3481" y="2888"/>
                  <a:pt x="3535" y="2888"/>
                </a:cubicBezTo>
                <a:cubicBezTo>
                  <a:pt x="3727" y="2888"/>
                  <a:pt x="3758" y="2772"/>
                  <a:pt x="3572" y="2602"/>
                </a:cubicBezTo>
                <a:cubicBezTo>
                  <a:pt x="3354" y="2405"/>
                  <a:pt x="2936" y="1957"/>
                  <a:pt x="2951" y="1937"/>
                </a:cubicBezTo>
                <a:cubicBezTo>
                  <a:pt x="2958" y="1927"/>
                  <a:pt x="3181" y="1835"/>
                  <a:pt x="3442" y="1735"/>
                </a:cubicBezTo>
                <a:cubicBezTo>
                  <a:pt x="3703" y="1634"/>
                  <a:pt x="3925" y="1538"/>
                  <a:pt x="3933" y="1522"/>
                </a:cubicBezTo>
                <a:cubicBezTo>
                  <a:pt x="3940" y="1507"/>
                  <a:pt x="3936" y="1464"/>
                  <a:pt x="3923" y="1430"/>
                </a:cubicBezTo>
                <a:cubicBezTo>
                  <a:pt x="3893" y="1347"/>
                  <a:pt x="3653" y="1255"/>
                  <a:pt x="3292" y="1189"/>
                </a:cubicBezTo>
                <a:cubicBezTo>
                  <a:pt x="3144" y="1161"/>
                  <a:pt x="2965" y="1125"/>
                  <a:pt x="2887" y="1106"/>
                </a:cubicBezTo>
                <a:lnTo>
                  <a:pt x="2747" y="1072"/>
                </a:lnTo>
                <a:lnTo>
                  <a:pt x="2767" y="875"/>
                </a:lnTo>
                <a:cubicBezTo>
                  <a:pt x="2778" y="768"/>
                  <a:pt x="2787" y="604"/>
                  <a:pt x="2787" y="514"/>
                </a:cubicBezTo>
                <a:cubicBezTo>
                  <a:pt x="2789" y="425"/>
                  <a:pt x="2795" y="347"/>
                  <a:pt x="2803" y="345"/>
                </a:cubicBezTo>
                <a:cubicBezTo>
                  <a:pt x="2828" y="336"/>
                  <a:pt x="2836" y="101"/>
                  <a:pt x="2812" y="62"/>
                </a:cubicBezTo>
                <a:cubicBezTo>
                  <a:pt x="2787" y="21"/>
                  <a:pt x="2751" y="0"/>
                  <a:pt x="270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dk1"/>
              </a:solidFill>
            </a:endParaRPr>
          </a:p>
        </p:txBody>
      </p:sp>
      <p:grpSp>
        <p:nvGrpSpPr>
          <p:cNvPr id="401" name="Google Shape;401;p16"/>
          <p:cNvGrpSpPr/>
          <p:nvPr/>
        </p:nvGrpSpPr>
        <p:grpSpPr>
          <a:xfrm>
            <a:off x="10705276" y="5683972"/>
            <a:ext cx="526621" cy="433451"/>
            <a:chOff x="6815683" y="2849752"/>
            <a:chExt cx="186975" cy="153895"/>
          </a:xfrm>
        </p:grpSpPr>
        <p:sp>
          <p:nvSpPr>
            <p:cNvPr id="402" name="Google Shape;402;p16"/>
            <p:cNvSpPr/>
            <p:nvPr/>
          </p:nvSpPr>
          <p:spPr>
            <a:xfrm>
              <a:off x="6822044" y="2861043"/>
              <a:ext cx="172556" cy="131365"/>
            </a:xfrm>
            <a:custGeom>
              <a:avLst/>
              <a:gdLst/>
              <a:ahLst/>
              <a:cxnLst/>
              <a:rect l="l" t="t" r="r" b="b"/>
              <a:pathLst>
                <a:path w="3255" h="2478" extrusionOk="0">
                  <a:moveTo>
                    <a:pt x="1618" y="0"/>
                  </a:moveTo>
                  <a:cubicBezTo>
                    <a:pt x="1601" y="0"/>
                    <a:pt x="1578" y="4"/>
                    <a:pt x="1546" y="13"/>
                  </a:cubicBezTo>
                  <a:cubicBezTo>
                    <a:pt x="1346" y="66"/>
                    <a:pt x="1211" y="447"/>
                    <a:pt x="1130" y="664"/>
                  </a:cubicBezTo>
                  <a:cubicBezTo>
                    <a:pt x="1153" y="691"/>
                    <a:pt x="1138" y="741"/>
                    <a:pt x="1100" y="756"/>
                  </a:cubicBezTo>
                  <a:lnTo>
                    <a:pt x="1101" y="759"/>
                  </a:lnTo>
                  <a:cubicBezTo>
                    <a:pt x="1081" y="762"/>
                    <a:pt x="1061" y="763"/>
                    <a:pt x="1041" y="766"/>
                  </a:cubicBezTo>
                  <a:cubicBezTo>
                    <a:pt x="1017" y="773"/>
                    <a:pt x="993" y="779"/>
                    <a:pt x="969" y="786"/>
                  </a:cubicBezTo>
                  <a:cubicBezTo>
                    <a:pt x="964" y="789"/>
                    <a:pt x="958" y="791"/>
                    <a:pt x="953" y="791"/>
                  </a:cubicBezTo>
                  <a:cubicBezTo>
                    <a:pt x="944" y="791"/>
                    <a:pt x="935" y="786"/>
                    <a:pt x="929" y="778"/>
                  </a:cubicBezTo>
                  <a:cubicBezTo>
                    <a:pt x="811" y="787"/>
                    <a:pt x="694" y="788"/>
                    <a:pt x="576" y="789"/>
                  </a:cubicBezTo>
                  <a:cubicBezTo>
                    <a:pt x="574" y="789"/>
                    <a:pt x="572" y="789"/>
                    <a:pt x="569" y="789"/>
                  </a:cubicBezTo>
                  <a:cubicBezTo>
                    <a:pt x="520" y="789"/>
                    <a:pt x="433" y="779"/>
                    <a:pt x="348" y="779"/>
                  </a:cubicBezTo>
                  <a:cubicBezTo>
                    <a:pt x="255" y="779"/>
                    <a:pt x="164" y="791"/>
                    <a:pt x="127" y="840"/>
                  </a:cubicBezTo>
                  <a:cubicBezTo>
                    <a:pt x="0" y="1010"/>
                    <a:pt x="768" y="1374"/>
                    <a:pt x="889" y="1439"/>
                  </a:cubicBezTo>
                  <a:cubicBezTo>
                    <a:pt x="898" y="1445"/>
                    <a:pt x="905" y="1451"/>
                    <a:pt x="911" y="1458"/>
                  </a:cubicBezTo>
                  <a:cubicBezTo>
                    <a:pt x="932" y="1464"/>
                    <a:pt x="949" y="1483"/>
                    <a:pt x="940" y="1509"/>
                  </a:cubicBezTo>
                  <a:cubicBezTo>
                    <a:pt x="887" y="1667"/>
                    <a:pt x="837" y="1826"/>
                    <a:pt x="797" y="1989"/>
                  </a:cubicBezTo>
                  <a:cubicBezTo>
                    <a:pt x="777" y="2073"/>
                    <a:pt x="761" y="2157"/>
                    <a:pt x="751" y="2244"/>
                  </a:cubicBezTo>
                  <a:cubicBezTo>
                    <a:pt x="739" y="2338"/>
                    <a:pt x="693" y="2446"/>
                    <a:pt x="790" y="2474"/>
                  </a:cubicBezTo>
                  <a:cubicBezTo>
                    <a:pt x="798" y="2476"/>
                    <a:pt x="806" y="2477"/>
                    <a:pt x="815" y="2477"/>
                  </a:cubicBezTo>
                  <a:cubicBezTo>
                    <a:pt x="943" y="2477"/>
                    <a:pt x="1158" y="2240"/>
                    <a:pt x="1251" y="2158"/>
                  </a:cubicBezTo>
                  <a:cubicBezTo>
                    <a:pt x="1369" y="2056"/>
                    <a:pt x="1478" y="1947"/>
                    <a:pt x="1590" y="1840"/>
                  </a:cubicBezTo>
                  <a:cubicBezTo>
                    <a:pt x="1607" y="1824"/>
                    <a:pt x="1625" y="1817"/>
                    <a:pt x="1642" y="1817"/>
                  </a:cubicBezTo>
                  <a:cubicBezTo>
                    <a:pt x="1675" y="1817"/>
                    <a:pt x="1706" y="1842"/>
                    <a:pt x="1717" y="1873"/>
                  </a:cubicBezTo>
                  <a:cubicBezTo>
                    <a:pt x="1996" y="2112"/>
                    <a:pt x="2307" y="2289"/>
                    <a:pt x="2658" y="2391"/>
                  </a:cubicBezTo>
                  <a:cubicBezTo>
                    <a:pt x="2643" y="2234"/>
                    <a:pt x="2618" y="2080"/>
                    <a:pt x="2573" y="1928"/>
                  </a:cubicBezTo>
                  <a:cubicBezTo>
                    <a:pt x="2525" y="1760"/>
                    <a:pt x="2432" y="1607"/>
                    <a:pt x="2392" y="1438"/>
                  </a:cubicBezTo>
                  <a:cubicBezTo>
                    <a:pt x="2384" y="1403"/>
                    <a:pt x="2409" y="1369"/>
                    <a:pt x="2440" y="1359"/>
                  </a:cubicBezTo>
                  <a:cubicBezTo>
                    <a:pt x="2440" y="1342"/>
                    <a:pt x="2449" y="1325"/>
                    <a:pt x="2469" y="1313"/>
                  </a:cubicBezTo>
                  <a:cubicBezTo>
                    <a:pt x="2566" y="1251"/>
                    <a:pt x="3254" y="784"/>
                    <a:pt x="3174" y="661"/>
                  </a:cubicBezTo>
                  <a:cubicBezTo>
                    <a:pt x="3156" y="633"/>
                    <a:pt x="3089" y="624"/>
                    <a:pt x="3008" y="624"/>
                  </a:cubicBezTo>
                  <a:cubicBezTo>
                    <a:pt x="2877" y="624"/>
                    <a:pt x="2710" y="647"/>
                    <a:pt x="2652" y="651"/>
                  </a:cubicBezTo>
                  <a:cubicBezTo>
                    <a:pt x="2482" y="663"/>
                    <a:pt x="2314" y="691"/>
                    <a:pt x="2145" y="695"/>
                  </a:cubicBezTo>
                  <a:cubicBezTo>
                    <a:pt x="2144" y="695"/>
                    <a:pt x="2143" y="695"/>
                    <a:pt x="2141" y="695"/>
                  </a:cubicBezTo>
                  <a:cubicBezTo>
                    <a:pt x="2106" y="695"/>
                    <a:pt x="2084" y="670"/>
                    <a:pt x="2076" y="641"/>
                  </a:cubicBezTo>
                  <a:cubicBezTo>
                    <a:pt x="2062" y="637"/>
                    <a:pt x="2049" y="631"/>
                    <a:pt x="2041" y="618"/>
                  </a:cubicBezTo>
                  <a:cubicBezTo>
                    <a:pt x="1967" y="512"/>
                    <a:pt x="1928" y="388"/>
                    <a:pt x="1860" y="278"/>
                  </a:cubicBezTo>
                  <a:cubicBezTo>
                    <a:pt x="1821" y="214"/>
                    <a:pt x="1777" y="151"/>
                    <a:pt x="1730" y="94"/>
                  </a:cubicBezTo>
                  <a:cubicBezTo>
                    <a:pt x="1678" y="31"/>
                    <a:pt x="1665" y="0"/>
                    <a:pt x="1618" y="0"/>
                  </a:cubicBezTo>
                  <a:close/>
                </a:path>
              </a:pathLst>
            </a:custGeom>
            <a:solidFill>
              <a:srgbClr val="FFE6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6"/>
            <p:cNvSpPr/>
            <p:nvPr/>
          </p:nvSpPr>
          <p:spPr>
            <a:xfrm>
              <a:off x="6815683" y="2849752"/>
              <a:ext cx="186975" cy="153895"/>
            </a:xfrm>
            <a:custGeom>
              <a:avLst/>
              <a:gdLst/>
              <a:ahLst/>
              <a:cxnLst/>
              <a:rect l="l" t="t" r="r" b="b"/>
              <a:pathLst>
                <a:path w="3527" h="2903" extrusionOk="0">
                  <a:moveTo>
                    <a:pt x="1738" y="213"/>
                  </a:moveTo>
                  <a:cubicBezTo>
                    <a:pt x="1785" y="213"/>
                    <a:pt x="1798" y="244"/>
                    <a:pt x="1850" y="307"/>
                  </a:cubicBezTo>
                  <a:cubicBezTo>
                    <a:pt x="1897" y="365"/>
                    <a:pt x="1941" y="427"/>
                    <a:pt x="1980" y="491"/>
                  </a:cubicBezTo>
                  <a:cubicBezTo>
                    <a:pt x="2048" y="601"/>
                    <a:pt x="2087" y="725"/>
                    <a:pt x="2161" y="831"/>
                  </a:cubicBezTo>
                  <a:cubicBezTo>
                    <a:pt x="2169" y="844"/>
                    <a:pt x="2182" y="850"/>
                    <a:pt x="2196" y="854"/>
                  </a:cubicBezTo>
                  <a:cubicBezTo>
                    <a:pt x="2204" y="883"/>
                    <a:pt x="2226" y="908"/>
                    <a:pt x="2261" y="908"/>
                  </a:cubicBezTo>
                  <a:cubicBezTo>
                    <a:pt x="2263" y="908"/>
                    <a:pt x="2264" y="908"/>
                    <a:pt x="2265" y="908"/>
                  </a:cubicBezTo>
                  <a:cubicBezTo>
                    <a:pt x="2434" y="904"/>
                    <a:pt x="2602" y="876"/>
                    <a:pt x="2772" y="864"/>
                  </a:cubicBezTo>
                  <a:cubicBezTo>
                    <a:pt x="2830" y="860"/>
                    <a:pt x="2997" y="837"/>
                    <a:pt x="3128" y="837"/>
                  </a:cubicBezTo>
                  <a:cubicBezTo>
                    <a:pt x="3209" y="837"/>
                    <a:pt x="3276" y="846"/>
                    <a:pt x="3294" y="874"/>
                  </a:cubicBezTo>
                  <a:cubicBezTo>
                    <a:pt x="3374" y="997"/>
                    <a:pt x="2686" y="1464"/>
                    <a:pt x="2589" y="1526"/>
                  </a:cubicBezTo>
                  <a:cubicBezTo>
                    <a:pt x="2569" y="1538"/>
                    <a:pt x="2560" y="1555"/>
                    <a:pt x="2560" y="1572"/>
                  </a:cubicBezTo>
                  <a:cubicBezTo>
                    <a:pt x="2529" y="1582"/>
                    <a:pt x="2504" y="1616"/>
                    <a:pt x="2512" y="1651"/>
                  </a:cubicBezTo>
                  <a:cubicBezTo>
                    <a:pt x="2552" y="1820"/>
                    <a:pt x="2645" y="1974"/>
                    <a:pt x="2693" y="2141"/>
                  </a:cubicBezTo>
                  <a:cubicBezTo>
                    <a:pt x="2738" y="2293"/>
                    <a:pt x="2763" y="2447"/>
                    <a:pt x="2778" y="2604"/>
                  </a:cubicBezTo>
                  <a:cubicBezTo>
                    <a:pt x="2427" y="2502"/>
                    <a:pt x="2116" y="2325"/>
                    <a:pt x="1837" y="2086"/>
                  </a:cubicBezTo>
                  <a:cubicBezTo>
                    <a:pt x="1826" y="2055"/>
                    <a:pt x="1795" y="2030"/>
                    <a:pt x="1762" y="2030"/>
                  </a:cubicBezTo>
                  <a:cubicBezTo>
                    <a:pt x="1745" y="2030"/>
                    <a:pt x="1727" y="2037"/>
                    <a:pt x="1710" y="2053"/>
                  </a:cubicBezTo>
                  <a:cubicBezTo>
                    <a:pt x="1599" y="2160"/>
                    <a:pt x="1489" y="2269"/>
                    <a:pt x="1371" y="2371"/>
                  </a:cubicBezTo>
                  <a:cubicBezTo>
                    <a:pt x="1278" y="2453"/>
                    <a:pt x="1062" y="2691"/>
                    <a:pt x="935" y="2691"/>
                  </a:cubicBezTo>
                  <a:cubicBezTo>
                    <a:pt x="926" y="2691"/>
                    <a:pt x="918" y="2690"/>
                    <a:pt x="910" y="2688"/>
                  </a:cubicBezTo>
                  <a:cubicBezTo>
                    <a:pt x="813" y="2659"/>
                    <a:pt x="859" y="2551"/>
                    <a:pt x="871" y="2457"/>
                  </a:cubicBezTo>
                  <a:cubicBezTo>
                    <a:pt x="881" y="2370"/>
                    <a:pt x="897" y="2286"/>
                    <a:pt x="917" y="2202"/>
                  </a:cubicBezTo>
                  <a:cubicBezTo>
                    <a:pt x="957" y="2039"/>
                    <a:pt x="1007" y="1880"/>
                    <a:pt x="1060" y="1722"/>
                  </a:cubicBezTo>
                  <a:cubicBezTo>
                    <a:pt x="1069" y="1696"/>
                    <a:pt x="1052" y="1677"/>
                    <a:pt x="1031" y="1671"/>
                  </a:cubicBezTo>
                  <a:cubicBezTo>
                    <a:pt x="1025" y="1664"/>
                    <a:pt x="1018" y="1658"/>
                    <a:pt x="1009" y="1652"/>
                  </a:cubicBezTo>
                  <a:cubicBezTo>
                    <a:pt x="888" y="1587"/>
                    <a:pt x="120" y="1223"/>
                    <a:pt x="247" y="1053"/>
                  </a:cubicBezTo>
                  <a:cubicBezTo>
                    <a:pt x="284" y="1004"/>
                    <a:pt x="375" y="992"/>
                    <a:pt x="468" y="992"/>
                  </a:cubicBezTo>
                  <a:cubicBezTo>
                    <a:pt x="553" y="992"/>
                    <a:pt x="640" y="1002"/>
                    <a:pt x="689" y="1002"/>
                  </a:cubicBezTo>
                  <a:cubicBezTo>
                    <a:pt x="692" y="1002"/>
                    <a:pt x="694" y="1002"/>
                    <a:pt x="696" y="1002"/>
                  </a:cubicBezTo>
                  <a:cubicBezTo>
                    <a:pt x="814" y="1001"/>
                    <a:pt x="931" y="1000"/>
                    <a:pt x="1049" y="991"/>
                  </a:cubicBezTo>
                  <a:cubicBezTo>
                    <a:pt x="1055" y="999"/>
                    <a:pt x="1064" y="1004"/>
                    <a:pt x="1073" y="1004"/>
                  </a:cubicBezTo>
                  <a:cubicBezTo>
                    <a:pt x="1078" y="1004"/>
                    <a:pt x="1084" y="1002"/>
                    <a:pt x="1089" y="999"/>
                  </a:cubicBezTo>
                  <a:cubicBezTo>
                    <a:pt x="1113" y="992"/>
                    <a:pt x="1137" y="986"/>
                    <a:pt x="1161" y="979"/>
                  </a:cubicBezTo>
                  <a:cubicBezTo>
                    <a:pt x="1181" y="976"/>
                    <a:pt x="1201" y="975"/>
                    <a:pt x="1221" y="972"/>
                  </a:cubicBezTo>
                  <a:lnTo>
                    <a:pt x="1220" y="969"/>
                  </a:lnTo>
                  <a:cubicBezTo>
                    <a:pt x="1258" y="954"/>
                    <a:pt x="1273" y="904"/>
                    <a:pt x="1250" y="877"/>
                  </a:cubicBezTo>
                  <a:cubicBezTo>
                    <a:pt x="1331" y="660"/>
                    <a:pt x="1466" y="279"/>
                    <a:pt x="1666" y="226"/>
                  </a:cubicBezTo>
                  <a:cubicBezTo>
                    <a:pt x="1698" y="217"/>
                    <a:pt x="1721" y="213"/>
                    <a:pt x="1738" y="213"/>
                  </a:cubicBezTo>
                  <a:close/>
                  <a:moveTo>
                    <a:pt x="1677" y="1"/>
                  </a:moveTo>
                  <a:cubicBezTo>
                    <a:pt x="1675" y="1"/>
                    <a:pt x="1673" y="1"/>
                    <a:pt x="1672" y="1"/>
                  </a:cubicBezTo>
                  <a:cubicBezTo>
                    <a:pt x="1521" y="5"/>
                    <a:pt x="1445" y="190"/>
                    <a:pt x="1383" y="303"/>
                  </a:cubicBezTo>
                  <a:cubicBezTo>
                    <a:pt x="1285" y="478"/>
                    <a:pt x="1207" y="663"/>
                    <a:pt x="1141" y="853"/>
                  </a:cubicBezTo>
                  <a:cubicBezTo>
                    <a:pt x="1005" y="836"/>
                    <a:pt x="861" y="828"/>
                    <a:pt x="719" y="828"/>
                  </a:cubicBezTo>
                  <a:cubicBezTo>
                    <a:pt x="608" y="828"/>
                    <a:pt x="498" y="833"/>
                    <a:pt x="393" y="843"/>
                  </a:cubicBezTo>
                  <a:cubicBezTo>
                    <a:pt x="265" y="854"/>
                    <a:pt x="101" y="898"/>
                    <a:pt x="55" y="1035"/>
                  </a:cubicBezTo>
                  <a:cubicBezTo>
                    <a:pt x="1" y="1201"/>
                    <a:pt x="159" y="1311"/>
                    <a:pt x="273" y="1398"/>
                  </a:cubicBezTo>
                  <a:cubicBezTo>
                    <a:pt x="473" y="1551"/>
                    <a:pt x="692" y="1686"/>
                    <a:pt x="926" y="1779"/>
                  </a:cubicBezTo>
                  <a:cubicBezTo>
                    <a:pt x="812" y="1978"/>
                    <a:pt x="746" y="2194"/>
                    <a:pt x="714" y="2425"/>
                  </a:cubicBezTo>
                  <a:cubicBezTo>
                    <a:pt x="697" y="2550"/>
                    <a:pt x="643" y="2776"/>
                    <a:pt x="766" y="2868"/>
                  </a:cubicBezTo>
                  <a:cubicBezTo>
                    <a:pt x="798" y="2893"/>
                    <a:pt x="832" y="2903"/>
                    <a:pt x="867" y="2903"/>
                  </a:cubicBezTo>
                  <a:cubicBezTo>
                    <a:pt x="984" y="2903"/>
                    <a:pt x="1106" y="2791"/>
                    <a:pt x="1185" y="2729"/>
                  </a:cubicBezTo>
                  <a:cubicBezTo>
                    <a:pt x="1395" y="2567"/>
                    <a:pt x="1596" y="2392"/>
                    <a:pt x="1780" y="2203"/>
                  </a:cubicBezTo>
                  <a:cubicBezTo>
                    <a:pt x="2077" y="2491"/>
                    <a:pt x="2442" y="2686"/>
                    <a:pt x="2843" y="2786"/>
                  </a:cubicBezTo>
                  <a:cubicBezTo>
                    <a:pt x="2850" y="2787"/>
                    <a:pt x="2856" y="2788"/>
                    <a:pt x="2862" y="2788"/>
                  </a:cubicBezTo>
                  <a:cubicBezTo>
                    <a:pt x="2905" y="2788"/>
                    <a:pt x="2946" y="2756"/>
                    <a:pt x="2944" y="2710"/>
                  </a:cubicBezTo>
                  <a:cubicBezTo>
                    <a:pt x="2928" y="2368"/>
                    <a:pt x="2872" y="1913"/>
                    <a:pt x="2652" y="1630"/>
                  </a:cubicBezTo>
                  <a:cubicBezTo>
                    <a:pt x="2863" y="1522"/>
                    <a:pt x="3059" y="1389"/>
                    <a:pt x="3233" y="1227"/>
                  </a:cubicBezTo>
                  <a:cubicBezTo>
                    <a:pt x="3329" y="1136"/>
                    <a:pt x="3526" y="977"/>
                    <a:pt x="3492" y="819"/>
                  </a:cubicBezTo>
                  <a:cubicBezTo>
                    <a:pt x="3466" y="697"/>
                    <a:pt x="3343" y="678"/>
                    <a:pt x="3230" y="678"/>
                  </a:cubicBezTo>
                  <a:cubicBezTo>
                    <a:pt x="3187" y="678"/>
                    <a:pt x="3145" y="681"/>
                    <a:pt x="3110" y="681"/>
                  </a:cubicBezTo>
                  <a:cubicBezTo>
                    <a:pt x="2833" y="686"/>
                    <a:pt x="2538" y="691"/>
                    <a:pt x="2267" y="755"/>
                  </a:cubicBezTo>
                  <a:cubicBezTo>
                    <a:pt x="2232" y="578"/>
                    <a:pt x="2121" y="412"/>
                    <a:pt x="2013" y="270"/>
                  </a:cubicBezTo>
                  <a:cubicBezTo>
                    <a:pt x="1935" y="167"/>
                    <a:pt x="1823" y="1"/>
                    <a:pt x="16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4" name="Google Shape;404;p16"/>
          <p:cNvGrpSpPr/>
          <p:nvPr/>
        </p:nvGrpSpPr>
        <p:grpSpPr>
          <a:xfrm rot="-8100037">
            <a:off x="503991" y="1320646"/>
            <a:ext cx="479660" cy="434492"/>
            <a:chOff x="1640475" y="1197075"/>
            <a:chExt cx="55475" cy="50250"/>
          </a:xfrm>
        </p:grpSpPr>
        <p:sp>
          <p:nvSpPr>
            <p:cNvPr id="405" name="Google Shape;405;p1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8" name="Google Shape;408;p16"/>
          <p:cNvSpPr/>
          <p:nvPr/>
        </p:nvSpPr>
        <p:spPr>
          <a:xfrm rot="9000131" flipH="1">
            <a:off x="6780998" y="6395802"/>
            <a:ext cx="579175" cy="135676"/>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09" name="Google Shape;409;p16"/>
          <p:cNvGrpSpPr/>
          <p:nvPr/>
        </p:nvGrpSpPr>
        <p:grpSpPr>
          <a:xfrm rot="-5399917">
            <a:off x="11318893" y="5249561"/>
            <a:ext cx="304801" cy="276113"/>
            <a:chOff x="1640475" y="1197075"/>
            <a:chExt cx="55475" cy="50250"/>
          </a:xfrm>
        </p:grpSpPr>
        <p:sp>
          <p:nvSpPr>
            <p:cNvPr id="410" name="Google Shape;410;p1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3" name="Google Shape;413;p16"/>
          <p:cNvGrpSpPr/>
          <p:nvPr/>
        </p:nvGrpSpPr>
        <p:grpSpPr>
          <a:xfrm rot="-3093441">
            <a:off x="1444173" y="6119630"/>
            <a:ext cx="395619" cy="358369"/>
            <a:chOff x="1640475" y="1197075"/>
            <a:chExt cx="55475" cy="50250"/>
          </a:xfrm>
        </p:grpSpPr>
        <p:sp>
          <p:nvSpPr>
            <p:cNvPr id="414" name="Google Shape;414;p1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7" name="Google Shape;417;p16"/>
          <p:cNvSpPr/>
          <p:nvPr/>
        </p:nvSpPr>
        <p:spPr>
          <a:xfrm rot="5622773">
            <a:off x="10766419" y="2014711"/>
            <a:ext cx="1409748" cy="1098432"/>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8" name="Google Shape;418;p16"/>
          <p:cNvSpPr/>
          <p:nvPr/>
        </p:nvSpPr>
        <p:spPr>
          <a:xfrm rot="-9039069" flipH="1">
            <a:off x="491763" y="288404"/>
            <a:ext cx="579183" cy="135675"/>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19" name="Google Shape;419;p16"/>
          <p:cNvGrpSpPr/>
          <p:nvPr/>
        </p:nvGrpSpPr>
        <p:grpSpPr>
          <a:xfrm rot="9899945">
            <a:off x="10388501" y="712617"/>
            <a:ext cx="287912" cy="260807"/>
            <a:chOff x="1640475" y="1197075"/>
            <a:chExt cx="55475" cy="50250"/>
          </a:xfrm>
        </p:grpSpPr>
        <p:sp>
          <p:nvSpPr>
            <p:cNvPr id="420" name="Google Shape;420;p1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3" name="Google Shape;423;p16"/>
          <p:cNvSpPr/>
          <p:nvPr/>
        </p:nvSpPr>
        <p:spPr>
          <a:xfrm rot="-9899901" flipH="1">
            <a:off x="4798449" y="543327"/>
            <a:ext cx="726897" cy="17029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24" name="Google Shape;424;p16"/>
          <p:cNvGrpSpPr/>
          <p:nvPr/>
        </p:nvGrpSpPr>
        <p:grpSpPr>
          <a:xfrm rot="9253860">
            <a:off x="2130760" y="319082"/>
            <a:ext cx="363569" cy="329332"/>
            <a:chOff x="1640475" y="1197075"/>
            <a:chExt cx="55475" cy="50250"/>
          </a:xfrm>
        </p:grpSpPr>
        <p:sp>
          <p:nvSpPr>
            <p:cNvPr id="425" name="Google Shape;425;p1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8" name="Google Shape;428;p16"/>
          <p:cNvSpPr txBox="1">
            <a:spLocks noGrp="1"/>
          </p:cNvSpPr>
          <p:nvPr>
            <p:ph type="ctrTitle"/>
          </p:nvPr>
        </p:nvSpPr>
        <p:spPr>
          <a:xfrm flipH="1">
            <a:off x="3027833" y="1409867"/>
            <a:ext cx="6136400" cy="1895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9600"/>
              <a:buNone/>
              <a:defRPr sz="12800">
                <a:solidFill>
                  <a:schemeClr val="dk1"/>
                </a:solidFill>
              </a:defRPr>
            </a:lvl1pPr>
            <a:lvl2pPr lvl="1" algn="ctr" rtl="0">
              <a:spcBef>
                <a:spcPts val="0"/>
              </a:spcBef>
              <a:spcAft>
                <a:spcPts val="0"/>
              </a:spcAft>
              <a:buClr>
                <a:schemeClr val="dk1"/>
              </a:buClr>
              <a:buSzPts val="12000"/>
              <a:buNone/>
              <a:defRPr sz="16000">
                <a:solidFill>
                  <a:schemeClr val="dk1"/>
                </a:solidFill>
              </a:defRPr>
            </a:lvl2pPr>
            <a:lvl3pPr lvl="2" algn="ctr" rtl="0">
              <a:spcBef>
                <a:spcPts val="0"/>
              </a:spcBef>
              <a:spcAft>
                <a:spcPts val="0"/>
              </a:spcAft>
              <a:buClr>
                <a:schemeClr val="dk1"/>
              </a:buClr>
              <a:buSzPts val="12000"/>
              <a:buNone/>
              <a:defRPr sz="16000">
                <a:solidFill>
                  <a:schemeClr val="dk1"/>
                </a:solidFill>
              </a:defRPr>
            </a:lvl3pPr>
            <a:lvl4pPr lvl="3" algn="ctr" rtl="0">
              <a:spcBef>
                <a:spcPts val="0"/>
              </a:spcBef>
              <a:spcAft>
                <a:spcPts val="0"/>
              </a:spcAft>
              <a:buClr>
                <a:schemeClr val="dk1"/>
              </a:buClr>
              <a:buSzPts val="12000"/>
              <a:buNone/>
              <a:defRPr sz="16000">
                <a:solidFill>
                  <a:schemeClr val="dk1"/>
                </a:solidFill>
              </a:defRPr>
            </a:lvl4pPr>
            <a:lvl5pPr lvl="4" algn="ctr" rtl="0">
              <a:spcBef>
                <a:spcPts val="0"/>
              </a:spcBef>
              <a:spcAft>
                <a:spcPts val="0"/>
              </a:spcAft>
              <a:buClr>
                <a:schemeClr val="dk1"/>
              </a:buClr>
              <a:buSzPts val="12000"/>
              <a:buNone/>
              <a:defRPr sz="16000">
                <a:solidFill>
                  <a:schemeClr val="dk1"/>
                </a:solidFill>
              </a:defRPr>
            </a:lvl5pPr>
            <a:lvl6pPr lvl="5" algn="ctr" rtl="0">
              <a:spcBef>
                <a:spcPts val="0"/>
              </a:spcBef>
              <a:spcAft>
                <a:spcPts val="0"/>
              </a:spcAft>
              <a:buClr>
                <a:schemeClr val="dk1"/>
              </a:buClr>
              <a:buSzPts val="12000"/>
              <a:buNone/>
              <a:defRPr sz="16000">
                <a:solidFill>
                  <a:schemeClr val="dk1"/>
                </a:solidFill>
              </a:defRPr>
            </a:lvl6pPr>
            <a:lvl7pPr lvl="6" algn="ctr" rtl="0">
              <a:spcBef>
                <a:spcPts val="0"/>
              </a:spcBef>
              <a:spcAft>
                <a:spcPts val="0"/>
              </a:spcAft>
              <a:buClr>
                <a:schemeClr val="dk1"/>
              </a:buClr>
              <a:buSzPts val="12000"/>
              <a:buNone/>
              <a:defRPr sz="16000">
                <a:solidFill>
                  <a:schemeClr val="dk1"/>
                </a:solidFill>
              </a:defRPr>
            </a:lvl7pPr>
            <a:lvl8pPr lvl="7" algn="ctr" rtl="0">
              <a:spcBef>
                <a:spcPts val="0"/>
              </a:spcBef>
              <a:spcAft>
                <a:spcPts val="0"/>
              </a:spcAft>
              <a:buClr>
                <a:schemeClr val="dk1"/>
              </a:buClr>
              <a:buSzPts val="12000"/>
              <a:buNone/>
              <a:defRPr sz="16000">
                <a:solidFill>
                  <a:schemeClr val="dk1"/>
                </a:solidFill>
              </a:defRPr>
            </a:lvl8pPr>
            <a:lvl9pPr lvl="8" algn="ctr" rtl="0">
              <a:spcBef>
                <a:spcPts val="0"/>
              </a:spcBef>
              <a:spcAft>
                <a:spcPts val="0"/>
              </a:spcAft>
              <a:buClr>
                <a:schemeClr val="dk1"/>
              </a:buClr>
              <a:buSzPts val="12000"/>
              <a:buNone/>
              <a:defRPr sz="16000">
                <a:solidFill>
                  <a:schemeClr val="dk1"/>
                </a:solidFill>
              </a:defRPr>
            </a:lvl9pPr>
          </a:lstStyle>
          <a:p>
            <a:endParaRPr/>
          </a:p>
        </p:txBody>
      </p:sp>
      <p:grpSp>
        <p:nvGrpSpPr>
          <p:cNvPr id="429" name="Google Shape;429;p16"/>
          <p:cNvGrpSpPr/>
          <p:nvPr/>
        </p:nvGrpSpPr>
        <p:grpSpPr>
          <a:xfrm rot="1533267">
            <a:off x="10892667" y="472456"/>
            <a:ext cx="345591" cy="741117"/>
            <a:chOff x="2867487" y="2990073"/>
            <a:chExt cx="141189" cy="302795"/>
          </a:xfrm>
        </p:grpSpPr>
        <p:sp>
          <p:nvSpPr>
            <p:cNvPr id="430" name="Google Shape;430;p16"/>
            <p:cNvSpPr/>
            <p:nvPr/>
          </p:nvSpPr>
          <p:spPr>
            <a:xfrm>
              <a:off x="2884095" y="2999752"/>
              <a:ext cx="109700" cy="254958"/>
            </a:xfrm>
            <a:custGeom>
              <a:avLst/>
              <a:gdLst/>
              <a:ahLst/>
              <a:cxnLst/>
              <a:rect l="l" t="t" r="r" b="b"/>
              <a:pathLst>
                <a:path w="5905" h="13724" extrusionOk="0">
                  <a:moveTo>
                    <a:pt x="3588" y="1"/>
                  </a:moveTo>
                  <a:cubicBezTo>
                    <a:pt x="3305" y="1"/>
                    <a:pt x="3022" y="5"/>
                    <a:pt x="2736" y="14"/>
                  </a:cubicBezTo>
                  <a:cubicBezTo>
                    <a:pt x="2836" y="47"/>
                    <a:pt x="2902" y="180"/>
                    <a:pt x="2869" y="347"/>
                  </a:cubicBezTo>
                  <a:cubicBezTo>
                    <a:pt x="2135" y="3149"/>
                    <a:pt x="1168" y="5851"/>
                    <a:pt x="0" y="8520"/>
                  </a:cubicBezTo>
                  <a:cubicBezTo>
                    <a:pt x="343" y="8472"/>
                    <a:pt x="686" y="8450"/>
                    <a:pt x="1030" y="8450"/>
                  </a:cubicBezTo>
                  <a:cubicBezTo>
                    <a:pt x="1657" y="8450"/>
                    <a:pt x="2290" y="8524"/>
                    <a:pt x="2936" y="8653"/>
                  </a:cubicBezTo>
                  <a:cubicBezTo>
                    <a:pt x="3103" y="8687"/>
                    <a:pt x="3203" y="8887"/>
                    <a:pt x="3136" y="9020"/>
                  </a:cubicBezTo>
                  <a:cubicBezTo>
                    <a:pt x="2636" y="10555"/>
                    <a:pt x="2235" y="12122"/>
                    <a:pt x="1968" y="13723"/>
                  </a:cubicBezTo>
                  <a:cubicBezTo>
                    <a:pt x="3136" y="11555"/>
                    <a:pt x="4303" y="9387"/>
                    <a:pt x="5504" y="7219"/>
                  </a:cubicBezTo>
                  <a:cubicBezTo>
                    <a:pt x="4570" y="7219"/>
                    <a:pt x="3703" y="7052"/>
                    <a:pt x="2836" y="6818"/>
                  </a:cubicBezTo>
                  <a:cubicBezTo>
                    <a:pt x="2636" y="6752"/>
                    <a:pt x="2536" y="6518"/>
                    <a:pt x="2636" y="6351"/>
                  </a:cubicBezTo>
                  <a:cubicBezTo>
                    <a:pt x="3970" y="4383"/>
                    <a:pt x="5037" y="2282"/>
                    <a:pt x="5905" y="80"/>
                  </a:cubicBezTo>
                  <a:cubicBezTo>
                    <a:pt x="5123" y="32"/>
                    <a:pt x="4360" y="1"/>
                    <a:pt x="3588" y="1"/>
                  </a:cubicBezTo>
                  <a:close/>
                </a:path>
              </a:pathLst>
            </a:custGeom>
            <a:solidFill>
              <a:srgbClr val="8CF7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6"/>
            <p:cNvSpPr/>
            <p:nvPr/>
          </p:nvSpPr>
          <p:spPr>
            <a:xfrm>
              <a:off x="2867487" y="2990073"/>
              <a:ext cx="141189" cy="302795"/>
            </a:xfrm>
            <a:custGeom>
              <a:avLst/>
              <a:gdLst/>
              <a:ahLst/>
              <a:cxnLst/>
              <a:rect l="l" t="t" r="r" b="b"/>
              <a:pathLst>
                <a:path w="7600" h="16299" extrusionOk="0">
                  <a:moveTo>
                    <a:pt x="4482" y="522"/>
                  </a:moveTo>
                  <a:cubicBezTo>
                    <a:pt x="5254" y="522"/>
                    <a:pt x="6017" y="553"/>
                    <a:pt x="6799" y="601"/>
                  </a:cubicBezTo>
                  <a:cubicBezTo>
                    <a:pt x="5931" y="2803"/>
                    <a:pt x="4864" y="4904"/>
                    <a:pt x="3530" y="6872"/>
                  </a:cubicBezTo>
                  <a:cubicBezTo>
                    <a:pt x="3430" y="7039"/>
                    <a:pt x="3530" y="7273"/>
                    <a:pt x="3730" y="7339"/>
                  </a:cubicBezTo>
                  <a:cubicBezTo>
                    <a:pt x="4597" y="7606"/>
                    <a:pt x="5464" y="7740"/>
                    <a:pt x="6398" y="7740"/>
                  </a:cubicBezTo>
                  <a:cubicBezTo>
                    <a:pt x="5197" y="9908"/>
                    <a:pt x="4030" y="12076"/>
                    <a:pt x="2862" y="14244"/>
                  </a:cubicBezTo>
                  <a:cubicBezTo>
                    <a:pt x="3129" y="12677"/>
                    <a:pt x="3530" y="11109"/>
                    <a:pt x="4030" y="9541"/>
                  </a:cubicBezTo>
                  <a:cubicBezTo>
                    <a:pt x="4097" y="9408"/>
                    <a:pt x="3997" y="9208"/>
                    <a:pt x="3830" y="9174"/>
                  </a:cubicBezTo>
                  <a:cubicBezTo>
                    <a:pt x="3184" y="9045"/>
                    <a:pt x="2551" y="8971"/>
                    <a:pt x="1924" y="8971"/>
                  </a:cubicBezTo>
                  <a:cubicBezTo>
                    <a:pt x="1580" y="8971"/>
                    <a:pt x="1237" y="8993"/>
                    <a:pt x="894" y="9041"/>
                  </a:cubicBezTo>
                  <a:cubicBezTo>
                    <a:pt x="2062" y="6372"/>
                    <a:pt x="3029" y="3670"/>
                    <a:pt x="3763" y="868"/>
                  </a:cubicBezTo>
                  <a:cubicBezTo>
                    <a:pt x="3796" y="701"/>
                    <a:pt x="3730" y="601"/>
                    <a:pt x="3630" y="535"/>
                  </a:cubicBezTo>
                  <a:cubicBezTo>
                    <a:pt x="3916" y="526"/>
                    <a:pt x="4199" y="522"/>
                    <a:pt x="4482" y="522"/>
                  </a:cubicBezTo>
                  <a:close/>
                  <a:moveTo>
                    <a:pt x="5989" y="1"/>
                  </a:moveTo>
                  <a:cubicBezTo>
                    <a:pt x="5157" y="1"/>
                    <a:pt x="4319" y="45"/>
                    <a:pt x="3496" y="134"/>
                  </a:cubicBezTo>
                  <a:cubicBezTo>
                    <a:pt x="3296" y="134"/>
                    <a:pt x="3229" y="368"/>
                    <a:pt x="3363" y="468"/>
                  </a:cubicBezTo>
                  <a:cubicBezTo>
                    <a:pt x="3263" y="501"/>
                    <a:pt x="3196" y="568"/>
                    <a:pt x="3163" y="701"/>
                  </a:cubicBezTo>
                  <a:cubicBezTo>
                    <a:pt x="2395" y="3637"/>
                    <a:pt x="1395" y="6506"/>
                    <a:pt x="94" y="9241"/>
                  </a:cubicBezTo>
                  <a:cubicBezTo>
                    <a:pt x="0" y="9491"/>
                    <a:pt x="169" y="9711"/>
                    <a:pt x="410" y="9711"/>
                  </a:cubicBezTo>
                  <a:cubicBezTo>
                    <a:pt x="427" y="9711"/>
                    <a:pt x="444" y="9710"/>
                    <a:pt x="461" y="9708"/>
                  </a:cubicBezTo>
                  <a:cubicBezTo>
                    <a:pt x="944" y="9624"/>
                    <a:pt x="1420" y="9583"/>
                    <a:pt x="1895" y="9583"/>
                  </a:cubicBezTo>
                  <a:cubicBezTo>
                    <a:pt x="2370" y="9583"/>
                    <a:pt x="2846" y="9624"/>
                    <a:pt x="3329" y="9708"/>
                  </a:cubicBezTo>
                  <a:cubicBezTo>
                    <a:pt x="2696" y="11776"/>
                    <a:pt x="2229" y="13844"/>
                    <a:pt x="1995" y="15979"/>
                  </a:cubicBezTo>
                  <a:cubicBezTo>
                    <a:pt x="1975" y="16182"/>
                    <a:pt x="2140" y="16299"/>
                    <a:pt x="2302" y="16299"/>
                  </a:cubicBezTo>
                  <a:cubicBezTo>
                    <a:pt x="2407" y="16299"/>
                    <a:pt x="2510" y="16250"/>
                    <a:pt x="2562" y="16146"/>
                  </a:cubicBezTo>
                  <a:cubicBezTo>
                    <a:pt x="4063" y="13277"/>
                    <a:pt x="5598" y="10442"/>
                    <a:pt x="7166" y="7606"/>
                  </a:cubicBezTo>
                  <a:cubicBezTo>
                    <a:pt x="7299" y="7406"/>
                    <a:pt x="7132" y="7139"/>
                    <a:pt x="6899" y="7139"/>
                  </a:cubicBezTo>
                  <a:cubicBezTo>
                    <a:pt x="6806" y="7143"/>
                    <a:pt x="6713" y="7144"/>
                    <a:pt x="6622" y="7144"/>
                  </a:cubicBezTo>
                  <a:cubicBezTo>
                    <a:pt x="5826" y="7144"/>
                    <a:pt x="5075" y="7019"/>
                    <a:pt x="4297" y="6839"/>
                  </a:cubicBezTo>
                  <a:cubicBezTo>
                    <a:pt x="5598" y="4838"/>
                    <a:pt x="6699" y="2669"/>
                    <a:pt x="7532" y="401"/>
                  </a:cubicBezTo>
                  <a:cubicBezTo>
                    <a:pt x="7599" y="234"/>
                    <a:pt x="7432" y="34"/>
                    <a:pt x="7232" y="34"/>
                  </a:cubicBezTo>
                  <a:cubicBezTo>
                    <a:pt x="6821" y="12"/>
                    <a:pt x="6406" y="1"/>
                    <a:pt x="598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9166989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432"/>
        <p:cNvGrpSpPr/>
        <p:nvPr/>
      </p:nvGrpSpPr>
      <p:grpSpPr>
        <a:xfrm>
          <a:off x="0" y="0"/>
          <a:ext cx="0" cy="0"/>
          <a:chOff x="0" y="0"/>
          <a:chExt cx="0" cy="0"/>
        </a:xfrm>
      </p:grpSpPr>
      <p:sp>
        <p:nvSpPr>
          <p:cNvPr id="433" name="Google Shape;433;p17"/>
          <p:cNvSpPr/>
          <p:nvPr/>
        </p:nvSpPr>
        <p:spPr>
          <a:xfrm rot="10800000" flipH="1">
            <a:off x="9247902" y="5410799"/>
            <a:ext cx="3089591" cy="1667368"/>
          </a:xfrm>
          <a:custGeom>
            <a:avLst/>
            <a:gdLst/>
            <a:ahLst/>
            <a:cxnLst/>
            <a:rect l="l" t="t" r="r" b="b"/>
            <a:pathLst>
              <a:path w="23470" h="10129" extrusionOk="0">
                <a:moveTo>
                  <a:pt x="1" y="0"/>
                </a:moveTo>
                <a:cubicBezTo>
                  <a:pt x="82" y="144"/>
                  <a:pt x="177" y="279"/>
                  <a:pt x="285" y="404"/>
                </a:cubicBezTo>
                <a:cubicBezTo>
                  <a:pt x="779" y="975"/>
                  <a:pt x="1537" y="1316"/>
                  <a:pt x="2299" y="1316"/>
                </a:cubicBezTo>
                <a:cubicBezTo>
                  <a:pt x="2333" y="1316"/>
                  <a:pt x="2366" y="1315"/>
                  <a:pt x="2400" y="1314"/>
                </a:cubicBezTo>
                <a:cubicBezTo>
                  <a:pt x="2977" y="1291"/>
                  <a:pt x="3549" y="1082"/>
                  <a:pt x="4119" y="1082"/>
                </a:cubicBezTo>
                <a:cubicBezTo>
                  <a:pt x="4234" y="1082"/>
                  <a:pt x="4350" y="1091"/>
                  <a:pt x="4465" y="1111"/>
                </a:cubicBezTo>
                <a:cubicBezTo>
                  <a:pt x="4602" y="1136"/>
                  <a:pt x="4730" y="1174"/>
                  <a:pt x="4852" y="1224"/>
                </a:cubicBezTo>
                <a:cubicBezTo>
                  <a:pt x="4878" y="1235"/>
                  <a:pt x="4905" y="1246"/>
                  <a:pt x="4930" y="1259"/>
                </a:cubicBezTo>
                <a:lnTo>
                  <a:pt x="4931" y="1259"/>
                </a:lnTo>
                <a:cubicBezTo>
                  <a:pt x="5863" y="1693"/>
                  <a:pt x="6418" y="2816"/>
                  <a:pt x="7292" y="3441"/>
                </a:cubicBezTo>
                <a:cubicBezTo>
                  <a:pt x="7907" y="3879"/>
                  <a:pt x="8634" y="4045"/>
                  <a:pt x="9391" y="4045"/>
                </a:cubicBezTo>
                <a:cubicBezTo>
                  <a:pt x="10254" y="4045"/>
                  <a:pt x="11156" y="3830"/>
                  <a:pt x="11976" y="3561"/>
                </a:cubicBezTo>
                <a:cubicBezTo>
                  <a:pt x="12709" y="3320"/>
                  <a:pt x="13469" y="3042"/>
                  <a:pt x="14229" y="3042"/>
                </a:cubicBezTo>
                <a:cubicBezTo>
                  <a:pt x="14408" y="3042"/>
                  <a:pt x="14587" y="3058"/>
                  <a:pt x="14766" y="3093"/>
                </a:cubicBezTo>
                <a:cubicBezTo>
                  <a:pt x="16157" y="3366"/>
                  <a:pt x="17029" y="4715"/>
                  <a:pt x="17593" y="5995"/>
                </a:cubicBezTo>
                <a:cubicBezTo>
                  <a:pt x="18158" y="7275"/>
                  <a:pt x="18647" y="8696"/>
                  <a:pt x="19803" y="9505"/>
                </a:cubicBezTo>
                <a:cubicBezTo>
                  <a:pt x="20409" y="9930"/>
                  <a:pt x="21147" y="10129"/>
                  <a:pt x="21892" y="10129"/>
                </a:cubicBezTo>
                <a:cubicBezTo>
                  <a:pt x="22430" y="10129"/>
                  <a:pt x="22971" y="10026"/>
                  <a:pt x="23470" y="9829"/>
                </a:cubicBezTo>
                <a:lnTo>
                  <a:pt x="23470" y="0"/>
                </a:ln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4" name="Google Shape;434;p17"/>
          <p:cNvSpPr/>
          <p:nvPr/>
        </p:nvSpPr>
        <p:spPr>
          <a:xfrm rot="10800000" flipH="1">
            <a:off x="6966867" y="-457020"/>
            <a:ext cx="5742248" cy="2932552"/>
          </a:xfrm>
          <a:custGeom>
            <a:avLst/>
            <a:gdLst/>
            <a:ahLst/>
            <a:cxnLst/>
            <a:rect l="l" t="t" r="r" b="b"/>
            <a:pathLst>
              <a:path w="20699" h="14262" extrusionOk="0">
                <a:moveTo>
                  <a:pt x="16853" y="1"/>
                </a:moveTo>
                <a:cubicBezTo>
                  <a:pt x="16589" y="1"/>
                  <a:pt x="16324" y="41"/>
                  <a:pt x="16064" y="100"/>
                </a:cubicBezTo>
                <a:cubicBezTo>
                  <a:pt x="15287" y="274"/>
                  <a:pt x="14440" y="586"/>
                  <a:pt x="13999" y="1484"/>
                </a:cubicBezTo>
                <a:cubicBezTo>
                  <a:pt x="13782" y="1925"/>
                  <a:pt x="13671" y="2437"/>
                  <a:pt x="13436" y="2864"/>
                </a:cubicBezTo>
                <a:cubicBezTo>
                  <a:pt x="13215" y="3266"/>
                  <a:pt x="12875" y="3522"/>
                  <a:pt x="12511" y="3665"/>
                </a:cubicBezTo>
                <a:cubicBezTo>
                  <a:pt x="12069" y="3837"/>
                  <a:pt x="11615" y="3859"/>
                  <a:pt x="11159" y="3859"/>
                </a:cubicBezTo>
                <a:cubicBezTo>
                  <a:pt x="11006" y="3859"/>
                  <a:pt x="10853" y="3856"/>
                  <a:pt x="10701" y="3856"/>
                </a:cubicBezTo>
                <a:cubicBezTo>
                  <a:pt x="10498" y="3856"/>
                  <a:pt x="10296" y="3860"/>
                  <a:pt x="10095" y="3880"/>
                </a:cubicBezTo>
                <a:cubicBezTo>
                  <a:pt x="9680" y="3920"/>
                  <a:pt x="9262" y="4026"/>
                  <a:pt x="8894" y="4285"/>
                </a:cubicBezTo>
                <a:cubicBezTo>
                  <a:pt x="8523" y="4548"/>
                  <a:pt x="8243" y="4955"/>
                  <a:pt x="7994" y="5382"/>
                </a:cubicBezTo>
                <a:cubicBezTo>
                  <a:pt x="7500" y="6225"/>
                  <a:pt x="7043" y="7121"/>
                  <a:pt x="6336" y="7709"/>
                </a:cubicBezTo>
                <a:cubicBezTo>
                  <a:pt x="5983" y="8002"/>
                  <a:pt x="5587" y="8190"/>
                  <a:pt x="5164" y="8231"/>
                </a:cubicBezTo>
                <a:cubicBezTo>
                  <a:pt x="5076" y="8240"/>
                  <a:pt x="4988" y="8243"/>
                  <a:pt x="4900" y="8243"/>
                </a:cubicBezTo>
                <a:cubicBezTo>
                  <a:pt x="4496" y="8243"/>
                  <a:pt x="4092" y="8166"/>
                  <a:pt x="3691" y="8123"/>
                </a:cubicBezTo>
                <a:cubicBezTo>
                  <a:pt x="3252" y="8076"/>
                  <a:pt x="2813" y="8052"/>
                  <a:pt x="2373" y="8052"/>
                </a:cubicBezTo>
                <a:cubicBezTo>
                  <a:pt x="2305" y="8052"/>
                  <a:pt x="2237" y="8053"/>
                  <a:pt x="2170" y="8054"/>
                </a:cubicBezTo>
                <a:cubicBezTo>
                  <a:pt x="1958" y="8057"/>
                  <a:pt x="1727" y="8043"/>
                  <a:pt x="1527" y="8149"/>
                </a:cubicBezTo>
                <a:cubicBezTo>
                  <a:pt x="1345" y="8245"/>
                  <a:pt x="1232" y="8443"/>
                  <a:pt x="1145" y="8661"/>
                </a:cubicBezTo>
                <a:cubicBezTo>
                  <a:pt x="915" y="9241"/>
                  <a:pt x="707" y="9837"/>
                  <a:pt x="489" y="10425"/>
                </a:cubicBezTo>
                <a:cubicBezTo>
                  <a:pt x="382" y="10712"/>
                  <a:pt x="273" y="10996"/>
                  <a:pt x="170" y="11285"/>
                </a:cubicBezTo>
                <a:cubicBezTo>
                  <a:pt x="82" y="11538"/>
                  <a:pt x="0" y="11807"/>
                  <a:pt x="8" y="12088"/>
                </a:cubicBezTo>
                <a:cubicBezTo>
                  <a:pt x="21" y="12629"/>
                  <a:pt x="368" y="12994"/>
                  <a:pt x="711" y="13243"/>
                </a:cubicBezTo>
                <a:cubicBezTo>
                  <a:pt x="1071" y="13507"/>
                  <a:pt x="1473" y="13671"/>
                  <a:pt x="1882" y="13769"/>
                </a:cubicBezTo>
                <a:cubicBezTo>
                  <a:pt x="2734" y="13974"/>
                  <a:pt x="3606" y="13920"/>
                  <a:pt x="4468" y="13980"/>
                </a:cubicBezTo>
                <a:cubicBezTo>
                  <a:pt x="5488" y="14051"/>
                  <a:pt x="6502" y="14240"/>
                  <a:pt x="7524" y="14260"/>
                </a:cubicBezTo>
                <a:cubicBezTo>
                  <a:pt x="7567" y="14261"/>
                  <a:pt x="7610" y="14261"/>
                  <a:pt x="7652" y="14261"/>
                </a:cubicBezTo>
                <a:cubicBezTo>
                  <a:pt x="8600" y="14261"/>
                  <a:pt x="9520" y="14052"/>
                  <a:pt x="10445" y="13797"/>
                </a:cubicBezTo>
                <a:cubicBezTo>
                  <a:pt x="10927" y="13664"/>
                  <a:pt x="11408" y="13527"/>
                  <a:pt x="11895" y="13424"/>
                </a:cubicBezTo>
                <a:cubicBezTo>
                  <a:pt x="12396" y="13318"/>
                  <a:pt x="12902" y="13253"/>
                  <a:pt x="13408" y="13207"/>
                </a:cubicBezTo>
                <a:cubicBezTo>
                  <a:pt x="14415" y="13113"/>
                  <a:pt x="15426" y="13086"/>
                  <a:pt x="16429" y="12939"/>
                </a:cubicBezTo>
                <a:cubicBezTo>
                  <a:pt x="16862" y="12876"/>
                  <a:pt x="17290" y="12772"/>
                  <a:pt x="17724" y="12708"/>
                </a:cubicBezTo>
                <a:cubicBezTo>
                  <a:pt x="17931" y="12676"/>
                  <a:pt x="18142" y="12652"/>
                  <a:pt x="18353" y="12652"/>
                </a:cubicBezTo>
                <a:cubicBezTo>
                  <a:pt x="18545" y="12652"/>
                  <a:pt x="18735" y="12672"/>
                  <a:pt x="18922" y="12725"/>
                </a:cubicBezTo>
                <a:cubicBezTo>
                  <a:pt x="19108" y="12778"/>
                  <a:pt x="19285" y="12862"/>
                  <a:pt x="19446" y="12990"/>
                </a:cubicBezTo>
                <a:cubicBezTo>
                  <a:pt x="19530" y="13055"/>
                  <a:pt x="19602" y="13168"/>
                  <a:pt x="19703" y="13170"/>
                </a:cubicBezTo>
                <a:cubicBezTo>
                  <a:pt x="19705" y="13170"/>
                  <a:pt x="19707" y="13170"/>
                  <a:pt x="19709" y="13170"/>
                </a:cubicBezTo>
                <a:cubicBezTo>
                  <a:pt x="19794" y="13170"/>
                  <a:pt x="19882" y="13147"/>
                  <a:pt x="19960" y="13109"/>
                </a:cubicBezTo>
                <a:cubicBezTo>
                  <a:pt x="20337" y="12928"/>
                  <a:pt x="20552" y="12457"/>
                  <a:pt x="20620" y="11978"/>
                </a:cubicBezTo>
                <a:cubicBezTo>
                  <a:pt x="20661" y="11688"/>
                  <a:pt x="20662" y="11393"/>
                  <a:pt x="20662" y="11100"/>
                </a:cubicBezTo>
                <a:cubicBezTo>
                  <a:pt x="20661" y="10779"/>
                  <a:pt x="20660" y="10457"/>
                  <a:pt x="20659" y="10136"/>
                </a:cubicBezTo>
                <a:cubicBezTo>
                  <a:pt x="20657" y="9484"/>
                  <a:pt x="20655" y="8832"/>
                  <a:pt x="20653" y="8180"/>
                </a:cubicBezTo>
                <a:cubicBezTo>
                  <a:pt x="20649" y="6940"/>
                  <a:pt x="20646" y="5700"/>
                  <a:pt x="20642" y="4459"/>
                </a:cubicBezTo>
                <a:lnTo>
                  <a:pt x="20642" y="4459"/>
                </a:lnTo>
                <a:cubicBezTo>
                  <a:pt x="20644" y="4461"/>
                  <a:pt x="20645" y="4462"/>
                  <a:pt x="20647" y="4462"/>
                </a:cubicBezTo>
                <a:cubicBezTo>
                  <a:pt x="20699" y="4462"/>
                  <a:pt x="20598" y="3375"/>
                  <a:pt x="20067" y="3281"/>
                </a:cubicBezTo>
                <a:cubicBezTo>
                  <a:pt x="19246" y="3135"/>
                  <a:pt x="19173" y="1493"/>
                  <a:pt x="18535" y="804"/>
                </a:cubicBezTo>
                <a:cubicBezTo>
                  <a:pt x="18227" y="470"/>
                  <a:pt x="17870" y="206"/>
                  <a:pt x="17474" y="87"/>
                </a:cubicBezTo>
                <a:cubicBezTo>
                  <a:pt x="17269" y="26"/>
                  <a:pt x="17062" y="1"/>
                  <a:pt x="16853" y="1"/>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5" name="Google Shape;435;p17"/>
          <p:cNvSpPr/>
          <p:nvPr/>
        </p:nvSpPr>
        <p:spPr>
          <a:xfrm rot="10800000" flipH="1">
            <a:off x="-1100834" y="-526453"/>
            <a:ext cx="3594011" cy="3091689"/>
          </a:xfrm>
          <a:custGeom>
            <a:avLst/>
            <a:gdLst/>
            <a:ahLst/>
            <a:cxnLst/>
            <a:rect l="l" t="t" r="r" b="b"/>
            <a:pathLst>
              <a:path w="21506" h="13044" extrusionOk="0">
                <a:moveTo>
                  <a:pt x="3180" y="0"/>
                </a:moveTo>
                <a:cubicBezTo>
                  <a:pt x="3059" y="0"/>
                  <a:pt x="2939" y="4"/>
                  <a:pt x="2818" y="11"/>
                </a:cubicBezTo>
                <a:cubicBezTo>
                  <a:pt x="2085" y="54"/>
                  <a:pt x="1355" y="227"/>
                  <a:pt x="834" y="551"/>
                </a:cubicBezTo>
                <a:cubicBezTo>
                  <a:pt x="250" y="913"/>
                  <a:pt x="65" y="1411"/>
                  <a:pt x="36" y="1902"/>
                </a:cubicBezTo>
                <a:cubicBezTo>
                  <a:pt x="1" y="2484"/>
                  <a:pt x="77" y="3072"/>
                  <a:pt x="110" y="3654"/>
                </a:cubicBezTo>
                <a:cubicBezTo>
                  <a:pt x="143" y="4272"/>
                  <a:pt x="177" y="4890"/>
                  <a:pt x="211" y="5509"/>
                </a:cubicBezTo>
                <a:lnTo>
                  <a:pt x="619" y="12928"/>
                </a:lnTo>
                <a:cubicBezTo>
                  <a:pt x="622" y="12996"/>
                  <a:pt x="711" y="13044"/>
                  <a:pt x="816" y="13044"/>
                </a:cubicBezTo>
                <a:cubicBezTo>
                  <a:pt x="831" y="13044"/>
                  <a:pt x="847" y="13043"/>
                  <a:pt x="863" y="13041"/>
                </a:cubicBezTo>
                <a:cubicBezTo>
                  <a:pt x="2378" y="12830"/>
                  <a:pt x="3912" y="12669"/>
                  <a:pt x="5457" y="12564"/>
                </a:cubicBezTo>
                <a:cubicBezTo>
                  <a:pt x="7004" y="12457"/>
                  <a:pt x="8559" y="12406"/>
                  <a:pt x="10115" y="12406"/>
                </a:cubicBezTo>
                <a:cubicBezTo>
                  <a:pt x="11304" y="12406"/>
                  <a:pt x="12493" y="12436"/>
                  <a:pt x="13679" y="12495"/>
                </a:cubicBezTo>
                <a:cubicBezTo>
                  <a:pt x="14434" y="12533"/>
                  <a:pt x="15229" y="12576"/>
                  <a:pt x="16019" y="12576"/>
                </a:cubicBezTo>
                <a:cubicBezTo>
                  <a:pt x="17350" y="12576"/>
                  <a:pt x="18667" y="12454"/>
                  <a:pt x="19757" y="11976"/>
                </a:cubicBezTo>
                <a:lnTo>
                  <a:pt x="19757" y="11976"/>
                </a:lnTo>
                <a:cubicBezTo>
                  <a:pt x="19755" y="11987"/>
                  <a:pt x="19759" y="11992"/>
                  <a:pt x="19770" y="11992"/>
                </a:cubicBezTo>
                <a:cubicBezTo>
                  <a:pt x="19872" y="11992"/>
                  <a:pt x="20520" y="11533"/>
                  <a:pt x="20666" y="11300"/>
                </a:cubicBezTo>
                <a:cubicBezTo>
                  <a:pt x="21276" y="10319"/>
                  <a:pt x="21505" y="9208"/>
                  <a:pt x="20964" y="8195"/>
                </a:cubicBezTo>
                <a:cubicBezTo>
                  <a:pt x="20510" y="7349"/>
                  <a:pt x="19544" y="6569"/>
                  <a:pt x="18190" y="6187"/>
                </a:cubicBezTo>
                <a:cubicBezTo>
                  <a:pt x="16673" y="5759"/>
                  <a:pt x="14935" y="5923"/>
                  <a:pt x="13382" y="5580"/>
                </a:cubicBezTo>
                <a:cubicBezTo>
                  <a:pt x="11840" y="5240"/>
                  <a:pt x="11141" y="4324"/>
                  <a:pt x="10445" y="3499"/>
                </a:cubicBezTo>
                <a:cubicBezTo>
                  <a:pt x="9690" y="2603"/>
                  <a:pt x="8718" y="1801"/>
                  <a:pt x="7429" y="1159"/>
                </a:cubicBezTo>
                <a:cubicBezTo>
                  <a:pt x="6263" y="578"/>
                  <a:pt x="4748" y="0"/>
                  <a:pt x="3180" y="0"/>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6" name="Google Shape;436;p17"/>
          <p:cNvSpPr/>
          <p:nvPr/>
        </p:nvSpPr>
        <p:spPr>
          <a:xfrm rot="10800000" flipH="1">
            <a:off x="-283158" y="5164240"/>
            <a:ext cx="5254084" cy="2550093"/>
          </a:xfrm>
          <a:custGeom>
            <a:avLst/>
            <a:gdLst/>
            <a:ahLst/>
            <a:cxnLst/>
            <a:rect l="l" t="t" r="r" b="b"/>
            <a:pathLst>
              <a:path w="24376" h="11831" extrusionOk="0">
                <a:moveTo>
                  <a:pt x="1749" y="0"/>
                </a:moveTo>
                <a:cubicBezTo>
                  <a:pt x="1709" y="0"/>
                  <a:pt x="1669" y="3"/>
                  <a:pt x="1629" y="10"/>
                </a:cubicBezTo>
                <a:cubicBezTo>
                  <a:pt x="1391" y="51"/>
                  <a:pt x="1250" y="241"/>
                  <a:pt x="1188" y="476"/>
                </a:cubicBezTo>
                <a:cubicBezTo>
                  <a:pt x="1034" y="1062"/>
                  <a:pt x="936" y="1672"/>
                  <a:pt x="819" y="2266"/>
                </a:cubicBezTo>
                <a:cubicBezTo>
                  <a:pt x="701" y="2875"/>
                  <a:pt x="591" y="3483"/>
                  <a:pt x="497" y="4096"/>
                </a:cubicBezTo>
                <a:cubicBezTo>
                  <a:pt x="126" y="6503"/>
                  <a:pt x="1" y="8997"/>
                  <a:pt x="659" y="11362"/>
                </a:cubicBezTo>
                <a:cubicBezTo>
                  <a:pt x="678" y="11430"/>
                  <a:pt x="734" y="11465"/>
                  <a:pt x="790" y="11465"/>
                </a:cubicBezTo>
                <a:cubicBezTo>
                  <a:pt x="836" y="11465"/>
                  <a:pt x="882" y="11443"/>
                  <a:pt x="910" y="11396"/>
                </a:cubicBezTo>
                <a:cubicBezTo>
                  <a:pt x="1048" y="11173"/>
                  <a:pt x="1207" y="10966"/>
                  <a:pt x="1385" y="10775"/>
                </a:cubicBezTo>
                <a:cubicBezTo>
                  <a:pt x="2101" y="10007"/>
                  <a:pt x="3087" y="9538"/>
                  <a:pt x="4095" y="9409"/>
                </a:cubicBezTo>
                <a:cubicBezTo>
                  <a:pt x="4315" y="9380"/>
                  <a:pt x="4536" y="9367"/>
                  <a:pt x="4756" y="9367"/>
                </a:cubicBezTo>
                <a:cubicBezTo>
                  <a:pt x="5731" y="9367"/>
                  <a:pt x="6705" y="9633"/>
                  <a:pt x="7587" y="10066"/>
                </a:cubicBezTo>
                <a:cubicBezTo>
                  <a:pt x="8653" y="10589"/>
                  <a:pt x="9622" y="11353"/>
                  <a:pt x="10770" y="11680"/>
                </a:cubicBezTo>
                <a:cubicBezTo>
                  <a:pt x="11110" y="11777"/>
                  <a:pt x="11460" y="11831"/>
                  <a:pt x="11804" y="11831"/>
                </a:cubicBezTo>
                <a:cubicBezTo>
                  <a:pt x="12445" y="11831"/>
                  <a:pt x="13071" y="11645"/>
                  <a:pt x="13597" y="11201"/>
                </a:cubicBezTo>
                <a:cubicBezTo>
                  <a:pt x="14183" y="10708"/>
                  <a:pt x="14558" y="9990"/>
                  <a:pt x="14873" y="9287"/>
                </a:cubicBezTo>
                <a:cubicBezTo>
                  <a:pt x="15209" y="8537"/>
                  <a:pt x="15487" y="7753"/>
                  <a:pt x="15901" y="7045"/>
                </a:cubicBezTo>
                <a:cubicBezTo>
                  <a:pt x="16332" y="6305"/>
                  <a:pt x="16925" y="5724"/>
                  <a:pt x="17743" y="5514"/>
                </a:cubicBezTo>
                <a:cubicBezTo>
                  <a:pt x="18117" y="5418"/>
                  <a:pt x="18497" y="5390"/>
                  <a:pt x="18880" y="5390"/>
                </a:cubicBezTo>
                <a:cubicBezTo>
                  <a:pt x="19432" y="5390"/>
                  <a:pt x="19989" y="5449"/>
                  <a:pt x="20540" y="5449"/>
                </a:cubicBezTo>
                <a:cubicBezTo>
                  <a:pt x="20676" y="5449"/>
                  <a:pt x="20812" y="5445"/>
                  <a:pt x="20947" y="5436"/>
                </a:cubicBezTo>
                <a:cubicBezTo>
                  <a:pt x="21449" y="5403"/>
                  <a:pt x="21952" y="5299"/>
                  <a:pt x="22402" y="5053"/>
                </a:cubicBezTo>
                <a:cubicBezTo>
                  <a:pt x="22808" y="4832"/>
                  <a:pt x="23157" y="4506"/>
                  <a:pt x="23433" y="4124"/>
                </a:cubicBezTo>
                <a:cubicBezTo>
                  <a:pt x="23951" y="3405"/>
                  <a:pt x="24197" y="2481"/>
                  <a:pt x="24066" y="1589"/>
                </a:cubicBezTo>
                <a:lnTo>
                  <a:pt x="24066" y="1589"/>
                </a:lnTo>
                <a:cubicBezTo>
                  <a:pt x="24067" y="1589"/>
                  <a:pt x="24069" y="1589"/>
                  <a:pt x="24070" y="1589"/>
                </a:cubicBezTo>
                <a:cubicBezTo>
                  <a:pt x="24093" y="1589"/>
                  <a:pt x="24117" y="1581"/>
                  <a:pt x="24142" y="1563"/>
                </a:cubicBezTo>
                <a:cubicBezTo>
                  <a:pt x="24293" y="1450"/>
                  <a:pt x="24375" y="1284"/>
                  <a:pt x="24372" y="1087"/>
                </a:cubicBezTo>
                <a:cubicBezTo>
                  <a:pt x="24363" y="604"/>
                  <a:pt x="23972" y="329"/>
                  <a:pt x="23550" y="297"/>
                </a:cubicBezTo>
                <a:cubicBezTo>
                  <a:pt x="23516" y="295"/>
                  <a:pt x="23481" y="294"/>
                  <a:pt x="23447" y="294"/>
                </a:cubicBezTo>
                <a:cubicBezTo>
                  <a:pt x="23214" y="294"/>
                  <a:pt x="22979" y="345"/>
                  <a:pt x="22750" y="383"/>
                </a:cubicBezTo>
                <a:cubicBezTo>
                  <a:pt x="22445" y="434"/>
                  <a:pt x="22139" y="481"/>
                  <a:pt x="21832" y="525"/>
                </a:cubicBezTo>
                <a:cubicBezTo>
                  <a:pt x="20628" y="695"/>
                  <a:pt x="19418" y="810"/>
                  <a:pt x="18207" y="888"/>
                </a:cubicBezTo>
                <a:cubicBezTo>
                  <a:pt x="15785" y="1046"/>
                  <a:pt x="13357" y="1063"/>
                  <a:pt x="10931" y="1083"/>
                </a:cubicBezTo>
                <a:cubicBezTo>
                  <a:pt x="10571" y="1086"/>
                  <a:pt x="10211" y="1088"/>
                  <a:pt x="9850" y="1088"/>
                </a:cubicBezTo>
                <a:cubicBezTo>
                  <a:pt x="7886" y="1088"/>
                  <a:pt x="5913" y="1021"/>
                  <a:pt x="3986" y="601"/>
                </a:cubicBezTo>
                <a:cubicBezTo>
                  <a:pt x="3423" y="479"/>
                  <a:pt x="2865" y="326"/>
                  <a:pt x="2319" y="138"/>
                </a:cubicBezTo>
                <a:cubicBezTo>
                  <a:pt x="2135" y="75"/>
                  <a:pt x="1944" y="0"/>
                  <a:pt x="1749"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7" name="Google Shape;437;p17"/>
          <p:cNvSpPr txBox="1">
            <a:spLocks noGrp="1"/>
          </p:cNvSpPr>
          <p:nvPr>
            <p:ph type="title"/>
          </p:nvPr>
        </p:nvSpPr>
        <p:spPr>
          <a:xfrm>
            <a:off x="3620900" y="1011936"/>
            <a:ext cx="49500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grpSp>
        <p:nvGrpSpPr>
          <p:cNvPr id="438" name="Google Shape;438;p17"/>
          <p:cNvGrpSpPr/>
          <p:nvPr/>
        </p:nvGrpSpPr>
        <p:grpSpPr>
          <a:xfrm rot="-9900006">
            <a:off x="9863897" y="6165004"/>
            <a:ext cx="605555" cy="548555"/>
            <a:chOff x="1640475" y="1197075"/>
            <a:chExt cx="55475" cy="50250"/>
          </a:xfrm>
        </p:grpSpPr>
        <p:sp>
          <p:nvSpPr>
            <p:cNvPr id="439" name="Google Shape;439;p1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1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1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2" name="Google Shape;442;p17"/>
          <p:cNvGrpSpPr/>
          <p:nvPr/>
        </p:nvGrpSpPr>
        <p:grpSpPr>
          <a:xfrm rot="10034023">
            <a:off x="272475" y="4223712"/>
            <a:ext cx="372821" cy="337725"/>
            <a:chOff x="1640475" y="1197075"/>
            <a:chExt cx="55475" cy="50250"/>
          </a:xfrm>
        </p:grpSpPr>
        <p:sp>
          <p:nvSpPr>
            <p:cNvPr id="443" name="Google Shape;443;p1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1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1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6" name="Google Shape;446;p17"/>
          <p:cNvSpPr/>
          <p:nvPr/>
        </p:nvSpPr>
        <p:spPr>
          <a:xfrm rot="9113192" flipH="1">
            <a:off x="6462102" y="277483"/>
            <a:ext cx="926732" cy="217100"/>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7" name="Google Shape;447;p17"/>
          <p:cNvSpPr/>
          <p:nvPr/>
        </p:nvSpPr>
        <p:spPr>
          <a:xfrm rot="-10799883" flipH="1">
            <a:off x="422114" y="6219932"/>
            <a:ext cx="726903" cy="1702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48" name="Google Shape;448;p17"/>
          <p:cNvGrpSpPr/>
          <p:nvPr/>
        </p:nvGrpSpPr>
        <p:grpSpPr>
          <a:xfrm rot="6324483">
            <a:off x="1473932" y="382411"/>
            <a:ext cx="263693" cy="285080"/>
            <a:chOff x="1640475" y="1197075"/>
            <a:chExt cx="55475" cy="50250"/>
          </a:xfrm>
        </p:grpSpPr>
        <p:sp>
          <p:nvSpPr>
            <p:cNvPr id="449" name="Google Shape;449;p1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1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1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52" name="Google Shape;452;p17"/>
          <p:cNvSpPr/>
          <p:nvPr/>
        </p:nvSpPr>
        <p:spPr>
          <a:xfrm rot="10800000">
            <a:off x="8902368" y="-44516"/>
            <a:ext cx="1556765" cy="11389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17"/>
          <p:cNvSpPr/>
          <p:nvPr/>
        </p:nvSpPr>
        <p:spPr>
          <a:xfrm rot="-10431843">
            <a:off x="-72187" y="-158169"/>
            <a:ext cx="694643" cy="108838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54" name="Google Shape;454;p17"/>
          <p:cNvGrpSpPr/>
          <p:nvPr/>
        </p:nvGrpSpPr>
        <p:grpSpPr>
          <a:xfrm rot="10034065">
            <a:off x="11454693" y="2787846"/>
            <a:ext cx="295683" cy="267847"/>
            <a:chOff x="1640475" y="1197075"/>
            <a:chExt cx="55475" cy="50250"/>
          </a:xfrm>
        </p:grpSpPr>
        <p:sp>
          <p:nvSpPr>
            <p:cNvPr id="455" name="Google Shape;455;p1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1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1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1440955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58"/>
        <p:cNvGrpSpPr/>
        <p:nvPr/>
      </p:nvGrpSpPr>
      <p:grpSpPr>
        <a:xfrm>
          <a:off x="0" y="0"/>
          <a:ext cx="0" cy="0"/>
          <a:chOff x="0" y="0"/>
          <a:chExt cx="0" cy="0"/>
        </a:xfrm>
      </p:grpSpPr>
      <p:sp>
        <p:nvSpPr>
          <p:cNvPr id="459" name="Google Shape;459;p18"/>
          <p:cNvSpPr/>
          <p:nvPr/>
        </p:nvSpPr>
        <p:spPr>
          <a:xfrm>
            <a:off x="7634769" y="5455966"/>
            <a:ext cx="4760451" cy="1543412"/>
          </a:xfrm>
          <a:custGeom>
            <a:avLst/>
            <a:gdLst/>
            <a:ahLst/>
            <a:cxnLst/>
            <a:rect l="l" t="t" r="r" b="b"/>
            <a:pathLst>
              <a:path w="21862" h="7088" extrusionOk="0">
                <a:moveTo>
                  <a:pt x="20392" y="0"/>
                </a:moveTo>
                <a:cubicBezTo>
                  <a:pt x="19697" y="0"/>
                  <a:pt x="19010" y="139"/>
                  <a:pt x="18446" y="437"/>
                </a:cubicBezTo>
                <a:cubicBezTo>
                  <a:pt x="17368" y="1003"/>
                  <a:pt x="16913" y="1997"/>
                  <a:pt x="16387" y="2893"/>
                </a:cubicBezTo>
                <a:cubicBezTo>
                  <a:pt x="15861" y="3789"/>
                  <a:pt x="15050" y="4733"/>
                  <a:pt x="13753" y="4924"/>
                </a:cubicBezTo>
                <a:cubicBezTo>
                  <a:pt x="13587" y="4948"/>
                  <a:pt x="13420" y="4959"/>
                  <a:pt x="13253" y="4959"/>
                </a:cubicBezTo>
                <a:cubicBezTo>
                  <a:pt x="12545" y="4959"/>
                  <a:pt x="11838" y="4765"/>
                  <a:pt x="11156" y="4596"/>
                </a:cubicBezTo>
                <a:cubicBezTo>
                  <a:pt x="10391" y="4408"/>
                  <a:pt x="9551" y="4258"/>
                  <a:pt x="8748" y="4258"/>
                </a:cubicBezTo>
                <a:cubicBezTo>
                  <a:pt x="8042" y="4258"/>
                  <a:pt x="7365" y="4373"/>
                  <a:pt x="6793" y="4680"/>
                </a:cubicBezTo>
                <a:cubicBezTo>
                  <a:pt x="5978" y="5117"/>
                  <a:pt x="5461" y="5904"/>
                  <a:pt x="4593" y="6207"/>
                </a:cubicBezTo>
                <a:cubicBezTo>
                  <a:pt x="4569" y="6215"/>
                  <a:pt x="4545" y="6224"/>
                  <a:pt x="4519" y="6231"/>
                </a:cubicBezTo>
                <a:cubicBezTo>
                  <a:pt x="4407" y="6267"/>
                  <a:pt x="4286" y="6293"/>
                  <a:pt x="4160" y="6310"/>
                </a:cubicBezTo>
                <a:cubicBezTo>
                  <a:pt x="4052" y="6325"/>
                  <a:pt x="3944" y="6331"/>
                  <a:pt x="3836" y="6331"/>
                </a:cubicBezTo>
                <a:cubicBezTo>
                  <a:pt x="3306" y="6331"/>
                  <a:pt x="2774" y="6185"/>
                  <a:pt x="2236" y="6169"/>
                </a:cubicBezTo>
                <a:cubicBezTo>
                  <a:pt x="2205" y="6168"/>
                  <a:pt x="2173" y="6167"/>
                  <a:pt x="2142" y="6167"/>
                </a:cubicBezTo>
                <a:cubicBezTo>
                  <a:pt x="1432" y="6167"/>
                  <a:pt x="726" y="6406"/>
                  <a:pt x="265" y="6805"/>
                </a:cubicBezTo>
                <a:cubicBezTo>
                  <a:pt x="165" y="6893"/>
                  <a:pt x="77" y="6988"/>
                  <a:pt x="1" y="7088"/>
                </a:cubicBezTo>
                <a:lnTo>
                  <a:pt x="21862" y="7088"/>
                </a:lnTo>
                <a:lnTo>
                  <a:pt x="21862" y="210"/>
                </a:lnTo>
                <a:cubicBezTo>
                  <a:pt x="21397" y="73"/>
                  <a:pt x="20892" y="0"/>
                  <a:pt x="20392"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0" name="Google Shape;460;p18"/>
          <p:cNvSpPr/>
          <p:nvPr/>
        </p:nvSpPr>
        <p:spPr>
          <a:xfrm>
            <a:off x="-79077" y="-136318"/>
            <a:ext cx="2864501" cy="1405795"/>
          </a:xfrm>
          <a:custGeom>
            <a:avLst/>
            <a:gdLst/>
            <a:ahLst/>
            <a:cxnLst/>
            <a:rect l="l" t="t" r="r" b="b"/>
            <a:pathLst>
              <a:path w="13155" h="6456" extrusionOk="0">
                <a:moveTo>
                  <a:pt x="1821" y="0"/>
                </a:moveTo>
                <a:lnTo>
                  <a:pt x="1821" y="3"/>
                </a:lnTo>
                <a:lnTo>
                  <a:pt x="0" y="4"/>
                </a:lnTo>
                <a:lnTo>
                  <a:pt x="0" y="222"/>
                </a:lnTo>
                <a:lnTo>
                  <a:pt x="0" y="1236"/>
                </a:lnTo>
                <a:lnTo>
                  <a:pt x="0" y="2358"/>
                </a:lnTo>
                <a:lnTo>
                  <a:pt x="1" y="3370"/>
                </a:lnTo>
                <a:lnTo>
                  <a:pt x="1" y="4493"/>
                </a:lnTo>
                <a:lnTo>
                  <a:pt x="1" y="5504"/>
                </a:lnTo>
                <a:lnTo>
                  <a:pt x="1" y="6178"/>
                </a:lnTo>
                <a:cubicBezTo>
                  <a:pt x="369" y="6349"/>
                  <a:pt x="770" y="6456"/>
                  <a:pt x="1177" y="6456"/>
                </a:cubicBezTo>
                <a:cubicBezTo>
                  <a:pt x="1363" y="6456"/>
                  <a:pt x="1550" y="6434"/>
                  <a:pt x="1736" y="6385"/>
                </a:cubicBezTo>
                <a:cubicBezTo>
                  <a:pt x="1764" y="6378"/>
                  <a:pt x="1794" y="6370"/>
                  <a:pt x="1822" y="6361"/>
                </a:cubicBezTo>
                <a:cubicBezTo>
                  <a:pt x="1843" y="6355"/>
                  <a:pt x="1862" y="6348"/>
                  <a:pt x="1882" y="6342"/>
                </a:cubicBezTo>
                <a:cubicBezTo>
                  <a:pt x="2342" y="6188"/>
                  <a:pt x="2719" y="5901"/>
                  <a:pt x="3050" y="5558"/>
                </a:cubicBezTo>
                <a:cubicBezTo>
                  <a:pt x="3068" y="5540"/>
                  <a:pt x="3085" y="5522"/>
                  <a:pt x="3102" y="5503"/>
                </a:cubicBezTo>
                <a:cubicBezTo>
                  <a:pt x="3398" y="5189"/>
                  <a:pt x="3657" y="4831"/>
                  <a:pt x="3908" y="4490"/>
                </a:cubicBezTo>
                <a:cubicBezTo>
                  <a:pt x="3908" y="4490"/>
                  <a:pt x="3909" y="4490"/>
                  <a:pt x="3909" y="4489"/>
                </a:cubicBezTo>
                <a:cubicBezTo>
                  <a:pt x="3923" y="4471"/>
                  <a:pt x="3936" y="4455"/>
                  <a:pt x="3949" y="4436"/>
                </a:cubicBezTo>
                <a:cubicBezTo>
                  <a:pt x="4217" y="4078"/>
                  <a:pt x="4522" y="3714"/>
                  <a:pt x="4875" y="3424"/>
                </a:cubicBezTo>
                <a:cubicBezTo>
                  <a:pt x="4897" y="3405"/>
                  <a:pt x="4919" y="3387"/>
                  <a:pt x="4942" y="3369"/>
                </a:cubicBezTo>
                <a:cubicBezTo>
                  <a:pt x="5319" y="3071"/>
                  <a:pt x="5750" y="2859"/>
                  <a:pt x="6248" y="2826"/>
                </a:cubicBezTo>
                <a:cubicBezTo>
                  <a:pt x="6296" y="2822"/>
                  <a:pt x="6344" y="2821"/>
                  <a:pt x="6391" y="2821"/>
                </a:cubicBezTo>
                <a:cubicBezTo>
                  <a:pt x="7025" y="2821"/>
                  <a:pt x="7616" y="3105"/>
                  <a:pt x="8200" y="3368"/>
                </a:cubicBezTo>
                <a:cubicBezTo>
                  <a:pt x="8240" y="3387"/>
                  <a:pt x="8281" y="3405"/>
                  <a:pt x="8323" y="3423"/>
                </a:cubicBezTo>
                <a:cubicBezTo>
                  <a:pt x="8382" y="3449"/>
                  <a:pt x="8442" y="3475"/>
                  <a:pt x="8501" y="3501"/>
                </a:cubicBezTo>
                <a:cubicBezTo>
                  <a:pt x="9052" y="3734"/>
                  <a:pt x="9659" y="3908"/>
                  <a:pt x="10259" y="3908"/>
                </a:cubicBezTo>
                <a:cubicBezTo>
                  <a:pt x="10487" y="3908"/>
                  <a:pt x="10715" y="3882"/>
                  <a:pt x="10937" y="3826"/>
                </a:cubicBezTo>
                <a:cubicBezTo>
                  <a:pt x="11253" y="3746"/>
                  <a:pt x="11547" y="3604"/>
                  <a:pt x="11810" y="3423"/>
                </a:cubicBezTo>
                <a:cubicBezTo>
                  <a:pt x="11835" y="3405"/>
                  <a:pt x="11861" y="3387"/>
                  <a:pt x="11886" y="3368"/>
                </a:cubicBezTo>
                <a:cubicBezTo>
                  <a:pt x="11986" y="3295"/>
                  <a:pt x="12081" y="3217"/>
                  <a:pt x="12169" y="3134"/>
                </a:cubicBezTo>
                <a:cubicBezTo>
                  <a:pt x="12416" y="2906"/>
                  <a:pt x="12624" y="2641"/>
                  <a:pt x="12783" y="2355"/>
                </a:cubicBezTo>
                <a:cubicBezTo>
                  <a:pt x="12794" y="2337"/>
                  <a:pt x="12805" y="2319"/>
                  <a:pt x="12814" y="2300"/>
                </a:cubicBezTo>
                <a:cubicBezTo>
                  <a:pt x="12983" y="1983"/>
                  <a:pt x="13095" y="1639"/>
                  <a:pt x="13135" y="1287"/>
                </a:cubicBezTo>
                <a:cubicBezTo>
                  <a:pt x="13137" y="1269"/>
                  <a:pt x="13139" y="1251"/>
                  <a:pt x="13141" y="1232"/>
                </a:cubicBezTo>
                <a:cubicBezTo>
                  <a:pt x="13152" y="1109"/>
                  <a:pt x="13155" y="984"/>
                  <a:pt x="13149" y="860"/>
                </a:cubicBezTo>
                <a:cubicBezTo>
                  <a:pt x="13137" y="644"/>
                  <a:pt x="13096" y="428"/>
                  <a:pt x="13028" y="222"/>
                </a:cubicBezTo>
                <a:cubicBezTo>
                  <a:pt x="13023" y="204"/>
                  <a:pt x="13017" y="185"/>
                  <a:pt x="13010" y="167"/>
                </a:cubicBezTo>
                <a:cubicBezTo>
                  <a:pt x="12991" y="111"/>
                  <a:pt x="12969" y="56"/>
                  <a:pt x="12946" y="1"/>
                </a:cubicBezTo>
                <a:lnTo>
                  <a:pt x="1880" y="3"/>
                </a:lnTo>
                <a:lnTo>
                  <a:pt x="1880" y="0"/>
                </a:ln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1" name="Google Shape;461;p18"/>
          <p:cNvSpPr/>
          <p:nvPr/>
        </p:nvSpPr>
        <p:spPr>
          <a:xfrm>
            <a:off x="6535337" y="-353633"/>
            <a:ext cx="6282305" cy="2118489"/>
          </a:xfrm>
          <a:custGeom>
            <a:avLst/>
            <a:gdLst/>
            <a:ahLst/>
            <a:cxnLst/>
            <a:rect l="l" t="t" r="r" b="b"/>
            <a:pathLst>
              <a:path w="28851" h="9729" extrusionOk="0">
                <a:moveTo>
                  <a:pt x="943" y="0"/>
                </a:moveTo>
                <a:cubicBezTo>
                  <a:pt x="631" y="0"/>
                  <a:pt x="337" y="87"/>
                  <a:pt x="179" y="380"/>
                </a:cubicBezTo>
                <a:cubicBezTo>
                  <a:pt x="1" y="711"/>
                  <a:pt x="78" y="1189"/>
                  <a:pt x="451" y="1303"/>
                </a:cubicBezTo>
                <a:cubicBezTo>
                  <a:pt x="355" y="2313"/>
                  <a:pt x="452" y="3522"/>
                  <a:pt x="1499" y="3989"/>
                </a:cubicBezTo>
                <a:cubicBezTo>
                  <a:pt x="1785" y="4117"/>
                  <a:pt x="2088" y="4165"/>
                  <a:pt x="2396" y="4165"/>
                </a:cubicBezTo>
                <a:cubicBezTo>
                  <a:pt x="3000" y="4165"/>
                  <a:pt x="3625" y="3981"/>
                  <a:pt x="4188" y="3848"/>
                </a:cubicBezTo>
                <a:cubicBezTo>
                  <a:pt x="4624" y="3745"/>
                  <a:pt x="5112" y="3633"/>
                  <a:pt x="5582" y="3633"/>
                </a:cubicBezTo>
                <a:cubicBezTo>
                  <a:pt x="6044" y="3633"/>
                  <a:pt x="6489" y="3741"/>
                  <a:pt x="6852" y="4069"/>
                </a:cubicBezTo>
                <a:cubicBezTo>
                  <a:pt x="7560" y="4711"/>
                  <a:pt x="7722" y="5737"/>
                  <a:pt x="8257" y="6500"/>
                </a:cubicBezTo>
                <a:cubicBezTo>
                  <a:pt x="8521" y="6876"/>
                  <a:pt x="8874" y="7178"/>
                  <a:pt x="9322" y="7300"/>
                </a:cubicBezTo>
                <a:cubicBezTo>
                  <a:pt x="9482" y="7344"/>
                  <a:pt x="9645" y="7363"/>
                  <a:pt x="9808" y="7363"/>
                </a:cubicBezTo>
                <a:cubicBezTo>
                  <a:pt x="10078" y="7363"/>
                  <a:pt x="10348" y="7310"/>
                  <a:pt x="10606" y="7231"/>
                </a:cubicBezTo>
                <a:cubicBezTo>
                  <a:pt x="11498" y="6959"/>
                  <a:pt x="12280" y="6380"/>
                  <a:pt x="13194" y="6184"/>
                </a:cubicBezTo>
                <a:cubicBezTo>
                  <a:pt x="13322" y="6156"/>
                  <a:pt x="13450" y="6141"/>
                  <a:pt x="13577" y="6141"/>
                </a:cubicBezTo>
                <a:cubicBezTo>
                  <a:pt x="13849" y="6141"/>
                  <a:pt x="14113" y="6211"/>
                  <a:pt x="14347" y="6376"/>
                </a:cubicBezTo>
                <a:cubicBezTo>
                  <a:pt x="14724" y="6643"/>
                  <a:pt x="14907" y="7097"/>
                  <a:pt x="15047" y="7521"/>
                </a:cubicBezTo>
                <a:cubicBezTo>
                  <a:pt x="15341" y="8400"/>
                  <a:pt x="15592" y="9554"/>
                  <a:pt x="16688" y="9709"/>
                </a:cubicBezTo>
                <a:cubicBezTo>
                  <a:pt x="16781" y="9722"/>
                  <a:pt x="16872" y="9728"/>
                  <a:pt x="16961" y="9728"/>
                </a:cubicBezTo>
                <a:cubicBezTo>
                  <a:pt x="18160" y="9728"/>
                  <a:pt x="18967" y="8588"/>
                  <a:pt x="19887" y="7966"/>
                </a:cubicBezTo>
                <a:cubicBezTo>
                  <a:pt x="20301" y="7685"/>
                  <a:pt x="20755" y="7537"/>
                  <a:pt x="21232" y="7537"/>
                </a:cubicBezTo>
                <a:cubicBezTo>
                  <a:pt x="21401" y="7537"/>
                  <a:pt x="21572" y="7556"/>
                  <a:pt x="21746" y="7593"/>
                </a:cubicBezTo>
                <a:cubicBezTo>
                  <a:pt x="22408" y="7736"/>
                  <a:pt x="23015" y="8087"/>
                  <a:pt x="23550" y="8494"/>
                </a:cubicBezTo>
                <a:cubicBezTo>
                  <a:pt x="24053" y="8876"/>
                  <a:pt x="24539" y="9361"/>
                  <a:pt x="25189" y="9466"/>
                </a:cubicBezTo>
                <a:cubicBezTo>
                  <a:pt x="25284" y="9481"/>
                  <a:pt x="25378" y="9489"/>
                  <a:pt x="25473" y="9489"/>
                </a:cubicBezTo>
                <a:cubicBezTo>
                  <a:pt x="26024" y="9489"/>
                  <a:pt x="26554" y="9240"/>
                  <a:pt x="26991" y="8910"/>
                </a:cubicBezTo>
                <a:cubicBezTo>
                  <a:pt x="27838" y="8271"/>
                  <a:pt x="28376" y="7319"/>
                  <a:pt x="28611" y="6292"/>
                </a:cubicBezTo>
                <a:cubicBezTo>
                  <a:pt x="28851" y="5239"/>
                  <a:pt x="28800" y="4124"/>
                  <a:pt x="28525" y="3084"/>
                </a:cubicBezTo>
                <a:cubicBezTo>
                  <a:pt x="28226" y="1958"/>
                  <a:pt x="27654" y="694"/>
                  <a:pt x="26488" y="261"/>
                </a:cubicBezTo>
                <a:cubicBezTo>
                  <a:pt x="26074" y="106"/>
                  <a:pt x="25631" y="64"/>
                  <a:pt x="25188" y="64"/>
                </a:cubicBezTo>
                <a:cubicBezTo>
                  <a:pt x="24971" y="64"/>
                  <a:pt x="24753" y="74"/>
                  <a:pt x="24540" y="86"/>
                </a:cubicBezTo>
                <a:cubicBezTo>
                  <a:pt x="23776" y="131"/>
                  <a:pt x="23013" y="188"/>
                  <a:pt x="22250" y="248"/>
                </a:cubicBezTo>
                <a:cubicBezTo>
                  <a:pt x="20720" y="367"/>
                  <a:pt x="19190" y="503"/>
                  <a:pt x="17661" y="628"/>
                </a:cubicBezTo>
                <a:cubicBezTo>
                  <a:pt x="15187" y="828"/>
                  <a:pt x="12704" y="996"/>
                  <a:pt x="10221" y="996"/>
                </a:cubicBezTo>
                <a:cubicBezTo>
                  <a:pt x="9649" y="996"/>
                  <a:pt x="9077" y="987"/>
                  <a:pt x="8505" y="967"/>
                </a:cubicBezTo>
                <a:cubicBezTo>
                  <a:pt x="6985" y="916"/>
                  <a:pt x="5467" y="790"/>
                  <a:pt x="3966" y="555"/>
                </a:cubicBezTo>
                <a:cubicBezTo>
                  <a:pt x="3209" y="436"/>
                  <a:pt x="2459" y="290"/>
                  <a:pt x="1714" y="116"/>
                </a:cubicBezTo>
                <a:cubicBezTo>
                  <a:pt x="1493" y="64"/>
                  <a:pt x="1211" y="0"/>
                  <a:pt x="943"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2" name="Google Shape;462;p18"/>
          <p:cNvSpPr/>
          <p:nvPr/>
        </p:nvSpPr>
        <p:spPr>
          <a:xfrm>
            <a:off x="-625633" y="2907186"/>
            <a:ext cx="3187424" cy="4547927"/>
          </a:xfrm>
          <a:custGeom>
            <a:avLst/>
            <a:gdLst/>
            <a:ahLst/>
            <a:cxnLst/>
            <a:rect l="l" t="t" r="r" b="b"/>
            <a:pathLst>
              <a:path w="14638" h="20886" extrusionOk="0">
                <a:moveTo>
                  <a:pt x="3191" y="1"/>
                </a:moveTo>
                <a:cubicBezTo>
                  <a:pt x="2885" y="1"/>
                  <a:pt x="2576" y="81"/>
                  <a:pt x="2295" y="191"/>
                </a:cubicBezTo>
                <a:cubicBezTo>
                  <a:pt x="1899" y="349"/>
                  <a:pt x="1532" y="564"/>
                  <a:pt x="1185" y="809"/>
                </a:cubicBezTo>
                <a:cubicBezTo>
                  <a:pt x="1218" y="721"/>
                  <a:pt x="1252" y="633"/>
                  <a:pt x="1287" y="547"/>
                </a:cubicBezTo>
                <a:cubicBezTo>
                  <a:pt x="1332" y="438"/>
                  <a:pt x="1242" y="367"/>
                  <a:pt x="1149" y="367"/>
                </a:cubicBezTo>
                <a:cubicBezTo>
                  <a:pt x="1089" y="367"/>
                  <a:pt x="1027" y="397"/>
                  <a:pt x="998" y="467"/>
                </a:cubicBezTo>
                <a:cubicBezTo>
                  <a:pt x="147" y="2564"/>
                  <a:pt x="0" y="4857"/>
                  <a:pt x="71" y="7096"/>
                </a:cubicBezTo>
                <a:cubicBezTo>
                  <a:pt x="107" y="8264"/>
                  <a:pt x="200" y="9428"/>
                  <a:pt x="285" y="10592"/>
                </a:cubicBezTo>
                <a:cubicBezTo>
                  <a:pt x="378" y="11838"/>
                  <a:pt x="471" y="13083"/>
                  <a:pt x="565" y="14328"/>
                </a:cubicBezTo>
                <a:cubicBezTo>
                  <a:pt x="660" y="15573"/>
                  <a:pt x="755" y="16818"/>
                  <a:pt x="852" y="18063"/>
                </a:cubicBezTo>
                <a:cubicBezTo>
                  <a:pt x="895" y="18617"/>
                  <a:pt x="909" y="19183"/>
                  <a:pt x="997" y="19731"/>
                </a:cubicBezTo>
                <a:cubicBezTo>
                  <a:pt x="1063" y="20137"/>
                  <a:pt x="1227" y="20580"/>
                  <a:pt x="1623" y="20768"/>
                </a:cubicBezTo>
                <a:cubicBezTo>
                  <a:pt x="1853" y="20878"/>
                  <a:pt x="2108" y="20885"/>
                  <a:pt x="2359" y="20885"/>
                </a:cubicBezTo>
                <a:cubicBezTo>
                  <a:pt x="2678" y="20885"/>
                  <a:pt x="2997" y="20884"/>
                  <a:pt x="3315" y="20883"/>
                </a:cubicBezTo>
                <a:cubicBezTo>
                  <a:pt x="3934" y="20882"/>
                  <a:pt x="4551" y="20881"/>
                  <a:pt x="5168" y="20880"/>
                </a:cubicBezTo>
                <a:cubicBezTo>
                  <a:pt x="6413" y="20878"/>
                  <a:pt x="7658" y="20875"/>
                  <a:pt x="8904" y="20873"/>
                </a:cubicBezTo>
                <a:cubicBezTo>
                  <a:pt x="8946" y="20873"/>
                  <a:pt x="8987" y="20873"/>
                  <a:pt x="9029" y="20873"/>
                </a:cubicBezTo>
                <a:cubicBezTo>
                  <a:pt x="9733" y="20873"/>
                  <a:pt x="10440" y="20882"/>
                  <a:pt x="11147" y="20882"/>
                </a:cubicBezTo>
                <a:cubicBezTo>
                  <a:pt x="11621" y="20882"/>
                  <a:pt x="12096" y="20878"/>
                  <a:pt x="12569" y="20863"/>
                </a:cubicBezTo>
                <a:cubicBezTo>
                  <a:pt x="13054" y="20848"/>
                  <a:pt x="13560" y="20768"/>
                  <a:pt x="13928" y="20425"/>
                </a:cubicBezTo>
                <a:cubicBezTo>
                  <a:pt x="14266" y="20112"/>
                  <a:pt x="14409" y="19650"/>
                  <a:pt x="14479" y="19208"/>
                </a:cubicBezTo>
                <a:cubicBezTo>
                  <a:pt x="14615" y="18346"/>
                  <a:pt x="14637" y="17435"/>
                  <a:pt x="14556" y="16567"/>
                </a:cubicBezTo>
                <a:cubicBezTo>
                  <a:pt x="14480" y="15744"/>
                  <a:pt x="14290" y="14898"/>
                  <a:pt x="13827" y="14200"/>
                </a:cubicBezTo>
                <a:cubicBezTo>
                  <a:pt x="13606" y="13867"/>
                  <a:pt x="13329" y="13578"/>
                  <a:pt x="13000" y="13350"/>
                </a:cubicBezTo>
                <a:cubicBezTo>
                  <a:pt x="12618" y="13086"/>
                  <a:pt x="12175" y="12928"/>
                  <a:pt x="11727" y="12811"/>
                </a:cubicBezTo>
                <a:cubicBezTo>
                  <a:pt x="10841" y="12580"/>
                  <a:pt x="9808" y="12500"/>
                  <a:pt x="9119" y="11827"/>
                </a:cubicBezTo>
                <a:cubicBezTo>
                  <a:pt x="8381" y="11106"/>
                  <a:pt x="8246" y="10000"/>
                  <a:pt x="8306" y="9020"/>
                </a:cubicBezTo>
                <a:cubicBezTo>
                  <a:pt x="8344" y="8404"/>
                  <a:pt x="8449" y="7795"/>
                  <a:pt x="8518" y="7181"/>
                </a:cubicBezTo>
                <a:cubicBezTo>
                  <a:pt x="8574" y="6676"/>
                  <a:pt x="8621" y="6136"/>
                  <a:pt x="8417" y="5654"/>
                </a:cubicBezTo>
                <a:cubicBezTo>
                  <a:pt x="7771" y="4140"/>
                  <a:pt x="5341" y="4868"/>
                  <a:pt x="4856" y="3246"/>
                </a:cubicBezTo>
                <a:cubicBezTo>
                  <a:pt x="4619" y="2457"/>
                  <a:pt x="4843" y="1582"/>
                  <a:pt x="4492" y="818"/>
                </a:cubicBezTo>
                <a:cubicBezTo>
                  <a:pt x="4321" y="450"/>
                  <a:pt x="3993" y="161"/>
                  <a:pt x="3598" y="53"/>
                </a:cubicBezTo>
                <a:cubicBezTo>
                  <a:pt x="3465" y="17"/>
                  <a:pt x="3328" y="1"/>
                  <a:pt x="3191"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3" name="Google Shape;463;p18"/>
          <p:cNvSpPr txBox="1">
            <a:spLocks noGrp="1"/>
          </p:cNvSpPr>
          <p:nvPr>
            <p:ph type="title"/>
          </p:nvPr>
        </p:nvSpPr>
        <p:spPr>
          <a:xfrm>
            <a:off x="4407400" y="1011936"/>
            <a:ext cx="33772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grpSp>
        <p:nvGrpSpPr>
          <p:cNvPr id="464" name="Google Shape;464;p18"/>
          <p:cNvGrpSpPr/>
          <p:nvPr/>
        </p:nvGrpSpPr>
        <p:grpSpPr>
          <a:xfrm>
            <a:off x="11290839" y="5692009"/>
            <a:ext cx="445997" cy="404003"/>
            <a:chOff x="1640475" y="1197075"/>
            <a:chExt cx="55475" cy="50250"/>
          </a:xfrm>
        </p:grpSpPr>
        <p:sp>
          <p:nvSpPr>
            <p:cNvPr id="465" name="Google Shape;465;p1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1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1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8" name="Google Shape;468;p18"/>
          <p:cNvGrpSpPr/>
          <p:nvPr/>
        </p:nvGrpSpPr>
        <p:grpSpPr>
          <a:xfrm rot="-900055">
            <a:off x="9745845" y="588861"/>
            <a:ext cx="287912" cy="260807"/>
            <a:chOff x="1640475" y="1197075"/>
            <a:chExt cx="55475" cy="50250"/>
          </a:xfrm>
        </p:grpSpPr>
        <p:sp>
          <p:nvSpPr>
            <p:cNvPr id="469" name="Google Shape;469;p1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1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1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2" name="Google Shape;472;p18"/>
          <p:cNvSpPr/>
          <p:nvPr/>
        </p:nvSpPr>
        <p:spPr>
          <a:xfrm rot="-597364">
            <a:off x="10751640" y="483699"/>
            <a:ext cx="1185393" cy="27770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73" name="Google Shape;473;p18"/>
          <p:cNvGrpSpPr/>
          <p:nvPr/>
        </p:nvGrpSpPr>
        <p:grpSpPr>
          <a:xfrm rot="6300033">
            <a:off x="1054923" y="5724554"/>
            <a:ext cx="326184" cy="295468"/>
            <a:chOff x="1640475" y="1197075"/>
            <a:chExt cx="55475" cy="50250"/>
          </a:xfrm>
        </p:grpSpPr>
        <p:sp>
          <p:nvSpPr>
            <p:cNvPr id="474" name="Google Shape;474;p1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1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1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7" name="Google Shape;477;p18"/>
          <p:cNvGrpSpPr/>
          <p:nvPr/>
        </p:nvGrpSpPr>
        <p:grpSpPr>
          <a:xfrm rot="-5400136">
            <a:off x="1287559" y="368511"/>
            <a:ext cx="560904" cy="508068"/>
            <a:chOff x="1640475" y="1197075"/>
            <a:chExt cx="55475" cy="50250"/>
          </a:xfrm>
        </p:grpSpPr>
        <p:sp>
          <p:nvSpPr>
            <p:cNvPr id="478" name="Google Shape;478;p1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1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1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1" name="Google Shape;481;p18"/>
          <p:cNvSpPr/>
          <p:nvPr/>
        </p:nvSpPr>
        <p:spPr>
          <a:xfrm rot="899834">
            <a:off x="1705935" y="6308598"/>
            <a:ext cx="1299663" cy="304500"/>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2" name="Google Shape;482;p18"/>
          <p:cNvSpPr/>
          <p:nvPr/>
        </p:nvSpPr>
        <p:spPr>
          <a:xfrm rot="-6300069" flipH="1">
            <a:off x="118655" y="675105"/>
            <a:ext cx="680644" cy="1006351"/>
          </a:xfrm>
          <a:custGeom>
            <a:avLst/>
            <a:gdLst/>
            <a:ahLst/>
            <a:cxnLst/>
            <a:rect l="l" t="t" r="r" b="b"/>
            <a:pathLst>
              <a:path w="10628" h="15713" extrusionOk="0">
                <a:moveTo>
                  <a:pt x="9154" y="0"/>
                </a:moveTo>
                <a:cubicBezTo>
                  <a:pt x="9141" y="0"/>
                  <a:pt x="9128" y="5"/>
                  <a:pt x="9118" y="14"/>
                </a:cubicBezTo>
                <a:cubicBezTo>
                  <a:pt x="9094" y="34"/>
                  <a:pt x="9092" y="69"/>
                  <a:pt x="9112" y="93"/>
                </a:cubicBezTo>
                <a:cubicBezTo>
                  <a:pt x="9278" y="281"/>
                  <a:pt x="9433" y="486"/>
                  <a:pt x="9574" y="703"/>
                </a:cubicBezTo>
                <a:cubicBezTo>
                  <a:pt x="9585" y="719"/>
                  <a:pt x="9602" y="727"/>
                  <a:pt x="9620" y="727"/>
                </a:cubicBezTo>
                <a:cubicBezTo>
                  <a:pt x="9631" y="727"/>
                  <a:pt x="9641" y="725"/>
                  <a:pt x="9651" y="719"/>
                </a:cubicBezTo>
                <a:cubicBezTo>
                  <a:pt x="9677" y="703"/>
                  <a:pt x="9684" y="668"/>
                  <a:pt x="9667" y="642"/>
                </a:cubicBezTo>
                <a:cubicBezTo>
                  <a:pt x="9524" y="421"/>
                  <a:pt x="9366" y="212"/>
                  <a:pt x="9196" y="19"/>
                </a:cubicBezTo>
                <a:cubicBezTo>
                  <a:pt x="9185" y="6"/>
                  <a:pt x="9169" y="0"/>
                  <a:pt x="9154" y="0"/>
                </a:cubicBezTo>
                <a:close/>
                <a:moveTo>
                  <a:pt x="9994" y="1294"/>
                </a:moveTo>
                <a:cubicBezTo>
                  <a:pt x="9986" y="1294"/>
                  <a:pt x="9978" y="1296"/>
                  <a:pt x="9970" y="1299"/>
                </a:cubicBezTo>
                <a:cubicBezTo>
                  <a:pt x="9943" y="1312"/>
                  <a:pt x="9931" y="1345"/>
                  <a:pt x="9944" y="1373"/>
                </a:cubicBezTo>
                <a:cubicBezTo>
                  <a:pt x="10050" y="1602"/>
                  <a:pt x="10143" y="1843"/>
                  <a:pt x="10220" y="2087"/>
                </a:cubicBezTo>
                <a:cubicBezTo>
                  <a:pt x="10228" y="2111"/>
                  <a:pt x="10250" y="2126"/>
                  <a:pt x="10274" y="2126"/>
                </a:cubicBezTo>
                <a:cubicBezTo>
                  <a:pt x="10279" y="2126"/>
                  <a:pt x="10284" y="2125"/>
                  <a:pt x="10291" y="2124"/>
                </a:cubicBezTo>
                <a:cubicBezTo>
                  <a:pt x="10320" y="2114"/>
                  <a:pt x="10336" y="2083"/>
                  <a:pt x="10327" y="2054"/>
                </a:cubicBezTo>
                <a:cubicBezTo>
                  <a:pt x="10248" y="1805"/>
                  <a:pt x="10154" y="1561"/>
                  <a:pt x="10044" y="1326"/>
                </a:cubicBezTo>
                <a:cubicBezTo>
                  <a:pt x="10035" y="1306"/>
                  <a:pt x="10015" y="1294"/>
                  <a:pt x="9994" y="1294"/>
                </a:cubicBezTo>
                <a:close/>
                <a:moveTo>
                  <a:pt x="10459" y="2766"/>
                </a:moveTo>
                <a:cubicBezTo>
                  <a:pt x="10456" y="2766"/>
                  <a:pt x="10452" y="2766"/>
                  <a:pt x="10449" y="2767"/>
                </a:cubicBezTo>
                <a:cubicBezTo>
                  <a:pt x="10418" y="2772"/>
                  <a:pt x="10399" y="2801"/>
                  <a:pt x="10404" y="2831"/>
                </a:cubicBezTo>
                <a:cubicBezTo>
                  <a:pt x="10449" y="3078"/>
                  <a:pt x="10482" y="3334"/>
                  <a:pt x="10500" y="3593"/>
                </a:cubicBezTo>
                <a:cubicBezTo>
                  <a:pt x="10502" y="3621"/>
                  <a:pt x="10526" y="3644"/>
                  <a:pt x="10556" y="3644"/>
                </a:cubicBezTo>
                <a:lnTo>
                  <a:pt x="10559" y="3644"/>
                </a:lnTo>
                <a:cubicBezTo>
                  <a:pt x="10590" y="3642"/>
                  <a:pt x="10612" y="3615"/>
                  <a:pt x="10610" y="3585"/>
                </a:cubicBezTo>
                <a:cubicBezTo>
                  <a:pt x="10592" y="3322"/>
                  <a:pt x="10559" y="3062"/>
                  <a:pt x="10513" y="2811"/>
                </a:cubicBezTo>
                <a:cubicBezTo>
                  <a:pt x="10508" y="2784"/>
                  <a:pt x="10485" y="2766"/>
                  <a:pt x="10459" y="2766"/>
                </a:cubicBezTo>
                <a:close/>
                <a:moveTo>
                  <a:pt x="10573" y="4306"/>
                </a:moveTo>
                <a:cubicBezTo>
                  <a:pt x="10546" y="4306"/>
                  <a:pt x="10516" y="4330"/>
                  <a:pt x="10515" y="4361"/>
                </a:cubicBezTo>
                <a:cubicBezTo>
                  <a:pt x="10509" y="4612"/>
                  <a:pt x="10490" y="4869"/>
                  <a:pt x="10459" y="5127"/>
                </a:cubicBezTo>
                <a:cubicBezTo>
                  <a:pt x="10455" y="5158"/>
                  <a:pt x="10477" y="5185"/>
                  <a:pt x="10508" y="5189"/>
                </a:cubicBezTo>
                <a:lnTo>
                  <a:pt x="10514" y="5189"/>
                </a:lnTo>
                <a:cubicBezTo>
                  <a:pt x="10542" y="5189"/>
                  <a:pt x="10565" y="5168"/>
                  <a:pt x="10569" y="5141"/>
                </a:cubicBezTo>
                <a:cubicBezTo>
                  <a:pt x="10600" y="4879"/>
                  <a:pt x="10620" y="4618"/>
                  <a:pt x="10626" y="4364"/>
                </a:cubicBezTo>
                <a:cubicBezTo>
                  <a:pt x="10627" y="4333"/>
                  <a:pt x="10604" y="4307"/>
                  <a:pt x="10573" y="4306"/>
                </a:cubicBezTo>
                <a:close/>
                <a:moveTo>
                  <a:pt x="10392" y="5842"/>
                </a:moveTo>
                <a:cubicBezTo>
                  <a:pt x="10366" y="5842"/>
                  <a:pt x="10342" y="5860"/>
                  <a:pt x="10337" y="5886"/>
                </a:cubicBezTo>
                <a:cubicBezTo>
                  <a:pt x="10329" y="5923"/>
                  <a:pt x="10322" y="5959"/>
                  <a:pt x="10314" y="5994"/>
                </a:cubicBezTo>
                <a:cubicBezTo>
                  <a:pt x="10268" y="6208"/>
                  <a:pt x="10215" y="6424"/>
                  <a:pt x="10156" y="6634"/>
                </a:cubicBezTo>
                <a:cubicBezTo>
                  <a:pt x="10148" y="6664"/>
                  <a:pt x="10165" y="6695"/>
                  <a:pt x="10195" y="6702"/>
                </a:cubicBezTo>
                <a:cubicBezTo>
                  <a:pt x="10200" y="6705"/>
                  <a:pt x="10204" y="6705"/>
                  <a:pt x="10210" y="6705"/>
                </a:cubicBezTo>
                <a:cubicBezTo>
                  <a:pt x="10234" y="6705"/>
                  <a:pt x="10257" y="6689"/>
                  <a:pt x="10263" y="6664"/>
                </a:cubicBezTo>
                <a:cubicBezTo>
                  <a:pt x="10323" y="6451"/>
                  <a:pt x="10377" y="6233"/>
                  <a:pt x="10423" y="6018"/>
                </a:cubicBezTo>
                <a:cubicBezTo>
                  <a:pt x="10431" y="5981"/>
                  <a:pt x="10438" y="5945"/>
                  <a:pt x="10446" y="5909"/>
                </a:cubicBezTo>
                <a:cubicBezTo>
                  <a:pt x="10452" y="5878"/>
                  <a:pt x="10432" y="5849"/>
                  <a:pt x="10402" y="5842"/>
                </a:cubicBezTo>
                <a:cubicBezTo>
                  <a:pt x="10399" y="5842"/>
                  <a:pt x="10395" y="5842"/>
                  <a:pt x="10392" y="5842"/>
                </a:cubicBezTo>
                <a:close/>
                <a:moveTo>
                  <a:pt x="2671" y="7727"/>
                </a:moveTo>
                <a:cubicBezTo>
                  <a:pt x="2645" y="7727"/>
                  <a:pt x="2616" y="7750"/>
                  <a:pt x="2615" y="7780"/>
                </a:cubicBezTo>
                <a:cubicBezTo>
                  <a:pt x="2615" y="7811"/>
                  <a:pt x="2639" y="7837"/>
                  <a:pt x="2670" y="7838"/>
                </a:cubicBezTo>
                <a:cubicBezTo>
                  <a:pt x="2904" y="7844"/>
                  <a:pt x="3138" y="7936"/>
                  <a:pt x="3346" y="8101"/>
                </a:cubicBezTo>
                <a:cubicBezTo>
                  <a:pt x="3356" y="8109"/>
                  <a:pt x="3368" y="8113"/>
                  <a:pt x="3380" y="8113"/>
                </a:cubicBezTo>
                <a:cubicBezTo>
                  <a:pt x="3396" y="8113"/>
                  <a:pt x="3413" y="8106"/>
                  <a:pt x="3424" y="8092"/>
                </a:cubicBezTo>
                <a:cubicBezTo>
                  <a:pt x="3442" y="8068"/>
                  <a:pt x="3439" y="8032"/>
                  <a:pt x="3414" y="8014"/>
                </a:cubicBezTo>
                <a:cubicBezTo>
                  <a:pt x="3188" y="7834"/>
                  <a:pt x="2931" y="7734"/>
                  <a:pt x="2673" y="7727"/>
                </a:cubicBezTo>
                <a:cubicBezTo>
                  <a:pt x="2672" y="7727"/>
                  <a:pt x="2672" y="7727"/>
                  <a:pt x="2671" y="7727"/>
                </a:cubicBezTo>
                <a:close/>
                <a:moveTo>
                  <a:pt x="9973" y="7330"/>
                </a:moveTo>
                <a:cubicBezTo>
                  <a:pt x="9950" y="7330"/>
                  <a:pt x="9929" y="7344"/>
                  <a:pt x="9921" y="7367"/>
                </a:cubicBezTo>
                <a:cubicBezTo>
                  <a:pt x="9834" y="7607"/>
                  <a:pt x="9736" y="7848"/>
                  <a:pt x="9632" y="8081"/>
                </a:cubicBezTo>
                <a:cubicBezTo>
                  <a:pt x="9619" y="8108"/>
                  <a:pt x="9632" y="8141"/>
                  <a:pt x="9659" y="8153"/>
                </a:cubicBezTo>
                <a:cubicBezTo>
                  <a:pt x="9667" y="8157"/>
                  <a:pt x="9674" y="8159"/>
                  <a:pt x="9682" y="8159"/>
                </a:cubicBezTo>
                <a:cubicBezTo>
                  <a:pt x="9703" y="8159"/>
                  <a:pt x="9724" y="8147"/>
                  <a:pt x="9733" y="8125"/>
                </a:cubicBezTo>
                <a:cubicBezTo>
                  <a:pt x="9839" y="7890"/>
                  <a:pt x="9937" y="7648"/>
                  <a:pt x="10025" y="7405"/>
                </a:cubicBezTo>
                <a:cubicBezTo>
                  <a:pt x="10035" y="7377"/>
                  <a:pt x="10021" y="7344"/>
                  <a:pt x="9992" y="7334"/>
                </a:cubicBezTo>
                <a:cubicBezTo>
                  <a:pt x="9985" y="7331"/>
                  <a:pt x="9979" y="7330"/>
                  <a:pt x="9973" y="7330"/>
                </a:cubicBezTo>
                <a:close/>
                <a:moveTo>
                  <a:pt x="1957" y="7977"/>
                </a:moveTo>
                <a:cubicBezTo>
                  <a:pt x="1944" y="7977"/>
                  <a:pt x="1932" y="7981"/>
                  <a:pt x="1922" y="7990"/>
                </a:cubicBezTo>
                <a:cubicBezTo>
                  <a:pt x="1716" y="8153"/>
                  <a:pt x="1552" y="8384"/>
                  <a:pt x="1461" y="8637"/>
                </a:cubicBezTo>
                <a:cubicBezTo>
                  <a:pt x="1452" y="8666"/>
                  <a:pt x="1467" y="8698"/>
                  <a:pt x="1496" y="8709"/>
                </a:cubicBezTo>
                <a:cubicBezTo>
                  <a:pt x="1502" y="8711"/>
                  <a:pt x="1507" y="8712"/>
                  <a:pt x="1514" y="8712"/>
                </a:cubicBezTo>
                <a:cubicBezTo>
                  <a:pt x="1537" y="8712"/>
                  <a:pt x="1559" y="8697"/>
                  <a:pt x="1566" y="8674"/>
                </a:cubicBezTo>
                <a:cubicBezTo>
                  <a:pt x="1649" y="8441"/>
                  <a:pt x="1800" y="8228"/>
                  <a:pt x="1991" y="8076"/>
                </a:cubicBezTo>
                <a:cubicBezTo>
                  <a:pt x="2015" y="8057"/>
                  <a:pt x="2019" y="8022"/>
                  <a:pt x="2000" y="7998"/>
                </a:cubicBezTo>
                <a:cubicBezTo>
                  <a:pt x="1989" y="7984"/>
                  <a:pt x="1973" y="7977"/>
                  <a:pt x="1957" y="7977"/>
                </a:cubicBezTo>
                <a:close/>
                <a:moveTo>
                  <a:pt x="3845" y="8611"/>
                </a:moveTo>
                <a:cubicBezTo>
                  <a:pt x="3837" y="8611"/>
                  <a:pt x="3830" y="8612"/>
                  <a:pt x="3822" y="8616"/>
                </a:cubicBezTo>
                <a:cubicBezTo>
                  <a:pt x="3795" y="8627"/>
                  <a:pt x="3782" y="8661"/>
                  <a:pt x="3794" y="8688"/>
                </a:cubicBezTo>
                <a:cubicBezTo>
                  <a:pt x="3888" y="8903"/>
                  <a:pt x="3943" y="9150"/>
                  <a:pt x="3960" y="9421"/>
                </a:cubicBezTo>
                <a:cubicBezTo>
                  <a:pt x="3962" y="9450"/>
                  <a:pt x="3987" y="9472"/>
                  <a:pt x="4016" y="9472"/>
                </a:cubicBezTo>
                <a:lnTo>
                  <a:pt x="4019" y="9472"/>
                </a:lnTo>
                <a:cubicBezTo>
                  <a:pt x="4050" y="9470"/>
                  <a:pt x="4073" y="9445"/>
                  <a:pt x="4071" y="9414"/>
                </a:cubicBezTo>
                <a:cubicBezTo>
                  <a:pt x="4053" y="9130"/>
                  <a:pt x="3994" y="8871"/>
                  <a:pt x="3896" y="8645"/>
                </a:cubicBezTo>
                <a:cubicBezTo>
                  <a:pt x="3887" y="8624"/>
                  <a:pt x="3866" y="8611"/>
                  <a:pt x="3845" y="8611"/>
                </a:cubicBezTo>
                <a:close/>
                <a:moveTo>
                  <a:pt x="9339" y="8741"/>
                </a:moveTo>
                <a:cubicBezTo>
                  <a:pt x="9320" y="8741"/>
                  <a:pt x="9301" y="8752"/>
                  <a:pt x="9291" y="8771"/>
                </a:cubicBezTo>
                <a:cubicBezTo>
                  <a:pt x="9196" y="8946"/>
                  <a:pt x="9094" y="9121"/>
                  <a:pt x="8990" y="9290"/>
                </a:cubicBezTo>
                <a:cubicBezTo>
                  <a:pt x="8960" y="9338"/>
                  <a:pt x="8930" y="9385"/>
                  <a:pt x="8900" y="9433"/>
                </a:cubicBezTo>
                <a:cubicBezTo>
                  <a:pt x="8883" y="9459"/>
                  <a:pt x="8890" y="9493"/>
                  <a:pt x="8916" y="9510"/>
                </a:cubicBezTo>
                <a:cubicBezTo>
                  <a:pt x="8926" y="9515"/>
                  <a:pt x="8936" y="9518"/>
                  <a:pt x="8946" y="9518"/>
                </a:cubicBezTo>
                <a:cubicBezTo>
                  <a:pt x="8964" y="9518"/>
                  <a:pt x="8982" y="9509"/>
                  <a:pt x="8993" y="9493"/>
                </a:cubicBezTo>
                <a:cubicBezTo>
                  <a:pt x="9024" y="9445"/>
                  <a:pt x="9055" y="9397"/>
                  <a:pt x="9085" y="9349"/>
                </a:cubicBezTo>
                <a:cubicBezTo>
                  <a:pt x="9190" y="9178"/>
                  <a:pt x="9293" y="9000"/>
                  <a:pt x="9389" y="8823"/>
                </a:cubicBezTo>
                <a:cubicBezTo>
                  <a:pt x="9403" y="8796"/>
                  <a:pt x="9393" y="8762"/>
                  <a:pt x="9367" y="8748"/>
                </a:cubicBezTo>
                <a:cubicBezTo>
                  <a:pt x="9358" y="8743"/>
                  <a:pt x="9349" y="8741"/>
                  <a:pt x="9339" y="8741"/>
                </a:cubicBezTo>
                <a:close/>
                <a:moveTo>
                  <a:pt x="1463" y="9364"/>
                </a:moveTo>
                <a:cubicBezTo>
                  <a:pt x="1460" y="9364"/>
                  <a:pt x="1456" y="9364"/>
                  <a:pt x="1453" y="9365"/>
                </a:cubicBezTo>
                <a:cubicBezTo>
                  <a:pt x="1422" y="9370"/>
                  <a:pt x="1403" y="9399"/>
                  <a:pt x="1408" y="9429"/>
                </a:cubicBezTo>
                <a:cubicBezTo>
                  <a:pt x="1454" y="9678"/>
                  <a:pt x="1557" y="9931"/>
                  <a:pt x="1705" y="10162"/>
                </a:cubicBezTo>
                <a:cubicBezTo>
                  <a:pt x="1716" y="10179"/>
                  <a:pt x="1734" y="10187"/>
                  <a:pt x="1752" y="10187"/>
                </a:cubicBezTo>
                <a:cubicBezTo>
                  <a:pt x="1763" y="10187"/>
                  <a:pt x="1773" y="10184"/>
                  <a:pt x="1782" y="10179"/>
                </a:cubicBezTo>
                <a:cubicBezTo>
                  <a:pt x="1808" y="10162"/>
                  <a:pt x="1815" y="10127"/>
                  <a:pt x="1799" y="10102"/>
                </a:cubicBezTo>
                <a:cubicBezTo>
                  <a:pt x="1657" y="9883"/>
                  <a:pt x="1560" y="9643"/>
                  <a:pt x="1517" y="9409"/>
                </a:cubicBezTo>
                <a:cubicBezTo>
                  <a:pt x="1512" y="9382"/>
                  <a:pt x="1489" y="9364"/>
                  <a:pt x="1463" y="9364"/>
                </a:cubicBezTo>
                <a:close/>
                <a:moveTo>
                  <a:pt x="8495" y="10036"/>
                </a:moveTo>
                <a:cubicBezTo>
                  <a:pt x="8479" y="10036"/>
                  <a:pt x="8463" y="10043"/>
                  <a:pt x="8451" y="10057"/>
                </a:cubicBezTo>
                <a:cubicBezTo>
                  <a:pt x="8285" y="10264"/>
                  <a:pt x="8112" y="10454"/>
                  <a:pt x="7934" y="10621"/>
                </a:cubicBezTo>
                <a:cubicBezTo>
                  <a:pt x="7913" y="10642"/>
                  <a:pt x="7912" y="10678"/>
                  <a:pt x="7932" y="10700"/>
                </a:cubicBezTo>
                <a:cubicBezTo>
                  <a:pt x="7944" y="10711"/>
                  <a:pt x="7958" y="10717"/>
                  <a:pt x="7973" y="10717"/>
                </a:cubicBezTo>
                <a:cubicBezTo>
                  <a:pt x="7987" y="10717"/>
                  <a:pt x="8000" y="10712"/>
                  <a:pt x="8011" y="10702"/>
                </a:cubicBezTo>
                <a:cubicBezTo>
                  <a:pt x="8191" y="10531"/>
                  <a:pt x="8368" y="10338"/>
                  <a:pt x="8539" y="10126"/>
                </a:cubicBezTo>
                <a:cubicBezTo>
                  <a:pt x="8558" y="10102"/>
                  <a:pt x="8554" y="10068"/>
                  <a:pt x="8530" y="10048"/>
                </a:cubicBezTo>
                <a:cubicBezTo>
                  <a:pt x="8520" y="10040"/>
                  <a:pt x="8507" y="10036"/>
                  <a:pt x="8495" y="10036"/>
                </a:cubicBezTo>
                <a:close/>
                <a:moveTo>
                  <a:pt x="3979" y="10133"/>
                </a:moveTo>
                <a:cubicBezTo>
                  <a:pt x="3952" y="10133"/>
                  <a:pt x="3929" y="10154"/>
                  <a:pt x="3925" y="10182"/>
                </a:cubicBezTo>
                <a:lnTo>
                  <a:pt x="3920" y="10220"/>
                </a:lnTo>
                <a:cubicBezTo>
                  <a:pt x="3884" y="10457"/>
                  <a:pt x="3835" y="10698"/>
                  <a:pt x="3773" y="10933"/>
                </a:cubicBezTo>
                <a:cubicBezTo>
                  <a:pt x="3765" y="10963"/>
                  <a:pt x="3783" y="10993"/>
                  <a:pt x="3813" y="11000"/>
                </a:cubicBezTo>
                <a:cubicBezTo>
                  <a:pt x="3817" y="11002"/>
                  <a:pt x="3822" y="11002"/>
                  <a:pt x="3827" y="11002"/>
                </a:cubicBezTo>
                <a:cubicBezTo>
                  <a:pt x="3851" y="11002"/>
                  <a:pt x="3874" y="10986"/>
                  <a:pt x="3881" y="10961"/>
                </a:cubicBezTo>
                <a:cubicBezTo>
                  <a:pt x="3944" y="10721"/>
                  <a:pt x="3994" y="10478"/>
                  <a:pt x="4030" y="10236"/>
                </a:cubicBezTo>
                <a:lnTo>
                  <a:pt x="4035" y="10197"/>
                </a:lnTo>
                <a:cubicBezTo>
                  <a:pt x="4039" y="10166"/>
                  <a:pt x="4018" y="10138"/>
                  <a:pt x="3987" y="10134"/>
                </a:cubicBezTo>
                <a:cubicBezTo>
                  <a:pt x="3984" y="10133"/>
                  <a:pt x="3982" y="10133"/>
                  <a:pt x="3979" y="10133"/>
                </a:cubicBezTo>
                <a:close/>
                <a:moveTo>
                  <a:pt x="2272" y="10644"/>
                </a:moveTo>
                <a:cubicBezTo>
                  <a:pt x="2256" y="10644"/>
                  <a:pt x="2239" y="10651"/>
                  <a:pt x="2228" y="10665"/>
                </a:cubicBezTo>
                <a:cubicBezTo>
                  <a:pt x="2209" y="10689"/>
                  <a:pt x="2214" y="10725"/>
                  <a:pt x="2237" y="10744"/>
                </a:cubicBezTo>
                <a:cubicBezTo>
                  <a:pt x="2429" y="10898"/>
                  <a:pt x="2647" y="11033"/>
                  <a:pt x="2903" y="11158"/>
                </a:cubicBezTo>
                <a:cubicBezTo>
                  <a:pt x="2911" y="11163"/>
                  <a:pt x="2920" y="11164"/>
                  <a:pt x="2927" y="11164"/>
                </a:cubicBezTo>
                <a:cubicBezTo>
                  <a:pt x="2947" y="11164"/>
                  <a:pt x="2968" y="11153"/>
                  <a:pt x="2977" y="11133"/>
                </a:cubicBezTo>
                <a:cubicBezTo>
                  <a:pt x="2990" y="11105"/>
                  <a:pt x="2979" y="11072"/>
                  <a:pt x="2952" y="11058"/>
                </a:cubicBezTo>
                <a:cubicBezTo>
                  <a:pt x="2703" y="10937"/>
                  <a:pt x="2492" y="10806"/>
                  <a:pt x="2306" y="10656"/>
                </a:cubicBezTo>
                <a:cubicBezTo>
                  <a:pt x="2296" y="10648"/>
                  <a:pt x="2284" y="10644"/>
                  <a:pt x="2272" y="10644"/>
                </a:cubicBezTo>
                <a:close/>
                <a:moveTo>
                  <a:pt x="7368" y="11087"/>
                </a:moveTo>
                <a:cubicBezTo>
                  <a:pt x="7358" y="11087"/>
                  <a:pt x="7347" y="11090"/>
                  <a:pt x="7338" y="11096"/>
                </a:cubicBezTo>
                <a:cubicBezTo>
                  <a:pt x="7119" y="11238"/>
                  <a:pt x="6892" y="11355"/>
                  <a:pt x="6661" y="11440"/>
                </a:cubicBezTo>
                <a:cubicBezTo>
                  <a:pt x="6632" y="11451"/>
                  <a:pt x="6617" y="11484"/>
                  <a:pt x="6628" y="11512"/>
                </a:cubicBezTo>
                <a:cubicBezTo>
                  <a:pt x="6636" y="11534"/>
                  <a:pt x="6658" y="11548"/>
                  <a:pt x="6680" y="11548"/>
                </a:cubicBezTo>
                <a:cubicBezTo>
                  <a:pt x="6686" y="11548"/>
                  <a:pt x="6693" y="11547"/>
                  <a:pt x="6699" y="11545"/>
                </a:cubicBezTo>
                <a:cubicBezTo>
                  <a:pt x="6939" y="11456"/>
                  <a:pt x="7174" y="11337"/>
                  <a:pt x="7399" y="11189"/>
                </a:cubicBezTo>
                <a:cubicBezTo>
                  <a:pt x="7425" y="11172"/>
                  <a:pt x="7432" y="11138"/>
                  <a:pt x="7415" y="11112"/>
                </a:cubicBezTo>
                <a:cubicBezTo>
                  <a:pt x="7404" y="11096"/>
                  <a:pt x="7386" y="11087"/>
                  <a:pt x="7368" y="11087"/>
                </a:cubicBezTo>
                <a:close/>
                <a:moveTo>
                  <a:pt x="3646" y="11340"/>
                </a:moveTo>
                <a:cubicBezTo>
                  <a:pt x="3622" y="11340"/>
                  <a:pt x="3600" y="11355"/>
                  <a:pt x="3593" y="11378"/>
                </a:cubicBezTo>
                <a:cubicBezTo>
                  <a:pt x="3583" y="11407"/>
                  <a:pt x="3599" y="11439"/>
                  <a:pt x="3628" y="11449"/>
                </a:cubicBezTo>
                <a:cubicBezTo>
                  <a:pt x="3882" y="11533"/>
                  <a:pt x="4135" y="11602"/>
                  <a:pt x="4380" y="11653"/>
                </a:cubicBezTo>
                <a:cubicBezTo>
                  <a:pt x="4384" y="11653"/>
                  <a:pt x="4389" y="11654"/>
                  <a:pt x="4392" y="11654"/>
                </a:cubicBezTo>
                <a:cubicBezTo>
                  <a:pt x="4417" y="11654"/>
                  <a:pt x="4441" y="11636"/>
                  <a:pt x="4446" y="11609"/>
                </a:cubicBezTo>
                <a:cubicBezTo>
                  <a:pt x="4453" y="11579"/>
                  <a:pt x="4433" y="11550"/>
                  <a:pt x="4404" y="11544"/>
                </a:cubicBezTo>
                <a:cubicBezTo>
                  <a:pt x="4163" y="11494"/>
                  <a:pt x="3913" y="11426"/>
                  <a:pt x="3663" y="11343"/>
                </a:cubicBezTo>
                <a:cubicBezTo>
                  <a:pt x="3657" y="11341"/>
                  <a:pt x="3651" y="11340"/>
                  <a:pt x="3646" y="11340"/>
                </a:cubicBezTo>
                <a:close/>
                <a:moveTo>
                  <a:pt x="5932" y="11621"/>
                </a:moveTo>
                <a:cubicBezTo>
                  <a:pt x="5929" y="11621"/>
                  <a:pt x="5926" y="11622"/>
                  <a:pt x="5924" y="11622"/>
                </a:cubicBezTo>
                <a:cubicBezTo>
                  <a:pt x="5757" y="11643"/>
                  <a:pt x="5584" y="11653"/>
                  <a:pt x="5409" y="11653"/>
                </a:cubicBezTo>
                <a:cubicBezTo>
                  <a:pt x="5326" y="11653"/>
                  <a:pt x="5244" y="11651"/>
                  <a:pt x="5161" y="11646"/>
                </a:cubicBezTo>
                <a:cubicBezTo>
                  <a:pt x="5160" y="11646"/>
                  <a:pt x="5158" y="11646"/>
                  <a:pt x="5157" y="11646"/>
                </a:cubicBezTo>
                <a:cubicBezTo>
                  <a:pt x="5128" y="11646"/>
                  <a:pt x="5104" y="11669"/>
                  <a:pt x="5102" y="11699"/>
                </a:cubicBezTo>
                <a:cubicBezTo>
                  <a:pt x="5101" y="11729"/>
                  <a:pt x="5125" y="11755"/>
                  <a:pt x="5155" y="11758"/>
                </a:cubicBezTo>
                <a:cubicBezTo>
                  <a:pt x="5242" y="11762"/>
                  <a:pt x="5330" y="11765"/>
                  <a:pt x="5417" y="11765"/>
                </a:cubicBezTo>
                <a:cubicBezTo>
                  <a:pt x="5595" y="11765"/>
                  <a:pt x="5770" y="11753"/>
                  <a:pt x="5938" y="11732"/>
                </a:cubicBezTo>
                <a:cubicBezTo>
                  <a:pt x="5967" y="11728"/>
                  <a:pt x="5990" y="11700"/>
                  <a:pt x="5986" y="11670"/>
                </a:cubicBezTo>
                <a:cubicBezTo>
                  <a:pt x="5982" y="11642"/>
                  <a:pt x="5959" y="11621"/>
                  <a:pt x="5932" y="11621"/>
                </a:cubicBezTo>
                <a:close/>
                <a:moveTo>
                  <a:pt x="3586" y="11626"/>
                </a:moveTo>
                <a:cubicBezTo>
                  <a:pt x="3563" y="11626"/>
                  <a:pt x="3542" y="11639"/>
                  <a:pt x="3533" y="11661"/>
                </a:cubicBezTo>
                <a:cubicBezTo>
                  <a:pt x="3441" y="11895"/>
                  <a:pt x="3333" y="12130"/>
                  <a:pt x="3213" y="12358"/>
                </a:cubicBezTo>
                <a:cubicBezTo>
                  <a:pt x="3198" y="12386"/>
                  <a:pt x="3209" y="12419"/>
                  <a:pt x="3237" y="12434"/>
                </a:cubicBezTo>
                <a:cubicBezTo>
                  <a:pt x="3244" y="12438"/>
                  <a:pt x="3254" y="12440"/>
                  <a:pt x="3263" y="12440"/>
                </a:cubicBezTo>
                <a:cubicBezTo>
                  <a:pt x="3282" y="12440"/>
                  <a:pt x="3302" y="12430"/>
                  <a:pt x="3312" y="12410"/>
                </a:cubicBezTo>
                <a:cubicBezTo>
                  <a:pt x="3434" y="12178"/>
                  <a:pt x="3542" y="11940"/>
                  <a:pt x="3636" y="11702"/>
                </a:cubicBezTo>
                <a:cubicBezTo>
                  <a:pt x="3648" y="11673"/>
                  <a:pt x="3634" y="11641"/>
                  <a:pt x="3606" y="11629"/>
                </a:cubicBezTo>
                <a:cubicBezTo>
                  <a:pt x="3599" y="11627"/>
                  <a:pt x="3592" y="11626"/>
                  <a:pt x="3586" y="11626"/>
                </a:cubicBezTo>
                <a:close/>
                <a:moveTo>
                  <a:pt x="2869" y="12994"/>
                </a:moveTo>
                <a:cubicBezTo>
                  <a:pt x="2850" y="12994"/>
                  <a:pt x="2832" y="13003"/>
                  <a:pt x="2821" y="13019"/>
                </a:cubicBezTo>
                <a:cubicBezTo>
                  <a:pt x="2683" y="13230"/>
                  <a:pt x="2530" y="13438"/>
                  <a:pt x="2367" y="13639"/>
                </a:cubicBezTo>
                <a:cubicBezTo>
                  <a:pt x="2348" y="13662"/>
                  <a:pt x="2352" y="13698"/>
                  <a:pt x="2376" y="13717"/>
                </a:cubicBezTo>
                <a:cubicBezTo>
                  <a:pt x="2387" y="13725"/>
                  <a:pt x="2398" y="13730"/>
                  <a:pt x="2411" y="13730"/>
                </a:cubicBezTo>
                <a:cubicBezTo>
                  <a:pt x="2427" y="13730"/>
                  <a:pt x="2443" y="13722"/>
                  <a:pt x="2454" y="13708"/>
                </a:cubicBezTo>
                <a:cubicBezTo>
                  <a:pt x="2618" y="13505"/>
                  <a:pt x="2773" y="13294"/>
                  <a:pt x="2914" y="13080"/>
                </a:cubicBezTo>
                <a:cubicBezTo>
                  <a:pt x="2931" y="13054"/>
                  <a:pt x="2925" y="13020"/>
                  <a:pt x="2899" y="13003"/>
                </a:cubicBezTo>
                <a:cubicBezTo>
                  <a:pt x="2890" y="12997"/>
                  <a:pt x="2879" y="12994"/>
                  <a:pt x="2869" y="12994"/>
                </a:cubicBezTo>
                <a:close/>
                <a:moveTo>
                  <a:pt x="1898" y="14197"/>
                </a:moveTo>
                <a:cubicBezTo>
                  <a:pt x="1883" y="14197"/>
                  <a:pt x="1869" y="14203"/>
                  <a:pt x="1858" y="14214"/>
                </a:cubicBezTo>
                <a:cubicBezTo>
                  <a:pt x="1680" y="14396"/>
                  <a:pt x="1492" y="14575"/>
                  <a:pt x="1299" y="14742"/>
                </a:cubicBezTo>
                <a:cubicBezTo>
                  <a:pt x="1276" y="14763"/>
                  <a:pt x="1273" y="14797"/>
                  <a:pt x="1294" y="14820"/>
                </a:cubicBezTo>
                <a:cubicBezTo>
                  <a:pt x="1304" y="14833"/>
                  <a:pt x="1319" y="14840"/>
                  <a:pt x="1335" y="14840"/>
                </a:cubicBezTo>
                <a:cubicBezTo>
                  <a:pt x="1348" y="14840"/>
                  <a:pt x="1361" y="14835"/>
                  <a:pt x="1372" y="14826"/>
                </a:cubicBezTo>
                <a:cubicBezTo>
                  <a:pt x="1567" y="14656"/>
                  <a:pt x="1758" y="14476"/>
                  <a:pt x="1937" y="14292"/>
                </a:cubicBezTo>
                <a:cubicBezTo>
                  <a:pt x="1958" y="14269"/>
                  <a:pt x="1958" y="14234"/>
                  <a:pt x="1936" y="14212"/>
                </a:cubicBezTo>
                <a:cubicBezTo>
                  <a:pt x="1925" y="14202"/>
                  <a:pt x="1912" y="14197"/>
                  <a:pt x="1898" y="14197"/>
                </a:cubicBezTo>
                <a:close/>
                <a:moveTo>
                  <a:pt x="729" y="15209"/>
                </a:moveTo>
                <a:cubicBezTo>
                  <a:pt x="718" y="15209"/>
                  <a:pt x="706" y="15213"/>
                  <a:pt x="697" y="15220"/>
                </a:cubicBezTo>
                <a:cubicBezTo>
                  <a:pt x="463" y="15388"/>
                  <a:pt x="248" y="15514"/>
                  <a:pt x="41" y="15607"/>
                </a:cubicBezTo>
                <a:cubicBezTo>
                  <a:pt x="13" y="15619"/>
                  <a:pt x="0" y="15651"/>
                  <a:pt x="13" y="15680"/>
                </a:cubicBezTo>
                <a:cubicBezTo>
                  <a:pt x="22" y="15701"/>
                  <a:pt x="43" y="15712"/>
                  <a:pt x="64" y="15712"/>
                </a:cubicBezTo>
                <a:cubicBezTo>
                  <a:pt x="72" y="15712"/>
                  <a:pt x="79" y="15711"/>
                  <a:pt x="87" y="15708"/>
                </a:cubicBezTo>
                <a:cubicBezTo>
                  <a:pt x="300" y="15613"/>
                  <a:pt x="521" y="15483"/>
                  <a:pt x="762" y="15310"/>
                </a:cubicBezTo>
                <a:cubicBezTo>
                  <a:pt x="786" y="15293"/>
                  <a:pt x="792" y="15257"/>
                  <a:pt x="775" y="15233"/>
                </a:cubicBezTo>
                <a:cubicBezTo>
                  <a:pt x="764" y="15217"/>
                  <a:pt x="746" y="15209"/>
                  <a:pt x="729" y="15209"/>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3" name="Google Shape;483;p18"/>
          <p:cNvSpPr/>
          <p:nvPr/>
        </p:nvSpPr>
        <p:spPr>
          <a:xfrm rot="6293788">
            <a:off x="9596627" y="5569895"/>
            <a:ext cx="1279023" cy="935736"/>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0531499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484"/>
        <p:cNvGrpSpPr/>
        <p:nvPr/>
      </p:nvGrpSpPr>
      <p:grpSpPr>
        <a:xfrm>
          <a:off x="0" y="0"/>
          <a:ext cx="0" cy="0"/>
          <a:chOff x="0" y="0"/>
          <a:chExt cx="0" cy="0"/>
        </a:xfrm>
      </p:grpSpPr>
      <p:sp>
        <p:nvSpPr>
          <p:cNvPr id="485" name="Google Shape;485;p19"/>
          <p:cNvSpPr/>
          <p:nvPr/>
        </p:nvSpPr>
        <p:spPr>
          <a:xfrm rot="5087716" flipH="1">
            <a:off x="-336542" y="-858018"/>
            <a:ext cx="3488595" cy="3635649"/>
          </a:xfrm>
          <a:custGeom>
            <a:avLst/>
            <a:gdLst/>
            <a:ahLst/>
            <a:cxnLst/>
            <a:rect l="l" t="t" r="r" b="b"/>
            <a:pathLst>
              <a:path w="16369" h="17059" extrusionOk="0">
                <a:moveTo>
                  <a:pt x="10538" y="1"/>
                </a:moveTo>
                <a:cubicBezTo>
                  <a:pt x="9733" y="1"/>
                  <a:pt x="8932" y="153"/>
                  <a:pt x="8209" y="515"/>
                </a:cubicBezTo>
                <a:cubicBezTo>
                  <a:pt x="7233" y="1004"/>
                  <a:pt x="6396" y="1857"/>
                  <a:pt x="6084" y="2920"/>
                </a:cubicBezTo>
                <a:cubicBezTo>
                  <a:pt x="5733" y="4112"/>
                  <a:pt x="6127" y="5357"/>
                  <a:pt x="5884" y="6560"/>
                </a:cubicBezTo>
                <a:cubicBezTo>
                  <a:pt x="5644" y="7754"/>
                  <a:pt x="4612" y="8436"/>
                  <a:pt x="3688" y="9100"/>
                </a:cubicBezTo>
                <a:cubicBezTo>
                  <a:pt x="2685" y="9819"/>
                  <a:pt x="1822" y="10680"/>
                  <a:pt x="1187" y="11745"/>
                </a:cubicBezTo>
                <a:cubicBezTo>
                  <a:pt x="569" y="12782"/>
                  <a:pt x="0" y="14113"/>
                  <a:pt x="309" y="15339"/>
                </a:cubicBezTo>
                <a:cubicBezTo>
                  <a:pt x="443" y="15869"/>
                  <a:pt x="737" y="16372"/>
                  <a:pt x="1186" y="16695"/>
                </a:cubicBezTo>
                <a:cubicBezTo>
                  <a:pt x="1565" y="16966"/>
                  <a:pt x="2011" y="17058"/>
                  <a:pt x="2463" y="17058"/>
                </a:cubicBezTo>
                <a:cubicBezTo>
                  <a:pt x="2614" y="17058"/>
                  <a:pt x="2766" y="17048"/>
                  <a:pt x="2915" y="17031"/>
                </a:cubicBezTo>
                <a:cubicBezTo>
                  <a:pt x="3625" y="16948"/>
                  <a:pt x="4330" y="16784"/>
                  <a:pt x="5032" y="16653"/>
                </a:cubicBezTo>
                <a:cubicBezTo>
                  <a:pt x="5778" y="16514"/>
                  <a:pt x="6525" y="16374"/>
                  <a:pt x="7271" y="16235"/>
                </a:cubicBezTo>
                <a:cubicBezTo>
                  <a:pt x="10255" y="15678"/>
                  <a:pt x="13240" y="15122"/>
                  <a:pt x="16225" y="14565"/>
                </a:cubicBezTo>
                <a:cubicBezTo>
                  <a:pt x="16319" y="14547"/>
                  <a:pt x="16369" y="14453"/>
                  <a:pt x="16334" y="14366"/>
                </a:cubicBezTo>
                <a:cubicBezTo>
                  <a:pt x="15910" y="13292"/>
                  <a:pt x="15542" y="12197"/>
                  <a:pt x="15242" y="11083"/>
                </a:cubicBezTo>
                <a:cubicBezTo>
                  <a:pt x="14709" y="9114"/>
                  <a:pt x="14380" y="7098"/>
                  <a:pt x="14239" y="5065"/>
                </a:cubicBezTo>
                <a:cubicBezTo>
                  <a:pt x="14136" y="3556"/>
                  <a:pt x="14047" y="1835"/>
                  <a:pt x="12931" y="701"/>
                </a:cubicBezTo>
                <a:cubicBezTo>
                  <a:pt x="13074" y="700"/>
                  <a:pt x="12339" y="230"/>
                  <a:pt x="12009" y="160"/>
                </a:cubicBezTo>
                <a:cubicBezTo>
                  <a:pt x="11529" y="58"/>
                  <a:pt x="11033" y="1"/>
                  <a:pt x="10538"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6" name="Google Shape;486;p19"/>
          <p:cNvSpPr/>
          <p:nvPr/>
        </p:nvSpPr>
        <p:spPr>
          <a:xfrm rot="-5265980" flipH="1">
            <a:off x="9358548" y="658902"/>
            <a:ext cx="4369421" cy="1801401"/>
          </a:xfrm>
          <a:custGeom>
            <a:avLst/>
            <a:gdLst/>
            <a:ahLst/>
            <a:cxnLst/>
            <a:rect l="l" t="t" r="r" b="b"/>
            <a:pathLst>
              <a:path w="18551" h="7648" extrusionOk="0">
                <a:moveTo>
                  <a:pt x="8398" y="1"/>
                </a:moveTo>
                <a:cubicBezTo>
                  <a:pt x="8203" y="1"/>
                  <a:pt x="8005" y="44"/>
                  <a:pt x="7810" y="140"/>
                </a:cubicBezTo>
                <a:cubicBezTo>
                  <a:pt x="7272" y="403"/>
                  <a:pt x="6909" y="991"/>
                  <a:pt x="6614" y="1543"/>
                </a:cubicBezTo>
                <a:cubicBezTo>
                  <a:pt x="6307" y="2117"/>
                  <a:pt x="6031" y="2729"/>
                  <a:pt x="5562" y="3157"/>
                </a:cubicBezTo>
                <a:cubicBezTo>
                  <a:pt x="5343" y="3357"/>
                  <a:pt x="5078" y="3500"/>
                  <a:pt x="4796" y="3515"/>
                </a:cubicBezTo>
                <a:cubicBezTo>
                  <a:pt x="4779" y="3516"/>
                  <a:pt x="4761" y="3516"/>
                  <a:pt x="4744" y="3516"/>
                </a:cubicBezTo>
                <a:cubicBezTo>
                  <a:pt x="4475" y="3516"/>
                  <a:pt x="4218" y="3410"/>
                  <a:pt x="3979" y="3274"/>
                </a:cubicBezTo>
                <a:cubicBezTo>
                  <a:pt x="3615" y="3067"/>
                  <a:pt x="3265" y="2787"/>
                  <a:pt x="2878" y="2633"/>
                </a:cubicBezTo>
                <a:lnTo>
                  <a:pt x="2848" y="2622"/>
                </a:lnTo>
                <a:cubicBezTo>
                  <a:pt x="2713" y="2571"/>
                  <a:pt x="2573" y="2535"/>
                  <a:pt x="2426" y="2524"/>
                </a:cubicBezTo>
                <a:cubicBezTo>
                  <a:pt x="2397" y="2522"/>
                  <a:pt x="2367" y="2521"/>
                  <a:pt x="2338" y="2521"/>
                </a:cubicBezTo>
                <a:cubicBezTo>
                  <a:pt x="1819" y="2521"/>
                  <a:pt x="1364" y="2853"/>
                  <a:pt x="878" y="3039"/>
                </a:cubicBezTo>
                <a:cubicBezTo>
                  <a:pt x="860" y="2988"/>
                  <a:pt x="814" y="2962"/>
                  <a:pt x="771" y="2962"/>
                </a:cubicBezTo>
                <a:cubicBezTo>
                  <a:pt x="719" y="2962"/>
                  <a:pt x="671" y="2999"/>
                  <a:pt x="675" y="3075"/>
                </a:cubicBezTo>
                <a:cubicBezTo>
                  <a:pt x="676" y="3085"/>
                  <a:pt x="676" y="3095"/>
                  <a:pt x="677" y="3105"/>
                </a:cubicBezTo>
                <a:cubicBezTo>
                  <a:pt x="641" y="3115"/>
                  <a:pt x="663" y="3351"/>
                  <a:pt x="684" y="3351"/>
                </a:cubicBezTo>
                <a:cubicBezTo>
                  <a:pt x="684" y="3351"/>
                  <a:pt x="684" y="3351"/>
                  <a:pt x="684" y="3351"/>
                </a:cubicBezTo>
                <a:lnTo>
                  <a:pt x="684" y="3351"/>
                </a:lnTo>
                <a:cubicBezTo>
                  <a:pt x="700" y="4396"/>
                  <a:pt x="480" y="5438"/>
                  <a:pt x="40" y="6361"/>
                </a:cubicBezTo>
                <a:cubicBezTo>
                  <a:pt x="1" y="6444"/>
                  <a:pt x="42" y="6541"/>
                  <a:pt x="125" y="6547"/>
                </a:cubicBezTo>
                <a:cubicBezTo>
                  <a:pt x="520" y="6573"/>
                  <a:pt x="913" y="6601"/>
                  <a:pt x="1308" y="6628"/>
                </a:cubicBezTo>
                <a:cubicBezTo>
                  <a:pt x="2919" y="6739"/>
                  <a:pt x="4531" y="6851"/>
                  <a:pt x="6142" y="6962"/>
                </a:cubicBezTo>
                <a:cubicBezTo>
                  <a:pt x="7754" y="7074"/>
                  <a:pt x="9365" y="7184"/>
                  <a:pt x="10977" y="7295"/>
                </a:cubicBezTo>
                <a:cubicBezTo>
                  <a:pt x="12587" y="7407"/>
                  <a:pt x="14196" y="7526"/>
                  <a:pt x="15806" y="7629"/>
                </a:cubicBezTo>
                <a:cubicBezTo>
                  <a:pt x="15970" y="7639"/>
                  <a:pt x="16139" y="7648"/>
                  <a:pt x="16308" y="7648"/>
                </a:cubicBezTo>
                <a:cubicBezTo>
                  <a:pt x="16770" y="7648"/>
                  <a:pt x="17238" y="7584"/>
                  <a:pt x="17642" y="7319"/>
                </a:cubicBezTo>
                <a:cubicBezTo>
                  <a:pt x="18126" y="7004"/>
                  <a:pt x="18405" y="6441"/>
                  <a:pt x="18479" y="5822"/>
                </a:cubicBezTo>
                <a:cubicBezTo>
                  <a:pt x="18551" y="5210"/>
                  <a:pt x="18426" y="4561"/>
                  <a:pt x="18155" y="4033"/>
                </a:cubicBezTo>
                <a:cubicBezTo>
                  <a:pt x="18001" y="3734"/>
                  <a:pt x="17799" y="3450"/>
                  <a:pt x="17538" y="3266"/>
                </a:cubicBezTo>
                <a:cubicBezTo>
                  <a:pt x="17335" y="3121"/>
                  <a:pt x="17111" y="3062"/>
                  <a:pt x="16880" y="3062"/>
                </a:cubicBezTo>
                <a:cubicBezTo>
                  <a:pt x="16779" y="3062"/>
                  <a:pt x="16677" y="3073"/>
                  <a:pt x="16575" y="3094"/>
                </a:cubicBezTo>
                <a:cubicBezTo>
                  <a:pt x="16223" y="3166"/>
                  <a:pt x="15888" y="3319"/>
                  <a:pt x="15537" y="3397"/>
                </a:cubicBezTo>
                <a:cubicBezTo>
                  <a:pt x="15268" y="3457"/>
                  <a:pt x="14994" y="3485"/>
                  <a:pt x="14721" y="3485"/>
                </a:cubicBezTo>
                <a:cubicBezTo>
                  <a:pt x="14673" y="3485"/>
                  <a:pt x="14624" y="3484"/>
                  <a:pt x="14575" y="3482"/>
                </a:cubicBezTo>
                <a:cubicBezTo>
                  <a:pt x="13922" y="3460"/>
                  <a:pt x="13281" y="3278"/>
                  <a:pt x="12679" y="2996"/>
                </a:cubicBezTo>
                <a:cubicBezTo>
                  <a:pt x="12065" y="2707"/>
                  <a:pt x="11491" y="2306"/>
                  <a:pt x="10973" y="1835"/>
                </a:cubicBezTo>
                <a:cubicBezTo>
                  <a:pt x="10470" y="1378"/>
                  <a:pt x="10039" y="821"/>
                  <a:pt x="9498" y="418"/>
                </a:cubicBezTo>
                <a:cubicBezTo>
                  <a:pt x="9163" y="167"/>
                  <a:pt x="8785" y="1"/>
                  <a:pt x="8398"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7" name="Google Shape;487;p19"/>
          <p:cNvSpPr/>
          <p:nvPr/>
        </p:nvSpPr>
        <p:spPr>
          <a:xfrm rot="10800000">
            <a:off x="-80601" y="5442088"/>
            <a:ext cx="5768573" cy="1555944"/>
          </a:xfrm>
          <a:custGeom>
            <a:avLst/>
            <a:gdLst/>
            <a:ahLst/>
            <a:cxnLst/>
            <a:rect l="l" t="t" r="r" b="b"/>
            <a:pathLst>
              <a:path w="25667" h="6923" extrusionOk="0">
                <a:moveTo>
                  <a:pt x="95" y="1"/>
                </a:moveTo>
                <a:lnTo>
                  <a:pt x="95" y="1"/>
                </a:lnTo>
                <a:cubicBezTo>
                  <a:pt x="3" y="325"/>
                  <a:pt x="0" y="652"/>
                  <a:pt x="124" y="980"/>
                </a:cubicBezTo>
                <a:cubicBezTo>
                  <a:pt x="169" y="1098"/>
                  <a:pt x="231" y="1215"/>
                  <a:pt x="310" y="1328"/>
                </a:cubicBezTo>
                <a:cubicBezTo>
                  <a:pt x="324" y="1349"/>
                  <a:pt x="339" y="1369"/>
                  <a:pt x="355" y="1389"/>
                </a:cubicBezTo>
                <a:cubicBezTo>
                  <a:pt x="699" y="1846"/>
                  <a:pt x="1304" y="2249"/>
                  <a:pt x="2067" y="2533"/>
                </a:cubicBezTo>
                <a:cubicBezTo>
                  <a:pt x="2123" y="2554"/>
                  <a:pt x="2182" y="2574"/>
                  <a:pt x="2240" y="2594"/>
                </a:cubicBezTo>
                <a:cubicBezTo>
                  <a:pt x="2505" y="2684"/>
                  <a:pt x="2788" y="2761"/>
                  <a:pt x="3082" y="2820"/>
                </a:cubicBezTo>
                <a:cubicBezTo>
                  <a:pt x="3121" y="2828"/>
                  <a:pt x="3160" y="2836"/>
                  <a:pt x="3199" y="2843"/>
                </a:cubicBezTo>
                <a:cubicBezTo>
                  <a:pt x="3235" y="2848"/>
                  <a:pt x="3269" y="2855"/>
                  <a:pt x="3304" y="2861"/>
                </a:cubicBezTo>
                <a:cubicBezTo>
                  <a:pt x="4479" y="3062"/>
                  <a:pt x="5837" y="3029"/>
                  <a:pt x="6823" y="3420"/>
                </a:cubicBezTo>
                <a:cubicBezTo>
                  <a:pt x="7054" y="3512"/>
                  <a:pt x="7246" y="3619"/>
                  <a:pt x="7410" y="3737"/>
                </a:cubicBezTo>
                <a:cubicBezTo>
                  <a:pt x="7438" y="3757"/>
                  <a:pt x="7465" y="3777"/>
                  <a:pt x="7492" y="3798"/>
                </a:cubicBezTo>
                <a:cubicBezTo>
                  <a:pt x="7907" y="4126"/>
                  <a:pt x="8126" y="4532"/>
                  <a:pt x="8351" y="4940"/>
                </a:cubicBezTo>
                <a:cubicBezTo>
                  <a:pt x="8363" y="4960"/>
                  <a:pt x="8375" y="4981"/>
                  <a:pt x="8386" y="5002"/>
                </a:cubicBezTo>
                <a:cubicBezTo>
                  <a:pt x="8613" y="5409"/>
                  <a:pt x="8857" y="5814"/>
                  <a:pt x="9326" y="6143"/>
                </a:cubicBezTo>
                <a:cubicBezTo>
                  <a:pt x="9338" y="6152"/>
                  <a:pt x="9350" y="6161"/>
                  <a:pt x="9363" y="6170"/>
                </a:cubicBezTo>
                <a:cubicBezTo>
                  <a:pt x="9381" y="6181"/>
                  <a:pt x="9399" y="6193"/>
                  <a:pt x="9417" y="6205"/>
                </a:cubicBezTo>
                <a:cubicBezTo>
                  <a:pt x="10107" y="6649"/>
                  <a:pt x="11200" y="6895"/>
                  <a:pt x="12290" y="6920"/>
                </a:cubicBezTo>
                <a:cubicBezTo>
                  <a:pt x="12359" y="6922"/>
                  <a:pt x="12429" y="6922"/>
                  <a:pt x="12498" y="6922"/>
                </a:cubicBezTo>
                <a:cubicBezTo>
                  <a:pt x="13546" y="6922"/>
                  <a:pt x="14580" y="6739"/>
                  <a:pt x="15482" y="6457"/>
                </a:cubicBezTo>
                <a:cubicBezTo>
                  <a:pt x="15733" y="6379"/>
                  <a:pt x="15977" y="6292"/>
                  <a:pt x="16221" y="6206"/>
                </a:cubicBezTo>
                <a:cubicBezTo>
                  <a:pt x="16279" y="6185"/>
                  <a:pt x="16336" y="6163"/>
                  <a:pt x="16394" y="6143"/>
                </a:cubicBezTo>
                <a:cubicBezTo>
                  <a:pt x="17021" y="5919"/>
                  <a:pt x="17650" y="5699"/>
                  <a:pt x="18381" y="5606"/>
                </a:cubicBezTo>
                <a:cubicBezTo>
                  <a:pt x="18666" y="5570"/>
                  <a:pt x="18954" y="5554"/>
                  <a:pt x="19242" y="5554"/>
                </a:cubicBezTo>
                <a:cubicBezTo>
                  <a:pt x="20278" y="5554"/>
                  <a:pt x="21323" y="5757"/>
                  <a:pt x="22324" y="5932"/>
                </a:cubicBezTo>
                <a:cubicBezTo>
                  <a:pt x="22780" y="6013"/>
                  <a:pt x="23253" y="6086"/>
                  <a:pt x="23731" y="6144"/>
                </a:cubicBezTo>
                <a:cubicBezTo>
                  <a:pt x="23920" y="6169"/>
                  <a:pt x="24110" y="6189"/>
                  <a:pt x="24302" y="6207"/>
                </a:cubicBezTo>
                <a:cubicBezTo>
                  <a:pt x="24756" y="6249"/>
                  <a:pt x="25213" y="6274"/>
                  <a:pt x="25664" y="6275"/>
                </a:cubicBezTo>
                <a:lnTo>
                  <a:pt x="25664" y="6144"/>
                </a:lnTo>
                <a:lnTo>
                  <a:pt x="25665" y="5003"/>
                </a:lnTo>
                <a:lnTo>
                  <a:pt x="25665" y="3738"/>
                </a:lnTo>
                <a:lnTo>
                  <a:pt x="25666" y="2596"/>
                </a:lnTo>
                <a:lnTo>
                  <a:pt x="25666" y="1331"/>
                </a:lnTo>
                <a:lnTo>
                  <a:pt x="25667" y="5"/>
                </a:lnTo>
                <a:lnTo>
                  <a:pt x="3200" y="2"/>
                </a:lnTo>
                <a:lnTo>
                  <a:pt x="3083" y="2"/>
                </a:lnTo>
                <a:lnTo>
                  <a:pt x="95" y="1"/>
                </a:ln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8" name="Google Shape;488;p19"/>
          <p:cNvSpPr/>
          <p:nvPr/>
        </p:nvSpPr>
        <p:spPr>
          <a:xfrm rot="-163619" flipH="1">
            <a:off x="8400600" y="4532019"/>
            <a:ext cx="4386403" cy="3657140"/>
          </a:xfrm>
          <a:custGeom>
            <a:avLst/>
            <a:gdLst/>
            <a:ahLst/>
            <a:cxnLst/>
            <a:rect l="l" t="t" r="r" b="b"/>
            <a:pathLst>
              <a:path w="21485" h="17913" extrusionOk="0">
                <a:moveTo>
                  <a:pt x="16498" y="0"/>
                </a:moveTo>
                <a:cubicBezTo>
                  <a:pt x="16431" y="0"/>
                  <a:pt x="16363" y="2"/>
                  <a:pt x="16295" y="5"/>
                </a:cubicBezTo>
                <a:cubicBezTo>
                  <a:pt x="14773" y="76"/>
                  <a:pt x="13358" y="913"/>
                  <a:pt x="11838" y="913"/>
                </a:cubicBezTo>
                <a:cubicBezTo>
                  <a:pt x="11828" y="913"/>
                  <a:pt x="11819" y="913"/>
                  <a:pt x="11809" y="913"/>
                </a:cubicBezTo>
                <a:cubicBezTo>
                  <a:pt x="10328" y="903"/>
                  <a:pt x="8942" y="90"/>
                  <a:pt x="7502" y="90"/>
                </a:cubicBezTo>
                <a:cubicBezTo>
                  <a:pt x="7296" y="90"/>
                  <a:pt x="7089" y="106"/>
                  <a:pt x="6880" y="144"/>
                </a:cubicBezTo>
                <a:cubicBezTo>
                  <a:pt x="6031" y="300"/>
                  <a:pt x="5298" y="798"/>
                  <a:pt x="4738" y="1383"/>
                </a:cubicBezTo>
                <a:cubicBezTo>
                  <a:pt x="4125" y="2021"/>
                  <a:pt x="3678" y="2792"/>
                  <a:pt x="3546" y="3606"/>
                </a:cubicBezTo>
                <a:cubicBezTo>
                  <a:pt x="3331" y="4945"/>
                  <a:pt x="3958" y="6365"/>
                  <a:pt x="3330" y="7612"/>
                </a:cubicBezTo>
                <a:cubicBezTo>
                  <a:pt x="2843" y="8573"/>
                  <a:pt x="1725" y="9179"/>
                  <a:pt x="1025" y="10039"/>
                </a:cubicBezTo>
                <a:cubicBezTo>
                  <a:pt x="129" y="11143"/>
                  <a:pt x="1" y="12623"/>
                  <a:pt x="493" y="13871"/>
                </a:cubicBezTo>
                <a:cubicBezTo>
                  <a:pt x="985" y="15119"/>
                  <a:pt x="2039" y="16147"/>
                  <a:pt x="3280" y="16894"/>
                </a:cubicBezTo>
                <a:cubicBezTo>
                  <a:pt x="4303" y="17509"/>
                  <a:pt x="5501" y="17913"/>
                  <a:pt x="6745" y="17913"/>
                </a:cubicBezTo>
                <a:cubicBezTo>
                  <a:pt x="7100" y="17913"/>
                  <a:pt x="7459" y="17880"/>
                  <a:pt x="7819" y="17810"/>
                </a:cubicBezTo>
                <a:cubicBezTo>
                  <a:pt x="9799" y="17422"/>
                  <a:pt x="10027" y="16541"/>
                  <a:pt x="10831" y="15097"/>
                </a:cubicBezTo>
                <a:cubicBezTo>
                  <a:pt x="11709" y="13519"/>
                  <a:pt x="13719" y="12697"/>
                  <a:pt x="15584" y="12036"/>
                </a:cubicBezTo>
                <a:cubicBezTo>
                  <a:pt x="17450" y="11376"/>
                  <a:pt x="19474" y="10648"/>
                  <a:pt x="20504" y="9137"/>
                </a:cubicBezTo>
                <a:cubicBezTo>
                  <a:pt x="21026" y="8370"/>
                  <a:pt x="21230" y="7476"/>
                  <a:pt x="21324" y="6598"/>
                </a:cubicBezTo>
                <a:cubicBezTo>
                  <a:pt x="21484" y="5087"/>
                  <a:pt x="21327" y="3511"/>
                  <a:pt x="20489" y="2207"/>
                </a:cubicBezTo>
                <a:cubicBezTo>
                  <a:pt x="19684" y="953"/>
                  <a:pt x="18161" y="0"/>
                  <a:pt x="16498"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9" name="Google Shape;489;p19"/>
          <p:cNvSpPr txBox="1">
            <a:spLocks noGrp="1"/>
          </p:cNvSpPr>
          <p:nvPr>
            <p:ph type="title"/>
          </p:nvPr>
        </p:nvSpPr>
        <p:spPr>
          <a:xfrm>
            <a:off x="4517200" y="1011936"/>
            <a:ext cx="31576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grpSp>
        <p:nvGrpSpPr>
          <p:cNvPr id="490" name="Google Shape;490;p19"/>
          <p:cNvGrpSpPr/>
          <p:nvPr/>
        </p:nvGrpSpPr>
        <p:grpSpPr>
          <a:xfrm rot="-9900030">
            <a:off x="361880" y="1126938"/>
            <a:ext cx="287909" cy="260807"/>
            <a:chOff x="1640475" y="1197075"/>
            <a:chExt cx="55475" cy="50250"/>
          </a:xfrm>
        </p:grpSpPr>
        <p:sp>
          <p:nvSpPr>
            <p:cNvPr id="491" name="Google Shape;491;p1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1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1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4" name="Google Shape;494;p19"/>
          <p:cNvGrpSpPr/>
          <p:nvPr/>
        </p:nvGrpSpPr>
        <p:grpSpPr>
          <a:xfrm rot="6524430">
            <a:off x="466505" y="3171503"/>
            <a:ext cx="372824" cy="337725"/>
            <a:chOff x="1640475" y="1197075"/>
            <a:chExt cx="55475" cy="50250"/>
          </a:xfrm>
        </p:grpSpPr>
        <p:sp>
          <p:nvSpPr>
            <p:cNvPr id="495" name="Google Shape;495;p1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1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1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8" name="Google Shape;498;p19"/>
          <p:cNvSpPr/>
          <p:nvPr/>
        </p:nvSpPr>
        <p:spPr>
          <a:xfrm rot="-2121718" flipH="1">
            <a:off x="8984852" y="301766"/>
            <a:ext cx="1184137" cy="27739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9" name="Google Shape;499;p19"/>
          <p:cNvSpPr/>
          <p:nvPr/>
        </p:nvSpPr>
        <p:spPr>
          <a:xfrm rot="-10799883" flipH="1">
            <a:off x="1717481" y="549032"/>
            <a:ext cx="726903" cy="1702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00" name="Google Shape;500;p19"/>
          <p:cNvGrpSpPr/>
          <p:nvPr/>
        </p:nvGrpSpPr>
        <p:grpSpPr>
          <a:xfrm rot="6300012">
            <a:off x="11436127" y="5233933"/>
            <a:ext cx="387720" cy="351216"/>
            <a:chOff x="1640475" y="1197075"/>
            <a:chExt cx="55475" cy="50250"/>
          </a:xfrm>
        </p:grpSpPr>
        <p:sp>
          <p:nvSpPr>
            <p:cNvPr id="501" name="Google Shape;501;p1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1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1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4" name="Google Shape;504;p19"/>
          <p:cNvSpPr/>
          <p:nvPr/>
        </p:nvSpPr>
        <p:spPr>
          <a:xfrm rot="10800000">
            <a:off x="7770700" y="5363935"/>
            <a:ext cx="1556765" cy="11389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5" name="Google Shape;505;p19"/>
          <p:cNvSpPr/>
          <p:nvPr/>
        </p:nvSpPr>
        <p:spPr>
          <a:xfrm rot="-10431843">
            <a:off x="-72187" y="-158169"/>
            <a:ext cx="694643" cy="108838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3084121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Title only 3">
  <p:cSld name="1_Title only 3">
    <p:spTree>
      <p:nvGrpSpPr>
        <p:cNvPr id="1" name="Shape 506"/>
        <p:cNvGrpSpPr/>
        <p:nvPr/>
      </p:nvGrpSpPr>
      <p:grpSpPr>
        <a:xfrm>
          <a:off x="0" y="0"/>
          <a:ext cx="0" cy="0"/>
          <a:chOff x="0" y="0"/>
          <a:chExt cx="0" cy="0"/>
        </a:xfrm>
      </p:grpSpPr>
      <p:sp>
        <p:nvSpPr>
          <p:cNvPr id="507" name="Google Shape;507;p20"/>
          <p:cNvSpPr/>
          <p:nvPr/>
        </p:nvSpPr>
        <p:spPr>
          <a:xfrm>
            <a:off x="-336008" y="4769192"/>
            <a:ext cx="5205223" cy="2449568"/>
          </a:xfrm>
          <a:custGeom>
            <a:avLst/>
            <a:gdLst/>
            <a:ahLst/>
            <a:cxnLst/>
            <a:rect l="l" t="t" r="r" b="b"/>
            <a:pathLst>
              <a:path w="23808" h="11204" extrusionOk="0">
                <a:moveTo>
                  <a:pt x="1601" y="1"/>
                </a:moveTo>
                <a:cubicBezTo>
                  <a:pt x="1055" y="1"/>
                  <a:pt x="506" y="115"/>
                  <a:pt x="0" y="332"/>
                </a:cubicBezTo>
                <a:lnTo>
                  <a:pt x="0" y="11204"/>
                </a:lnTo>
                <a:lnTo>
                  <a:pt x="23808" y="11204"/>
                </a:lnTo>
                <a:cubicBezTo>
                  <a:pt x="23725" y="11045"/>
                  <a:pt x="23628" y="10895"/>
                  <a:pt x="23519" y="10757"/>
                </a:cubicBezTo>
                <a:cubicBezTo>
                  <a:pt x="23017" y="10126"/>
                  <a:pt x="22249" y="9748"/>
                  <a:pt x="21476" y="9748"/>
                </a:cubicBezTo>
                <a:cubicBezTo>
                  <a:pt x="21442" y="9748"/>
                  <a:pt x="21408" y="9749"/>
                  <a:pt x="21374" y="9751"/>
                </a:cubicBezTo>
                <a:cubicBezTo>
                  <a:pt x="20787" y="9776"/>
                  <a:pt x="20207" y="10007"/>
                  <a:pt x="19629" y="10007"/>
                </a:cubicBezTo>
                <a:cubicBezTo>
                  <a:pt x="19512" y="10007"/>
                  <a:pt x="19395" y="9998"/>
                  <a:pt x="19278" y="9975"/>
                </a:cubicBezTo>
                <a:cubicBezTo>
                  <a:pt x="19140" y="9948"/>
                  <a:pt x="19009" y="9906"/>
                  <a:pt x="18886" y="9850"/>
                </a:cubicBezTo>
                <a:cubicBezTo>
                  <a:pt x="18859" y="9838"/>
                  <a:pt x="18832" y="9826"/>
                  <a:pt x="18806" y="9811"/>
                </a:cubicBezTo>
                <a:cubicBezTo>
                  <a:pt x="17861" y="9333"/>
                  <a:pt x="17298" y="8089"/>
                  <a:pt x="16410" y="7398"/>
                </a:cubicBezTo>
                <a:cubicBezTo>
                  <a:pt x="15787" y="6913"/>
                  <a:pt x="15050" y="6730"/>
                  <a:pt x="14282" y="6730"/>
                </a:cubicBezTo>
                <a:cubicBezTo>
                  <a:pt x="13407" y="6730"/>
                  <a:pt x="12492" y="6967"/>
                  <a:pt x="11660" y="7265"/>
                </a:cubicBezTo>
                <a:cubicBezTo>
                  <a:pt x="10916" y="7531"/>
                  <a:pt x="10145" y="7839"/>
                  <a:pt x="9375" y="7839"/>
                </a:cubicBezTo>
                <a:cubicBezTo>
                  <a:pt x="9193" y="7839"/>
                  <a:pt x="9011" y="7822"/>
                  <a:pt x="8830" y="7783"/>
                </a:cubicBezTo>
                <a:cubicBezTo>
                  <a:pt x="7417" y="7481"/>
                  <a:pt x="6534" y="5988"/>
                  <a:pt x="5961" y="4572"/>
                </a:cubicBezTo>
                <a:cubicBezTo>
                  <a:pt x="5388" y="3156"/>
                  <a:pt x="4892" y="1585"/>
                  <a:pt x="3719" y="690"/>
                </a:cubicBezTo>
                <a:cubicBezTo>
                  <a:pt x="3105" y="220"/>
                  <a:pt x="2357" y="1"/>
                  <a:pt x="1601"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8" name="Google Shape;508;p20"/>
          <p:cNvSpPr/>
          <p:nvPr/>
        </p:nvSpPr>
        <p:spPr>
          <a:xfrm>
            <a:off x="-712930" y="-424398"/>
            <a:ext cx="4487668" cy="2477116"/>
          </a:xfrm>
          <a:custGeom>
            <a:avLst/>
            <a:gdLst/>
            <a:ahLst/>
            <a:cxnLst/>
            <a:rect l="l" t="t" r="r" b="b"/>
            <a:pathLst>
              <a:path w="20526" h="11330" extrusionOk="0">
                <a:moveTo>
                  <a:pt x="12939" y="1"/>
                </a:moveTo>
                <a:cubicBezTo>
                  <a:pt x="11999" y="1"/>
                  <a:pt x="11086" y="167"/>
                  <a:pt x="10169" y="370"/>
                </a:cubicBezTo>
                <a:cubicBezTo>
                  <a:pt x="9691" y="476"/>
                  <a:pt x="9213" y="584"/>
                  <a:pt x="8731" y="667"/>
                </a:cubicBezTo>
                <a:cubicBezTo>
                  <a:pt x="8234" y="750"/>
                  <a:pt x="7732" y="802"/>
                  <a:pt x="7229" y="839"/>
                </a:cubicBezTo>
                <a:cubicBezTo>
                  <a:pt x="6231" y="913"/>
                  <a:pt x="5230" y="935"/>
                  <a:pt x="4235" y="1052"/>
                </a:cubicBezTo>
                <a:cubicBezTo>
                  <a:pt x="3806" y="1102"/>
                  <a:pt x="3380" y="1184"/>
                  <a:pt x="2951" y="1235"/>
                </a:cubicBezTo>
                <a:cubicBezTo>
                  <a:pt x="2746" y="1260"/>
                  <a:pt x="2537" y="1279"/>
                  <a:pt x="2328" y="1279"/>
                </a:cubicBezTo>
                <a:cubicBezTo>
                  <a:pt x="2138" y="1279"/>
                  <a:pt x="1948" y="1263"/>
                  <a:pt x="1762" y="1222"/>
                </a:cubicBezTo>
                <a:cubicBezTo>
                  <a:pt x="1578" y="1180"/>
                  <a:pt x="1402" y="1113"/>
                  <a:pt x="1242" y="1012"/>
                </a:cubicBezTo>
                <a:cubicBezTo>
                  <a:pt x="1161" y="960"/>
                  <a:pt x="1089" y="870"/>
                  <a:pt x="988" y="868"/>
                </a:cubicBezTo>
                <a:cubicBezTo>
                  <a:pt x="985" y="868"/>
                  <a:pt x="983" y="868"/>
                  <a:pt x="981" y="868"/>
                </a:cubicBezTo>
                <a:cubicBezTo>
                  <a:pt x="897" y="868"/>
                  <a:pt x="810" y="887"/>
                  <a:pt x="732" y="917"/>
                </a:cubicBezTo>
                <a:cubicBezTo>
                  <a:pt x="360" y="1060"/>
                  <a:pt x="147" y="1435"/>
                  <a:pt x="79" y="1816"/>
                </a:cubicBezTo>
                <a:cubicBezTo>
                  <a:pt x="38" y="2046"/>
                  <a:pt x="37" y="2279"/>
                  <a:pt x="38" y="2512"/>
                </a:cubicBezTo>
                <a:cubicBezTo>
                  <a:pt x="38" y="2767"/>
                  <a:pt x="39" y="3024"/>
                  <a:pt x="40" y="3279"/>
                </a:cubicBezTo>
                <a:cubicBezTo>
                  <a:pt x="42" y="3797"/>
                  <a:pt x="44" y="4315"/>
                  <a:pt x="46" y="4833"/>
                </a:cubicBezTo>
                <a:cubicBezTo>
                  <a:pt x="50" y="5817"/>
                  <a:pt x="54" y="6803"/>
                  <a:pt x="57" y="7787"/>
                </a:cubicBezTo>
                <a:cubicBezTo>
                  <a:pt x="55" y="7786"/>
                  <a:pt x="54" y="7785"/>
                  <a:pt x="52" y="7785"/>
                </a:cubicBezTo>
                <a:cubicBezTo>
                  <a:pt x="0" y="7785"/>
                  <a:pt x="101" y="8649"/>
                  <a:pt x="628" y="8724"/>
                </a:cubicBezTo>
                <a:cubicBezTo>
                  <a:pt x="1441" y="8840"/>
                  <a:pt x="1514" y="10145"/>
                  <a:pt x="2146" y="10693"/>
                </a:cubicBezTo>
                <a:cubicBezTo>
                  <a:pt x="2452" y="10957"/>
                  <a:pt x="2805" y="11167"/>
                  <a:pt x="3199" y="11261"/>
                </a:cubicBezTo>
                <a:cubicBezTo>
                  <a:pt x="3402" y="11310"/>
                  <a:pt x="3609" y="11330"/>
                  <a:pt x="3816" y="11330"/>
                </a:cubicBezTo>
                <a:cubicBezTo>
                  <a:pt x="4077" y="11330"/>
                  <a:pt x="4340" y="11298"/>
                  <a:pt x="4597" y="11251"/>
                </a:cubicBezTo>
                <a:cubicBezTo>
                  <a:pt x="5367" y="11113"/>
                  <a:pt x="6207" y="10865"/>
                  <a:pt x="6645" y="10152"/>
                </a:cubicBezTo>
                <a:cubicBezTo>
                  <a:pt x="6859" y="9801"/>
                  <a:pt x="6970" y="9395"/>
                  <a:pt x="7203" y="9055"/>
                </a:cubicBezTo>
                <a:cubicBezTo>
                  <a:pt x="7421" y="8736"/>
                  <a:pt x="7758" y="8532"/>
                  <a:pt x="8120" y="8419"/>
                </a:cubicBezTo>
                <a:cubicBezTo>
                  <a:pt x="8559" y="8282"/>
                  <a:pt x="9011" y="8265"/>
                  <a:pt x="9465" y="8265"/>
                </a:cubicBezTo>
                <a:cubicBezTo>
                  <a:pt x="9615" y="8265"/>
                  <a:pt x="9765" y="8267"/>
                  <a:pt x="9915" y="8267"/>
                </a:cubicBezTo>
                <a:cubicBezTo>
                  <a:pt x="10115" y="8267"/>
                  <a:pt x="10316" y="8264"/>
                  <a:pt x="10515" y="8248"/>
                </a:cubicBezTo>
                <a:cubicBezTo>
                  <a:pt x="10927" y="8216"/>
                  <a:pt x="11342" y="8132"/>
                  <a:pt x="11707" y="7927"/>
                </a:cubicBezTo>
                <a:cubicBezTo>
                  <a:pt x="12074" y="7718"/>
                  <a:pt x="12352" y="7394"/>
                  <a:pt x="12600" y="7055"/>
                </a:cubicBezTo>
                <a:cubicBezTo>
                  <a:pt x="13089" y="6385"/>
                  <a:pt x="13543" y="5673"/>
                  <a:pt x="14244" y="5207"/>
                </a:cubicBezTo>
                <a:cubicBezTo>
                  <a:pt x="14594" y="4972"/>
                  <a:pt x="14986" y="4825"/>
                  <a:pt x="15405" y="4792"/>
                </a:cubicBezTo>
                <a:cubicBezTo>
                  <a:pt x="15494" y="4785"/>
                  <a:pt x="15582" y="4782"/>
                  <a:pt x="15670" y="4782"/>
                </a:cubicBezTo>
                <a:cubicBezTo>
                  <a:pt x="16070" y="4782"/>
                  <a:pt x="16469" y="4843"/>
                  <a:pt x="16866" y="4877"/>
                </a:cubicBezTo>
                <a:cubicBezTo>
                  <a:pt x="17302" y="4915"/>
                  <a:pt x="17740" y="4933"/>
                  <a:pt x="18178" y="4933"/>
                </a:cubicBezTo>
                <a:cubicBezTo>
                  <a:pt x="18243" y="4933"/>
                  <a:pt x="18309" y="4933"/>
                  <a:pt x="18374" y="4932"/>
                </a:cubicBezTo>
                <a:cubicBezTo>
                  <a:pt x="18585" y="4929"/>
                  <a:pt x="18814" y="4941"/>
                  <a:pt x="19012" y="4857"/>
                </a:cubicBezTo>
                <a:cubicBezTo>
                  <a:pt x="19193" y="4780"/>
                  <a:pt x="19305" y="4623"/>
                  <a:pt x="19390" y="4450"/>
                </a:cubicBezTo>
                <a:cubicBezTo>
                  <a:pt x="19618" y="3989"/>
                  <a:pt x="19825" y="3515"/>
                  <a:pt x="20041" y="3049"/>
                </a:cubicBezTo>
                <a:cubicBezTo>
                  <a:pt x="20147" y="2821"/>
                  <a:pt x="20256" y="2595"/>
                  <a:pt x="20357" y="2365"/>
                </a:cubicBezTo>
                <a:cubicBezTo>
                  <a:pt x="20444" y="2165"/>
                  <a:pt x="20525" y="1951"/>
                  <a:pt x="20518" y="1728"/>
                </a:cubicBezTo>
                <a:cubicBezTo>
                  <a:pt x="20505" y="1297"/>
                  <a:pt x="20161" y="1008"/>
                  <a:pt x="19822" y="810"/>
                </a:cubicBezTo>
                <a:cubicBezTo>
                  <a:pt x="19463" y="601"/>
                  <a:pt x="19065" y="469"/>
                  <a:pt x="18660" y="392"/>
                </a:cubicBezTo>
                <a:cubicBezTo>
                  <a:pt x="17815" y="229"/>
                  <a:pt x="16950" y="272"/>
                  <a:pt x="16095" y="224"/>
                </a:cubicBezTo>
                <a:cubicBezTo>
                  <a:pt x="15084" y="168"/>
                  <a:pt x="14079" y="19"/>
                  <a:pt x="13065" y="2"/>
                </a:cubicBezTo>
                <a:cubicBezTo>
                  <a:pt x="13023" y="1"/>
                  <a:pt x="12981" y="1"/>
                  <a:pt x="12939"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9" name="Google Shape;509;p20"/>
          <p:cNvSpPr/>
          <p:nvPr/>
        </p:nvSpPr>
        <p:spPr>
          <a:xfrm>
            <a:off x="9857038" y="-327547"/>
            <a:ext cx="2843764" cy="2852072"/>
          </a:xfrm>
          <a:custGeom>
            <a:avLst/>
            <a:gdLst/>
            <a:ahLst/>
            <a:cxnLst/>
            <a:rect l="l" t="t" r="r" b="b"/>
            <a:pathLst>
              <a:path w="13007" h="13045" extrusionOk="0">
                <a:moveTo>
                  <a:pt x="12515" y="1"/>
                </a:moveTo>
                <a:cubicBezTo>
                  <a:pt x="12505" y="1"/>
                  <a:pt x="12495" y="2"/>
                  <a:pt x="12485" y="4"/>
                </a:cubicBezTo>
                <a:cubicBezTo>
                  <a:pt x="11568" y="214"/>
                  <a:pt x="10641" y="375"/>
                  <a:pt x="9706" y="481"/>
                </a:cubicBezTo>
                <a:cubicBezTo>
                  <a:pt x="8769" y="587"/>
                  <a:pt x="7827" y="639"/>
                  <a:pt x="6885" y="639"/>
                </a:cubicBezTo>
                <a:cubicBezTo>
                  <a:pt x="6168" y="639"/>
                  <a:pt x="5450" y="609"/>
                  <a:pt x="4735" y="550"/>
                </a:cubicBezTo>
                <a:cubicBezTo>
                  <a:pt x="4277" y="512"/>
                  <a:pt x="3796" y="469"/>
                  <a:pt x="3318" y="469"/>
                </a:cubicBezTo>
                <a:cubicBezTo>
                  <a:pt x="2513" y="469"/>
                  <a:pt x="1717" y="591"/>
                  <a:pt x="1058" y="1068"/>
                </a:cubicBezTo>
                <a:cubicBezTo>
                  <a:pt x="1059" y="1057"/>
                  <a:pt x="1057" y="1052"/>
                  <a:pt x="1050" y="1052"/>
                </a:cubicBezTo>
                <a:cubicBezTo>
                  <a:pt x="989" y="1052"/>
                  <a:pt x="597" y="1511"/>
                  <a:pt x="509" y="1745"/>
                </a:cubicBezTo>
                <a:cubicBezTo>
                  <a:pt x="139" y="2725"/>
                  <a:pt x="1" y="3837"/>
                  <a:pt x="329" y="4850"/>
                </a:cubicBezTo>
                <a:cubicBezTo>
                  <a:pt x="602" y="5696"/>
                  <a:pt x="1186" y="6475"/>
                  <a:pt x="2005" y="6858"/>
                </a:cubicBezTo>
                <a:cubicBezTo>
                  <a:pt x="2923" y="7286"/>
                  <a:pt x="3974" y="7122"/>
                  <a:pt x="4914" y="7465"/>
                </a:cubicBezTo>
                <a:cubicBezTo>
                  <a:pt x="5846" y="7805"/>
                  <a:pt x="6269" y="8720"/>
                  <a:pt x="6690" y="9546"/>
                </a:cubicBezTo>
                <a:cubicBezTo>
                  <a:pt x="7147" y="10442"/>
                  <a:pt x="7734" y="11244"/>
                  <a:pt x="8514" y="11886"/>
                </a:cubicBezTo>
                <a:cubicBezTo>
                  <a:pt x="9220" y="12466"/>
                  <a:pt x="10135" y="13045"/>
                  <a:pt x="11084" y="13045"/>
                </a:cubicBezTo>
                <a:cubicBezTo>
                  <a:pt x="11157" y="13045"/>
                  <a:pt x="11229" y="13041"/>
                  <a:pt x="11303" y="13034"/>
                </a:cubicBezTo>
                <a:cubicBezTo>
                  <a:pt x="11746" y="12991"/>
                  <a:pt x="12188" y="12817"/>
                  <a:pt x="12502" y="12494"/>
                </a:cubicBezTo>
                <a:cubicBezTo>
                  <a:pt x="12856" y="12131"/>
                  <a:pt x="12967" y="11633"/>
                  <a:pt x="12985" y="11143"/>
                </a:cubicBezTo>
                <a:cubicBezTo>
                  <a:pt x="13006" y="10560"/>
                  <a:pt x="12960" y="9972"/>
                  <a:pt x="12940" y="9391"/>
                </a:cubicBezTo>
                <a:cubicBezTo>
                  <a:pt x="12920" y="8773"/>
                  <a:pt x="12900" y="8155"/>
                  <a:pt x="12879" y="7536"/>
                </a:cubicBezTo>
                <a:lnTo>
                  <a:pt x="12632" y="116"/>
                </a:lnTo>
                <a:cubicBezTo>
                  <a:pt x="12630" y="48"/>
                  <a:pt x="12578" y="1"/>
                  <a:pt x="12515"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0" name="Google Shape;510;p20"/>
          <p:cNvSpPr/>
          <p:nvPr/>
        </p:nvSpPr>
        <p:spPr>
          <a:xfrm>
            <a:off x="7189950" y="5631913"/>
            <a:ext cx="5329407" cy="1883089"/>
          </a:xfrm>
          <a:custGeom>
            <a:avLst/>
            <a:gdLst/>
            <a:ahLst/>
            <a:cxnLst/>
            <a:rect l="l" t="t" r="r" b="b"/>
            <a:pathLst>
              <a:path w="24376" h="8613" extrusionOk="0">
                <a:moveTo>
                  <a:pt x="12572" y="1"/>
                </a:moveTo>
                <a:cubicBezTo>
                  <a:pt x="11930" y="1"/>
                  <a:pt x="11305" y="137"/>
                  <a:pt x="10778" y="460"/>
                </a:cubicBezTo>
                <a:cubicBezTo>
                  <a:pt x="10193" y="818"/>
                  <a:pt x="9818" y="1341"/>
                  <a:pt x="9503" y="1852"/>
                </a:cubicBezTo>
                <a:cubicBezTo>
                  <a:pt x="9167" y="2398"/>
                  <a:pt x="8889" y="2969"/>
                  <a:pt x="8475" y="3485"/>
                </a:cubicBezTo>
                <a:cubicBezTo>
                  <a:pt x="8044" y="4023"/>
                  <a:pt x="7451" y="4445"/>
                  <a:pt x="6633" y="4599"/>
                </a:cubicBezTo>
                <a:cubicBezTo>
                  <a:pt x="6259" y="4669"/>
                  <a:pt x="5879" y="4690"/>
                  <a:pt x="5496" y="4690"/>
                </a:cubicBezTo>
                <a:cubicBezTo>
                  <a:pt x="4945" y="4690"/>
                  <a:pt x="4388" y="4646"/>
                  <a:pt x="3837" y="4646"/>
                </a:cubicBezTo>
                <a:cubicBezTo>
                  <a:pt x="3701" y="4646"/>
                  <a:pt x="3564" y="4649"/>
                  <a:pt x="3429" y="4656"/>
                </a:cubicBezTo>
                <a:cubicBezTo>
                  <a:pt x="2927" y="4680"/>
                  <a:pt x="2424" y="4755"/>
                  <a:pt x="1974" y="4934"/>
                </a:cubicBezTo>
                <a:cubicBezTo>
                  <a:pt x="1568" y="5095"/>
                  <a:pt x="1218" y="5332"/>
                  <a:pt x="943" y="5611"/>
                </a:cubicBezTo>
                <a:cubicBezTo>
                  <a:pt x="425" y="6133"/>
                  <a:pt x="179" y="6806"/>
                  <a:pt x="311" y="7456"/>
                </a:cubicBezTo>
                <a:cubicBezTo>
                  <a:pt x="309" y="7456"/>
                  <a:pt x="307" y="7456"/>
                  <a:pt x="305" y="7456"/>
                </a:cubicBezTo>
                <a:cubicBezTo>
                  <a:pt x="282" y="7456"/>
                  <a:pt x="258" y="7461"/>
                  <a:pt x="234" y="7475"/>
                </a:cubicBezTo>
                <a:cubicBezTo>
                  <a:pt x="83" y="7556"/>
                  <a:pt x="1" y="7677"/>
                  <a:pt x="4" y="7821"/>
                </a:cubicBezTo>
                <a:cubicBezTo>
                  <a:pt x="12" y="8172"/>
                  <a:pt x="404" y="8373"/>
                  <a:pt x="826" y="8396"/>
                </a:cubicBezTo>
                <a:cubicBezTo>
                  <a:pt x="860" y="8398"/>
                  <a:pt x="894" y="8399"/>
                  <a:pt x="929" y="8399"/>
                </a:cubicBezTo>
                <a:cubicBezTo>
                  <a:pt x="1162" y="8399"/>
                  <a:pt x="1397" y="8361"/>
                  <a:pt x="1626" y="8334"/>
                </a:cubicBezTo>
                <a:cubicBezTo>
                  <a:pt x="1931" y="8297"/>
                  <a:pt x="2238" y="8262"/>
                  <a:pt x="2544" y="8230"/>
                </a:cubicBezTo>
                <a:cubicBezTo>
                  <a:pt x="3747" y="8107"/>
                  <a:pt x="4958" y="8023"/>
                  <a:pt x="6170" y="7965"/>
                </a:cubicBezTo>
                <a:cubicBezTo>
                  <a:pt x="8591" y="7850"/>
                  <a:pt x="11019" y="7838"/>
                  <a:pt x="13445" y="7824"/>
                </a:cubicBezTo>
                <a:cubicBezTo>
                  <a:pt x="13813" y="7822"/>
                  <a:pt x="14182" y="7820"/>
                  <a:pt x="14552" y="7820"/>
                </a:cubicBezTo>
                <a:cubicBezTo>
                  <a:pt x="16507" y="7820"/>
                  <a:pt x="18472" y="7870"/>
                  <a:pt x="20390" y="8174"/>
                </a:cubicBezTo>
                <a:cubicBezTo>
                  <a:pt x="20952" y="8264"/>
                  <a:pt x="21511" y="8375"/>
                  <a:pt x="22057" y="8512"/>
                </a:cubicBezTo>
                <a:cubicBezTo>
                  <a:pt x="22240" y="8558"/>
                  <a:pt x="22430" y="8612"/>
                  <a:pt x="22625" y="8612"/>
                </a:cubicBezTo>
                <a:cubicBezTo>
                  <a:pt x="22665" y="8612"/>
                  <a:pt x="22706" y="8610"/>
                  <a:pt x="22747" y="8605"/>
                </a:cubicBezTo>
                <a:cubicBezTo>
                  <a:pt x="22986" y="8575"/>
                  <a:pt x="23126" y="8437"/>
                  <a:pt x="23188" y="8265"/>
                </a:cubicBezTo>
                <a:cubicBezTo>
                  <a:pt x="23342" y="7840"/>
                  <a:pt x="23440" y="7396"/>
                  <a:pt x="23556" y="6963"/>
                </a:cubicBezTo>
                <a:cubicBezTo>
                  <a:pt x="23675" y="6520"/>
                  <a:pt x="23785" y="6077"/>
                  <a:pt x="23879" y="5631"/>
                </a:cubicBezTo>
                <a:cubicBezTo>
                  <a:pt x="24251" y="3879"/>
                  <a:pt x="24375" y="2063"/>
                  <a:pt x="23717" y="343"/>
                </a:cubicBezTo>
                <a:cubicBezTo>
                  <a:pt x="23697" y="293"/>
                  <a:pt x="23642" y="267"/>
                  <a:pt x="23586" y="267"/>
                </a:cubicBezTo>
                <a:cubicBezTo>
                  <a:pt x="23541" y="267"/>
                  <a:pt x="23495" y="284"/>
                  <a:pt x="23467" y="317"/>
                </a:cubicBezTo>
                <a:cubicBezTo>
                  <a:pt x="23327" y="480"/>
                  <a:pt x="23169" y="631"/>
                  <a:pt x="22991" y="769"/>
                </a:cubicBezTo>
                <a:cubicBezTo>
                  <a:pt x="22274" y="1328"/>
                  <a:pt x="21289" y="1670"/>
                  <a:pt x="20281" y="1764"/>
                </a:cubicBezTo>
                <a:cubicBezTo>
                  <a:pt x="20062" y="1784"/>
                  <a:pt x="19841" y="1794"/>
                  <a:pt x="19620" y="1794"/>
                </a:cubicBezTo>
                <a:cubicBezTo>
                  <a:pt x="18644" y="1794"/>
                  <a:pt x="17671" y="1601"/>
                  <a:pt x="16789" y="1286"/>
                </a:cubicBezTo>
                <a:cubicBezTo>
                  <a:pt x="15722" y="905"/>
                  <a:pt x="14754" y="349"/>
                  <a:pt x="13607" y="110"/>
                </a:cubicBezTo>
                <a:cubicBezTo>
                  <a:pt x="13266" y="40"/>
                  <a:pt x="12917" y="1"/>
                  <a:pt x="12572" y="1"/>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1" name="Google Shape;511;p20"/>
          <p:cNvSpPr txBox="1">
            <a:spLocks noGrp="1"/>
          </p:cNvSpPr>
          <p:nvPr>
            <p:ph type="title"/>
          </p:nvPr>
        </p:nvSpPr>
        <p:spPr>
          <a:xfrm>
            <a:off x="3849367" y="1195376"/>
            <a:ext cx="4494000" cy="1122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6133">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grpSp>
        <p:nvGrpSpPr>
          <p:cNvPr id="512" name="Google Shape;512;p20"/>
          <p:cNvGrpSpPr/>
          <p:nvPr/>
        </p:nvGrpSpPr>
        <p:grpSpPr>
          <a:xfrm rot="-6282408">
            <a:off x="1034923" y="1271615"/>
            <a:ext cx="295695" cy="267844"/>
            <a:chOff x="1640475" y="1197075"/>
            <a:chExt cx="55475" cy="50250"/>
          </a:xfrm>
        </p:grpSpPr>
        <p:sp>
          <p:nvSpPr>
            <p:cNvPr id="513" name="Google Shape;513;p2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2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2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16" name="Google Shape;516;p20"/>
          <p:cNvGrpSpPr/>
          <p:nvPr/>
        </p:nvGrpSpPr>
        <p:grpSpPr>
          <a:xfrm rot="-3600037">
            <a:off x="11155790" y="489176"/>
            <a:ext cx="287913" cy="260805"/>
            <a:chOff x="1640475" y="1197075"/>
            <a:chExt cx="55475" cy="50250"/>
          </a:xfrm>
        </p:grpSpPr>
        <p:sp>
          <p:nvSpPr>
            <p:cNvPr id="517" name="Google Shape;517;p2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2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2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0" name="Google Shape;520;p20"/>
          <p:cNvSpPr/>
          <p:nvPr/>
        </p:nvSpPr>
        <p:spPr>
          <a:xfrm rot="-8431516">
            <a:off x="1321869" y="400042"/>
            <a:ext cx="706379" cy="16549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21" name="Google Shape;521;p20"/>
          <p:cNvGrpSpPr/>
          <p:nvPr/>
        </p:nvGrpSpPr>
        <p:grpSpPr>
          <a:xfrm rot="900000">
            <a:off x="10282022" y="6127428"/>
            <a:ext cx="462887" cy="419283"/>
            <a:chOff x="1640475" y="1197075"/>
            <a:chExt cx="55475" cy="50250"/>
          </a:xfrm>
        </p:grpSpPr>
        <p:sp>
          <p:nvSpPr>
            <p:cNvPr id="522" name="Google Shape;522;p2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2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2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5" name="Google Shape;525;p20"/>
          <p:cNvGrpSpPr/>
          <p:nvPr/>
        </p:nvGrpSpPr>
        <p:grpSpPr>
          <a:xfrm rot="899970">
            <a:off x="2022840" y="5829402"/>
            <a:ext cx="287909" cy="260807"/>
            <a:chOff x="1640475" y="1197075"/>
            <a:chExt cx="55475" cy="50250"/>
          </a:xfrm>
        </p:grpSpPr>
        <p:sp>
          <p:nvSpPr>
            <p:cNvPr id="526" name="Google Shape;526;p2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2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2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9" name="Google Shape;529;p20"/>
          <p:cNvSpPr/>
          <p:nvPr/>
        </p:nvSpPr>
        <p:spPr>
          <a:xfrm rot="2510220">
            <a:off x="99984" y="3245403"/>
            <a:ext cx="1538337" cy="1125452"/>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0" name="Google Shape;530;p20"/>
          <p:cNvSpPr/>
          <p:nvPr/>
        </p:nvSpPr>
        <p:spPr>
          <a:xfrm rot="10799880">
            <a:off x="9289628" y="5911240"/>
            <a:ext cx="706389" cy="16548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6991204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531"/>
        <p:cNvGrpSpPr/>
        <p:nvPr/>
      </p:nvGrpSpPr>
      <p:grpSpPr>
        <a:xfrm>
          <a:off x="0" y="0"/>
          <a:ext cx="0" cy="0"/>
          <a:chOff x="0" y="0"/>
          <a:chExt cx="0" cy="0"/>
        </a:xfrm>
      </p:grpSpPr>
      <p:sp>
        <p:nvSpPr>
          <p:cNvPr id="532" name="Google Shape;532;p21"/>
          <p:cNvSpPr/>
          <p:nvPr/>
        </p:nvSpPr>
        <p:spPr>
          <a:xfrm>
            <a:off x="-601547" y="3868491"/>
            <a:ext cx="3448184" cy="3593324"/>
          </a:xfrm>
          <a:custGeom>
            <a:avLst/>
            <a:gdLst/>
            <a:ahLst/>
            <a:cxnLst/>
            <a:rect l="l" t="t" r="r" b="b"/>
            <a:pathLst>
              <a:path w="16369" h="17058" extrusionOk="0">
                <a:moveTo>
                  <a:pt x="5829" y="1"/>
                </a:moveTo>
                <a:cubicBezTo>
                  <a:pt x="5334" y="1"/>
                  <a:pt x="4839" y="58"/>
                  <a:pt x="4360" y="159"/>
                </a:cubicBezTo>
                <a:cubicBezTo>
                  <a:pt x="4030" y="230"/>
                  <a:pt x="3295" y="699"/>
                  <a:pt x="3438" y="702"/>
                </a:cubicBezTo>
                <a:cubicBezTo>
                  <a:pt x="2321" y="1836"/>
                  <a:pt x="2234" y="3557"/>
                  <a:pt x="2129" y="5064"/>
                </a:cubicBezTo>
                <a:cubicBezTo>
                  <a:pt x="1990" y="7098"/>
                  <a:pt x="1660" y="9115"/>
                  <a:pt x="1127" y="11083"/>
                </a:cubicBezTo>
                <a:cubicBezTo>
                  <a:pt x="826" y="12197"/>
                  <a:pt x="460" y="13293"/>
                  <a:pt x="35" y="14365"/>
                </a:cubicBezTo>
                <a:cubicBezTo>
                  <a:pt x="0" y="14453"/>
                  <a:pt x="50" y="14547"/>
                  <a:pt x="144" y="14565"/>
                </a:cubicBezTo>
                <a:cubicBezTo>
                  <a:pt x="3129" y="15121"/>
                  <a:pt x="6113" y="15678"/>
                  <a:pt x="9098" y="16235"/>
                </a:cubicBezTo>
                <a:cubicBezTo>
                  <a:pt x="9845" y="16375"/>
                  <a:pt x="10591" y="16514"/>
                  <a:pt x="11337" y="16653"/>
                </a:cubicBezTo>
                <a:cubicBezTo>
                  <a:pt x="12039" y="16784"/>
                  <a:pt x="12743" y="16949"/>
                  <a:pt x="13454" y="17030"/>
                </a:cubicBezTo>
                <a:cubicBezTo>
                  <a:pt x="13604" y="17047"/>
                  <a:pt x="13756" y="17058"/>
                  <a:pt x="13907" y="17058"/>
                </a:cubicBezTo>
                <a:cubicBezTo>
                  <a:pt x="14359" y="17058"/>
                  <a:pt x="14804" y="16965"/>
                  <a:pt x="15183" y="16694"/>
                </a:cubicBezTo>
                <a:cubicBezTo>
                  <a:pt x="15632" y="16373"/>
                  <a:pt x="15926" y="15869"/>
                  <a:pt x="16060" y="15339"/>
                </a:cubicBezTo>
                <a:cubicBezTo>
                  <a:pt x="16369" y="14114"/>
                  <a:pt x="15800" y="12781"/>
                  <a:pt x="15182" y="11745"/>
                </a:cubicBezTo>
                <a:cubicBezTo>
                  <a:pt x="14547" y="10679"/>
                  <a:pt x="13684" y="9818"/>
                  <a:pt x="12681" y="9099"/>
                </a:cubicBezTo>
                <a:cubicBezTo>
                  <a:pt x="11757" y="8436"/>
                  <a:pt x="10725" y="7754"/>
                  <a:pt x="10485" y="6560"/>
                </a:cubicBezTo>
                <a:cubicBezTo>
                  <a:pt x="10242" y="5357"/>
                  <a:pt x="10635" y="4113"/>
                  <a:pt x="10285" y="2920"/>
                </a:cubicBezTo>
                <a:cubicBezTo>
                  <a:pt x="9973" y="1857"/>
                  <a:pt x="9136" y="1003"/>
                  <a:pt x="8160" y="515"/>
                </a:cubicBezTo>
                <a:cubicBezTo>
                  <a:pt x="7437" y="153"/>
                  <a:pt x="6634" y="1"/>
                  <a:pt x="5829"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3" name="Google Shape;533;p21"/>
          <p:cNvSpPr/>
          <p:nvPr/>
        </p:nvSpPr>
        <p:spPr>
          <a:xfrm>
            <a:off x="8630827" y="5542353"/>
            <a:ext cx="3908040" cy="1610867"/>
          </a:xfrm>
          <a:custGeom>
            <a:avLst/>
            <a:gdLst/>
            <a:ahLst/>
            <a:cxnLst/>
            <a:rect l="l" t="t" r="r" b="b"/>
            <a:pathLst>
              <a:path w="18552" h="7647" extrusionOk="0">
                <a:moveTo>
                  <a:pt x="10153" y="0"/>
                </a:moveTo>
                <a:cubicBezTo>
                  <a:pt x="9767" y="0"/>
                  <a:pt x="9389" y="166"/>
                  <a:pt x="9054" y="416"/>
                </a:cubicBezTo>
                <a:cubicBezTo>
                  <a:pt x="8513" y="821"/>
                  <a:pt x="8082" y="1378"/>
                  <a:pt x="7579" y="1834"/>
                </a:cubicBezTo>
                <a:cubicBezTo>
                  <a:pt x="7060" y="2305"/>
                  <a:pt x="6487" y="2705"/>
                  <a:pt x="5872" y="2994"/>
                </a:cubicBezTo>
                <a:cubicBezTo>
                  <a:pt x="5271" y="3278"/>
                  <a:pt x="4630" y="3458"/>
                  <a:pt x="3977" y="3481"/>
                </a:cubicBezTo>
                <a:cubicBezTo>
                  <a:pt x="3929" y="3483"/>
                  <a:pt x="3881" y="3484"/>
                  <a:pt x="3834" y="3484"/>
                </a:cubicBezTo>
                <a:cubicBezTo>
                  <a:pt x="3559" y="3484"/>
                  <a:pt x="3285" y="3455"/>
                  <a:pt x="3015" y="3396"/>
                </a:cubicBezTo>
                <a:cubicBezTo>
                  <a:pt x="2664" y="3318"/>
                  <a:pt x="2330" y="3164"/>
                  <a:pt x="1977" y="3093"/>
                </a:cubicBezTo>
                <a:cubicBezTo>
                  <a:pt x="1875" y="3072"/>
                  <a:pt x="1772" y="3061"/>
                  <a:pt x="1671" y="3061"/>
                </a:cubicBezTo>
                <a:cubicBezTo>
                  <a:pt x="1440" y="3061"/>
                  <a:pt x="1217" y="3120"/>
                  <a:pt x="1014" y="3265"/>
                </a:cubicBezTo>
                <a:cubicBezTo>
                  <a:pt x="754" y="3450"/>
                  <a:pt x="551" y="3734"/>
                  <a:pt x="397" y="4032"/>
                </a:cubicBezTo>
                <a:cubicBezTo>
                  <a:pt x="125" y="4561"/>
                  <a:pt x="1" y="5210"/>
                  <a:pt x="74" y="5820"/>
                </a:cubicBezTo>
                <a:cubicBezTo>
                  <a:pt x="147" y="6440"/>
                  <a:pt x="426" y="7003"/>
                  <a:pt x="909" y="7319"/>
                </a:cubicBezTo>
                <a:cubicBezTo>
                  <a:pt x="1315" y="7583"/>
                  <a:pt x="1783" y="7647"/>
                  <a:pt x="2245" y="7647"/>
                </a:cubicBezTo>
                <a:cubicBezTo>
                  <a:pt x="2414" y="7647"/>
                  <a:pt x="2582" y="7638"/>
                  <a:pt x="2746" y="7628"/>
                </a:cubicBezTo>
                <a:cubicBezTo>
                  <a:pt x="4356" y="7524"/>
                  <a:pt x="5965" y="7405"/>
                  <a:pt x="7575" y="7294"/>
                </a:cubicBezTo>
                <a:cubicBezTo>
                  <a:pt x="9186" y="7184"/>
                  <a:pt x="10799" y="7072"/>
                  <a:pt x="12410" y="6961"/>
                </a:cubicBezTo>
                <a:cubicBezTo>
                  <a:pt x="14021" y="6849"/>
                  <a:pt x="15633" y="6738"/>
                  <a:pt x="17244" y="6628"/>
                </a:cubicBezTo>
                <a:cubicBezTo>
                  <a:pt x="17639" y="6600"/>
                  <a:pt x="18032" y="6573"/>
                  <a:pt x="18427" y="6545"/>
                </a:cubicBezTo>
                <a:cubicBezTo>
                  <a:pt x="18510" y="6540"/>
                  <a:pt x="18551" y="6442"/>
                  <a:pt x="18512" y="6361"/>
                </a:cubicBezTo>
                <a:cubicBezTo>
                  <a:pt x="18072" y="5436"/>
                  <a:pt x="17853" y="4395"/>
                  <a:pt x="17868" y="3350"/>
                </a:cubicBezTo>
                <a:lnTo>
                  <a:pt x="17868" y="3350"/>
                </a:lnTo>
                <a:cubicBezTo>
                  <a:pt x="17868" y="3350"/>
                  <a:pt x="17868" y="3350"/>
                  <a:pt x="17868" y="3350"/>
                </a:cubicBezTo>
                <a:cubicBezTo>
                  <a:pt x="17890" y="3350"/>
                  <a:pt x="17910" y="3113"/>
                  <a:pt x="17876" y="3104"/>
                </a:cubicBezTo>
                <a:cubicBezTo>
                  <a:pt x="17876" y="3094"/>
                  <a:pt x="17876" y="3084"/>
                  <a:pt x="17877" y="3074"/>
                </a:cubicBezTo>
                <a:cubicBezTo>
                  <a:pt x="17881" y="2998"/>
                  <a:pt x="17832" y="2961"/>
                  <a:pt x="17781" y="2961"/>
                </a:cubicBezTo>
                <a:cubicBezTo>
                  <a:pt x="17737" y="2961"/>
                  <a:pt x="17692" y="2987"/>
                  <a:pt x="17673" y="3037"/>
                </a:cubicBezTo>
                <a:cubicBezTo>
                  <a:pt x="17189" y="2853"/>
                  <a:pt x="16735" y="2520"/>
                  <a:pt x="16216" y="2520"/>
                </a:cubicBezTo>
                <a:cubicBezTo>
                  <a:pt x="16186" y="2520"/>
                  <a:pt x="16156" y="2521"/>
                  <a:pt x="16126" y="2523"/>
                </a:cubicBezTo>
                <a:cubicBezTo>
                  <a:pt x="15979" y="2534"/>
                  <a:pt x="15839" y="2570"/>
                  <a:pt x="15704" y="2620"/>
                </a:cubicBezTo>
                <a:lnTo>
                  <a:pt x="15674" y="2632"/>
                </a:lnTo>
                <a:cubicBezTo>
                  <a:pt x="15287" y="2786"/>
                  <a:pt x="14937" y="3066"/>
                  <a:pt x="14573" y="3274"/>
                </a:cubicBezTo>
                <a:cubicBezTo>
                  <a:pt x="14335" y="3409"/>
                  <a:pt x="14077" y="3514"/>
                  <a:pt x="13808" y="3514"/>
                </a:cubicBezTo>
                <a:cubicBezTo>
                  <a:pt x="13791" y="3514"/>
                  <a:pt x="13773" y="3514"/>
                  <a:pt x="13756" y="3513"/>
                </a:cubicBezTo>
                <a:cubicBezTo>
                  <a:pt x="13474" y="3499"/>
                  <a:pt x="13208" y="3356"/>
                  <a:pt x="12990" y="3156"/>
                </a:cubicBezTo>
                <a:cubicBezTo>
                  <a:pt x="12520" y="2727"/>
                  <a:pt x="12245" y="2115"/>
                  <a:pt x="11938" y="1541"/>
                </a:cubicBezTo>
                <a:cubicBezTo>
                  <a:pt x="11643" y="990"/>
                  <a:pt x="11280" y="403"/>
                  <a:pt x="10742" y="139"/>
                </a:cubicBezTo>
                <a:cubicBezTo>
                  <a:pt x="10546" y="43"/>
                  <a:pt x="10349" y="0"/>
                  <a:pt x="10153"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4" name="Google Shape;534;p21"/>
          <p:cNvSpPr/>
          <p:nvPr/>
        </p:nvSpPr>
        <p:spPr>
          <a:xfrm>
            <a:off x="-392786" y="-106838"/>
            <a:ext cx="5407049" cy="1457932"/>
          </a:xfrm>
          <a:custGeom>
            <a:avLst/>
            <a:gdLst/>
            <a:ahLst/>
            <a:cxnLst/>
            <a:rect l="l" t="t" r="r" b="b"/>
            <a:pathLst>
              <a:path w="25668" h="6921" extrusionOk="0">
                <a:moveTo>
                  <a:pt x="25573" y="0"/>
                </a:moveTo>
                <a:lnTo>
                  <a:pt x="22584" y="1"/>
                </a:lnTo>
                <a:lnTo>
                  <a:pt x="22467" y="1"/>
                </a:lnTo>
                <a:lnTo>
                  <a:pt x="0" y="3"/>
                </a:lnTo>
                <a:lnTo>
                  <a:pt x="1" y="1330"/>
                </a:lnTo>
                <a:lnTo>
                  <a:pt x="1" y="2596"/>
                </a:lnTo>
                <a:lnTo>
                  <a:pt x="2" y="3737"/>
                </a:lnTo>
                <a:lnTo>
                  <a:pt x="2" y="5002"/>
                </a:lnTo>
                <a:lnTo>
                  <a:pt x="3" y="6144"/>
                </a:lnTo>
                <a:lnTo>
                  <a:pt x="3" y="6274"/>
                </a:lnTo>
                <a:cubicBezTo>
                  <a:pt x="454" y="6274"/>
                  <a:pt x="911" y="6248"/>
                  <a:pt x="1366" y="6205"/>
                </a:cubicBezTo>
                <a:cubicBezTo>
                  <a:pt x="1557" y="6187"/>
                  <a:pt x="1747" y="6167"/>
                  <a:pt x="1936" y="6144"/>
                </a:cubicBezTo>
                <a:cubicBezTo>
                  <a:pt x="2414" y="6085"/>
                  <a:pt x="2887" y="6012"/>
                  <a:pt x="3342" y="5932"/>
                </a:cubicBezTo>
                <a:cubicBezTo>
                  <a:pt x="4344" y="5756"/>
                  <a:pt x="5389" y="5552"/>
                  <a:pt x="6425" y="5552"/>
                </a:cubicBezTo>
                <a:cubicBezTo>
                  <a:pt x="6713" y="5552"/>
                  <a:pt x="7001" y="5568"/>
                  <a:pt x="7286" y="5605"/>
                </a:cubicBezTo>
                <a:cubicBezTo>
                  <a:pt x="8016" y="5698"/>
                  <a:pt x="8646" y="5918"/>
                  <a:pt x="9273" y="6143"/>
                </a:cubicBezTo>
                <a:cubicBezTo>
                  <a:pt x="9331" y="6163"/>
                  <a:pt x="9388" y="6184"/>
                  <a:pt x="9446" y="6204"/>
                </a:cubicBezTo>
                <a:cubicBezTo>
                  <a:pt x="9690" y="6291"/>
                  <a:pt x="9934" y="6378"/>
                  <a:pt x="10185" y="6455"/>
                </a:cubicBezTo>
                <a:cubicBezTo>
                  <a:pt x="11085" y="6736"/>
                  <a:pt x="12117" y="6921"/>
                  <a:pt x="13162" y="6921"/>
                </a:cubicBezTo>
                <a:cubicBezTo>
                  <a:pt x="13234" y="6921"/>
                  <a:pt x="13306" y="6920"/>
                  <a:pt x="13377" y="6918"/>
                </a:cubicBezTo>
                <a:cubicBezTo>
                  <a:pt x="14468" y="6893"/>
                  <a:pt x="15560" y="6647"/>
                  <a:pt x="16250" y="6204"/>
                </a:cubicBezTo>
                <a:cubicBezTo>
                  <a:pt x="16269" y="6191"/>
                  <a:pt x="16286" y="6180"/>
                  <a:pt x="16304" y="6168"/>
                </a:cubicBezTo>
                <a:cubicBezTo>
                  <a:pt x="16317" y="6160"/>
                  <a:pt x="16329" y="6151"/>
                  <a:pt x="16341" y="6142"/>
                </a:cubicBezTo>
                <a:cubicBezTo>
                  <a:pt x="16809" y="5812"/>
                  <a:pt x="17054" y="5407"/>
                  <a:pt x="17282" y="5000"/>
                </a:cubicBezTo>
                <a:cubicBezTo>
                  <a:pt x="17293" y="4980"/>
                  <a:pt x="17304" y="4959"/>
                  <a:pt x="17316" y="4939"/>
                </a:cubicBezTo>
                <a:cubicBezTo>
                  <a:pt x="17541" y="4532"/>
                  <a:pt x="17760" y="4125"/>
                  <a:pt x="18175" y="3797"/>
                </a:cubicBezTo>
                <a:cubicBezTo>
                  <a:pt x="18202" y="3776"/>
                  <a:pt x="18230" y="3755"/>
                  <a:pt x="18257" y="3735"/>
                </a:cubicBezTo>
                <a:cubicBezTo>
                  <a:pt x="18421" y="3617"/>
                  <a:pt x="18613" y="3510"/>
                  <a:pt x="18844" y="3420"/>
                </a:cubicBezTo>
                <a:cubicBezTo>
                  <a:pt x="19831" y="3028"/>
                  <a:pt x="21189" y="3061"/>
                  <a:pt x="22363" y="2860"/>
                </a:cubicBezTo>
                <a:cubicBezTo>
                  <a:pt x="22398" y="2854"/>
                  <a:pt x="22433" y="2848"/>
                  <a:pt x="22468" y="2841"/>
                </a:cubicBezTo>
                <a:cubicBezTo>
                  <a:pt x="22508" y="2834"/>
                  <a:pt x="22546" y="2827"/>
                  <a:pt x="22585" y="2819"/>
                </a:cubicBezTo>
                <a:cubicBezTo>
                  <a:pt x="22879" y="2759"/>
                  <a:pt x="23162" y="2683"/>
                  <a:pt x="23427" y="2592"/>
                </a:cubicBezTo>
                <a:cubicBezTo>
                  <a:pt x="23485" y="2573"/>
                  <a:pt x="23544" y="2552"/>
                  <a:pt x="23600" y="2531"/>
                </a:cubicBezTo>
                <a:cubicBezTo>
                  <a:pt x="24363" y="2247"/>
                  <a:pt x="24968" y="1845"/>
                  <a:pt x="25312" y="1389"/>
                </a:cubicBezTo>
                <a:cubicBezTo>
                  <a:pt x="25328" y="1367"/>
                  <a:pt x="25343" y="1347"/>
                  <a:pt x="25357" y="1326"/>
                </a:cubicBezTo>
                <a:cubicBezTo>
                  <a:pt x="25437" y="1213"/>
                  <a:pt x="25499" y="1097"/>
                  <a:pt x="25543" y="978"/>
                </a:cubicBezTo>
                <a:cubicBezTo>
                  <a:pt x="25668" y="651"/>
                  <a:pt x="25664" y="324"/>
                  <a:pt x="25573"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5" name="Google Shape;535;p21"/>
          <p:cNvSpPr/>
          <p:nvPr/>
        </p:nvSpPr>
        <p:spPr>
          <a:xfrm>
            <a:off x="7900065" y="-295733"/>
            <a:ext cx="4672080" cy="3727300"/>
          </a:xfrm>
          <a:custGeom>
            <a:avLst/>
            <a:gdLst/>
            <a:ahLst/>
            <a:cxnLst/>
            <a:rect l="l" t="t" r="r" b="b"/>
            <a:pathLst>
              <a:path w="22179" h="17694" extrusionOk="0">
                <a:moveTo>
                  <a:pt x="6745" y="1"/>
                </a:moveTo>
                <a:cubicBezTo>
                  <a:pt x="5279" y="1"/>
                  <a:pt x="3909" y="579"/>
                  <a:pt x="2805" y="1417"/>
                </a:cubicBezTo>
                <a:cubicBezTo>
                  <a:pt x="1651" y="2293"/>
                  <a:pt x="713" y="3427"/>
                  <a:pt x="356" y="4720"/>
                </a:cubicBezTo>
                <a:cubicBezTo>
                  <a:pt x="1" y="6014"/>
                  <a:pt x="287" y="7472"/>
                  <a:pt x="1297" y="8473"/>
                </a:cubicBezTo>
                <a:cubicBezTo>
                  <a:pt x="2084" y="9254"/>
                  <a:pt x="3260" y="9736"/>
                  <a:pt x="3846" y="10640"/>
                </a:cubicBezTo>
                <a:cubicBezTo>
                  <a:pt x="4605" y="11813"/>
                  <a:pt x="4133" y="13292"/>
                  <a:pt x="4490" y="14600"/>
                </a:cubicBezTo>
                <a:cubicBezTo>
                  <a:pt x="4708" y="15396"/>
                  <a:pt x="5235" y="16113"/>
                  <a:pt x="5912" y="16684"/>
                </a:cubicBezTo>
                <a:cubicBezTo>
                  <a:pt x="6532" y="17205"/>
                  <a:pt x="7314" y="17622"/>
                  <a:pt x="8175" y="17685"/>
                </a:cubicBezTo>
                <a:cubicBezTo>
                  <a:pt x="8256" y="17691"/>
                  <a:pt x="8336" y="17694"/>
                  <a:pt x="8416" y="17694"/>
                </a:cubicBezTo>
                <a:cubicBezTo>
                  <a:pt x="10005" y="17694"/>
                  <a:pt x="11391" y="16578"/>
                  <a:pt x="12993" y="16395"/>
                </a:cubicBezTo>
                <a:cubicBezTo>
                  <a:pt x="13164" y="16375"/>
                  <a:pt x="13335" y="16367"/>
                  <a:pt x="13506" y="16367"/>
                </a:cubicBezTo>
                <a:cubicBezTo>
                  <a:pt x="14757" y="16367"/>
                  <a:pt x="16000" y="16827"/>
                  <a:pt x="17259" y="16827"/>
                </a:cubicBezTo>
                <a:cubicBezTo>
                  <a:pt x="17356" y="16827"/>
                  <a:pt x="17454" y="16824"/>
                  <a:pt x="17551" y="16818"/>
                </a:cubicBezTo>
                <a:cubicBezTo>
                  <a:pt x="19291" y="16711"/>
                  <a:pt x="20792" y="15567"/>
                  <a:pt x="21485" y="14180"/>
                </a:cubicBezTo>
                <a:cubicBezTo>
                  <a:pt x="22179" y="12793"/>
                  <a:pt x="22168" y="11210"/>
                  <a:pt x="21846" y="9725"/>
                </a:cubicBezTo>
                <a:cubicBezTo>
                  <a:pt x="21659" y="8862"/>
                  <a:pt x="21361" y="7995"/>
                  <a:pt x="20759" y="7289"/>
                </a:cubicBezTo>
                <a:cubicBezTo>
                  <a:pt x="19574" y="5897"/>
                  <a:pt x="17483" y="5388"/>
                  <a:pt x="15558" y="4931"/>
                </a:cubicBezTo>
                <a:cubicBezTo>
                  <a:pt x="13632" y="4475"/>
                  <a:pt x="11547" y="3872"/>
                  <a:pt x="10504" y="2396"/>
                </a:cubicBezTo>
                <a:cubicBezTo>
                  <a:pt x="9551" y="1047"/>
                  <a:pt x="9231" y="194"/>
                  <a:pt x="7220" y="21"/>
                </a:cubicBezTo>
                <a:cubicBezTo>
                  <a:pt x="7061" y="7"/>
                  <a:pt x="6902" y="1"/>
                  <a:pt x="6745"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6" name="Google Shape;536;p21"/>
          <p:cNvSpPr txBox="1">
            <a:spLocks noGrp="1"/>
          </p:cNvSpPr>
          <p:nvPr>
            <p:ph type="title"/>
          </p:nvPr>
        </p:nvSpPr>
        <p:spPr>
          <a:xfrm>
            <a:off x="3620900" y="1011936"/>
            <a:ext cx="4950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537" name="Google Shape;537;p21"/>
          <p:cNvSpPr txBox="1">
            <a:spLocks noGrp="1"/>
          </p:cNvSpPr>
          <p:nvPr>
            <p:ph type="title" idx="2"/>
          </p:nvPr>
        </p:nvSpPr>
        <p:spPr>
          <a:xfrm>
            <a:off x="938933" y="3377667"/>
            <a:ext cx="3328400" cy="40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38" name="Google Shape;538;p21"/>
          <p:cNvSpPr txBox="1">
            <a:spLocks noGrp="1"/>
          </p:cNvSpPr>
          <p:nvPr>
            <p:ph type="subTitle" idx="1"/>
          </p:nvPr>
        </p:nvSpPr>
        <p:spPr>
          <a:xfrm>
            <a:off x="939833" y="4018400"/>
            <a:ext cx="3328400" cy="1500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539" name="Google Shape;539;p21"/>
          <p:cNvSpPr txBox="1">
            <a:spLocks noGrp="1"/>
          </p:cNvSpPr>
          <p:nvPr>
            <p:ph type="title" idx="3"/>
          </p:nvPr>
        </p:nvSpPr>
        <p:spPr>
          <a:xfrm>
            <a:off x="4431801" y="3377667"/>
            <a:ext cx="3328400" cy="40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40" name="Google Shape;540;p21"/>
          <p:cNvSpPr txBox="1">
            <a:spLocks noGrp="1"/>
          </p:cNvSpPr>
          <p:nvPr>
            <p:ph type="subTitle" idx="4"/>
          </p:nvPr>
        </p:nvSpPr>
        <p:spPr>
          <a:xfrm>
            <a:off x="4433303" y="4018400"/>
            <a:ext cx="3328000" cy="1500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541" name="Google Shape;541;p21"/>
          <p:cNvSpPr txBox="1">
            <a:spLocks noGrp="1"/>
          </p:cNvSpPr>
          <p:nvPr>
            <p:ph type="title" idx="5"/>
          </p:nvPr>
        </p:nvSpPr>
        <p:spPr>
          <a:xfrm>
            <a:off x="7924669" y="3377667"/>
            <a:ext cx="3328400" cy="40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42" name="Google Shape;542;p21"/>
          <p:cNvSpPr txBox="1">
            <a:spLocks noGrp="1"/>
          </p:cNvSpPr>
          <p:nvPr>
            <p:ph type="subTitle" idx="6"/>
          </p:nvPr>
        </p:nvSpPr>
        <p:spPr>
          <a:xfrm>
            <a:off x="7926371" y="4018400"/>
            <a:ext cx="3325200" cy="1500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grpSp>
        <p:nvGrpSpPr>
          <p:cNvPr id="543" name="Google Shape;543;p21"/>
          <p:cNvGrpSpPr/>
          <p:nvPr/>
        </p:nvGrpSpPr>
        <p:grpSpPr>
          <a:xfrm rot="899970">
            <a:off x="11413836" y="5429218"/>
            <a:ext cx="287909" cy="260807"/>
            <a:chOff x="1640475" y="1197075"/>
            <a:chExt cx="55475" cy="50250"/>
          </a:xfrm>
        </p:grpSpPr>
        <p:sp>
          <p:nvSpPr>
            <p:cNvPr id="544" name="Google Shape;544;p2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2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2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47" name="Google Shape;547;p21"/>
          <p:cNvGrpSpPr/>
          <p:nvPr/>
        </p:nvGrpSpPr>
        <p:grpSpPr>
          <a:xfrm rot="-4275570">
            <a:off x="11224293" y="3307732"/>
            <a:ext cx="372824" cy="337725"/>
            <a:chOff x="1640475" y="1197075"/>
            <a:chExt cx="55475" cy="50250"/>
          </a:xfrm>
        </p:grpSpPr>
        <p:sp>
          <p:nvSpPr>
            <p:cNvPr id="548" name="Google Shape;548;p2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2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2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1" name="Google Shape;551;p21"/>
          <p:cNvSpPr/>
          <p:nvPr/>
        </p:nvSpPr>
        <p:spPr>
          <a:xfrm rot="8678282" flipH="1">
            <a:off x="1894638" y="6237797"/>
            <a:ext cx="1184137" cy="27739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2" name="Google Shape;552;p21"/>
          <p:cNvSpPr/>
          <p:nvPr/>
        </p:nvSpPr>
        <p:spPr>
          <a:xfrm rot="117" flipH="1">
            <a:off x="11047242" y="249904"/>
            <a:ext cx="726903" cy="1702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53" name="Google Shape;553;p21"/>
          <p:cNvGrpSpPr/>
          <p:nvPr/>
        </p:nvGrpSpPr>
        <p:grpSpPr>
          <a:xfrm rot="-4499988">
            <a:off x="239776" y="1231809"/>
            <a:ext cx="387720" cy="351216"/>
            <a:chOff x="1640475" y="1197075"/>
            <a:chExt cx="55475" cy="50250"/>
          </a:xfrm>
        </p:grpSpPr>
        <p:sp>
          <p:nvSpPr>
            <p:cNvPr id="554" name="Google Shape;554;p2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2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2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7" name="Google Shape;557;p21"/>
          <p:cNvSpPr/>
          <p:nvPr/>
        </p:nvSpPr>
        <p:spPr>
          <a:xfrm>
            <a:off x="2736159" y="314092"/>
            <a:ext cx="1556765" cy="11389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8" name="Google Shape;558;p21"/>
          <p:cNvSpPr/>
          <p:nvPr/>
        </p:nvSpPr>
        <p:spPr>
          <a:xfrm rot="368157">
            <a:off x="11441165" y="5886745"/>
            <a:ext cx="694643" cy="108838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398655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9E875-3507-05E9-4A0D-98FF223CFC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046267-25B2-E273-8D75-037A53B08BF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0E2C87-E203-95B1-3D5B-AAB3135293BB}"/>
              </a:ext>
            </a:extLst>
          </p:cNvPr>
          <p:cNvSpPr>
            <a:spLocks noGrp="1"/>
          </p:cNvSpPr>
          <p:nvPr>
            <p:ph type="dt" sz="half" idx="10"/>
          </p:nvPr>
        </p:nvSpPr>
        <p:spPr/>
        <p:txBody>
          <a:bodyPr/>
          <a:lstStyle/>
          <a:p>
            <a:fld id="{B1994EAD-5931-42B4-A967-B0CAFCEE2273}" type="datetimeFigureOut">
              <a:rPr lang="en-US" smtClean="0"/>
              <a:t>18/5/2026</a:t>
            </a:fld>
            <a:endParaRPr lang="en-US"/>
          </a:p>
        </p:txBody>
      </p:sp>
      <p:sp>
        <p:nvSpPr>
          <p:cNvPr id="5" name="Footer Placeholder 4">
            <a:extLst>
              <a:ext uri="{FF2B5EF4-FFF2-40B4-BE49-F238E27FC236}">
                <a16:creationId xmlns:a16="http://schemas.microsoft.com/office/drawing/2014/main" id="{8D5735D1-1888-7AEB-0FF1-0A41594829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105133-2A1A-1A44-346A-53C9FE078372}"/>
              </a:ext>
            </a:extLst>
          </p:cNvPr>
          <p:cNvSpPr>
            <a:spLocks noGrp="1"/>
          </p:cNvSpPr>
          <p:nvPr>
            <p:ph type="sldNum" sz="quarter" idx="12"/>
          </p:nvPr>
        </p:nvSpPr>
        <p:spPr/>
        <p:txBody>
          <a:bodyPr/>
          <a:lstStyle/>
          <a:p>
            <a:fld id="{3AFB4CFE-5360-4BE2-82DB-4CEF179B14F9}" type="slidenum">
              <a:rPr lang="en-US" smtClean="0"/>
              <a:t>‹#›</a:t>
            </a:fld>
            <a:endParaRPr lang="en-US"/>
          </a:p>
        </p:txBody>
      </p:sp>
    </p:spTree>
    <p:extLst>
      <p:ext uri="{BB962C8B-B14F-4D97-AF65-F5344CB8AC3E}">
        <p14:creationId xmlns:p14="http://schemas.microsoft.com/office/powerpoint/2010/main" val="17274069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00D7995-B1AC-EC44-BEF9-F26F8FD1A8A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3EDFAF4-C175-A549-8536-4332E944F6F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AA30511-E81A-C745-BF40-469D46812DB8}"/>
              </a:ext>
            </a:extLst>
          </p:cNvPr>
          <p:cNvSpPr>
            <a:spLocks noGrp="1" noChangeArrowheads="1"/>
          </p:cNvSpPr>
          <p:nvPr>
            <p:ph type="sldNum" sz="quarter" idx="12"/>
          </p:nvPr>
        </p:nvSpPr>
        <p:spPr>
          <a:ln/>
        </p:spPr>
        <p:txBody>
          <a:bodyPr/>
          <a:lstStyle>
            <a:lvl1pPr>
              <a:defRPr/>
            </a:lvl1pPr>
          </a:lstStyle>
          <a:p>
            <a:pPr>
              <a:defRPr/>
            </a:pPr>
            <a:fld id="{DF0CE0C8-039A-3248-95F5-F7CEFB687038}" type="slidenum">
              <a:rPr lang="en-US" altLang="en-US"/>
              <a:pPr>
                <a:defRPr/>
              </a:pPr>
              <a:t>‹#›</a:t>
            </a:fld>
            <a:endParaRPr lang="en-US" altLang="en-US"/>
          </a:p>
        </p:txBody>
      </p:sp>
    </p:spTree>
    <p:extLst>
      <p:ext uri="{BB962C8B-B14F-4D97-AF65-F5344CB8AC3E}">
        <p14:creationId xmlns:p14="http://schemas.microsoft.com/office/powerpoint/2010/main" val="891170640"/>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559"/>
        <p:cNvGrpSpPr/>
        <p:nvPr/>
      </p:nvGrpSpPr>
      <p:grpSpPr>
        <a:xfrm>
          <a:off x="0" y="0"/>
          <a:ext cx="0" cy="0"/>
          <a:chOff x="0" y="0"/>
          <a:chExt cx="0" cy="0"/>
        </a:xfrm>
      </p:grpSpPr>
      <p:sp>
        <p:nvSpPr>
          <p:cNvPr id="560" name="Google Shape;560;p22"/>
          <p:cNvSpPr/>
          <p:nvPr/>
        </p:nvSpPr>
        <p:spPr>
          <a:xfrm rot="10800000">
            <a:off x="7261647" y="-141482"/>
            <a:ext cx="5042852" cy="2373156"/>
          </a:xfrm>
          <a:custGeom>
            <a:avLst/>
            <a:gdLst/>
            <a:ahLst/>
            <a:cxnLst/>
            <a:rect l="l" t="t" r="r" b="b"/>
            <a:pathLst>
              <a:path w="23808" h="11204" extrusionOk="0">
                <a:moveTo>
                  <a:pt x="1601" y="1"/>
                </a:moveTo>
                <a:cubicBezTo>
                  <a:pt x="1055" y="1"/>
                  <a:pt x="506" y="115"/>
                  <a:pt x="0" y="332"/>
                </a:cubicBezTo>
                <a:lnTo>
                  <a:pt x="0" y="11204"/>
                </a:lnTo>
                <a:lnTo>
                  <a:pt x="23808" y="11204"/>
                </a:lnTo>
                <a:cubicBezTo>
                  <a:pt x="23725" y="11045"/>
                  <a:pt x="23628" y="10895"/>
                  <a:pt x="23519" y="10757"/>
                </a:cubicBezTo>
                <a:cubicBezTo>
                  <a:pt x="23017" y="10126"/>
                  <a:pt x="22249" y="9748"/>
                  <a:pt x="21476" y="9748"/>
                </a:cubicBezTo>
                <a:cubicBezTo>
                  <a:pt x="21442" y="9748"/>
                  <a:pt x="21408" y="9749"/>
                  <a:pt x="21374" y="9751"/>
                </a:cubicBezTo>
                <a:cubicBezTo>
                  <a:pt x="20787" y="9776"/>
                  <a:pt x="20207" y="10007"/>
                  <a:pt x="19629" y="10007"/>
                </a:cubicBezTo>
                <a:cubicBezTo>
                  <a:pt x="19512" y="10007"/>
                  <a:pt x="19395" y="9998"/>
                  <a:pt x="19278" y="9975"/>
                </a:cubicBezTo>
                <a:cubicBezTo>
                  <a:pt x="19140" y="9948"/>
                  <a:pt x="19009" y="9906"/>
                  <a:pt x="18886" y="9850"/>
                </a:cubicBezTo>
                <a:cubicBezTo>
                  <a:pt x="18859" y="9838"/>
                  <a:pt x="18832" y="9826"/>
                  <a:pt x="18806" y="9811"/>
                </a:cubicBezTo>
                <a:cubicBezTo>
                  <a:pt x="17861" y="9333"/>
                  <a:pt x="17298" y="8089"/>
                  <a:pt x="16410" y="7398"/>
                </a:cubicBezTo>
                <a:cubicBezTo>
                  <a:pt x="15787" y="6913"/>
                  <a:pt x="15050" y="6730"/>
                  <a:pt x="14282" y="6730"/>
                </a:cubicBezTo>
                <a:cubicBezTo>
                  <a:pt x="13407" y="6730"/>
                  <a:pt x="12492" y="6967"/>
                  <a:pt x="11660" y="7265"/>
                </a:cubicBezTo>
                <a:cubicBezTo>
                  <a:pt x="10916" y="7531"/>
                  <a:pt x="10145" y="7839"/>
                  <a:pt x="9375" y="7839"/>
                </a:cubicBezTo>
                <a:cubicBezTo>
                  <a:pt x="9193" y="7839"/>
                  <a:pt x="9011" y="7822"/>
                  <a:pt x="8830" y="7783"/>
                </a:cubicBezTo>
                <a:cubicBezTo>
                  <a:pt x="7417" y="7481"/>
                  <a:pt x="6534" y="5988"/>
                  <a:pt x="5961" y="4572"/>
                </a:cubicBezTo>
                <a:cubicBezTo>
                  <a:pt x="5388" y="3156"/>
                  <a:pt x="4892" y="1585"/>
                  <a:pt x="3719" y="690"/>
                </a:cubicBezTo>
                <a:cubicBezTo>
                  <a:pt x="3105" y="220"/>
                  <a:pt x="2357" y="1"/>
                  <a:pt x="1601"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1" name="Google Shape;561;p22"/>
          <p:cNvSpPr/>
          <p:nvPr/>
        </p:nvSpPr>
        <p:spPr>
          <a:xfrm rot="10800000">
            <a:off x="8127487" y="4779188"/>
            <a:ext cx="4347680" cy="2399845"/>
          </a:xfrm>
          <a:custGeom>
            <a:avLst/>
            <a:gdLst/>
            <a:ahLst/>
            <a:cxnLst/>
            <a:rect l="l" t="t" r="r" b="b"/>
            <a:pathLst>
              <a:path w="20526" h="11330" extrusionOk="0">
                <a:moveTo>
                  <a:pt x="12939" y="1"/>
                </a:moveTo>
                <a:cubicBezTo>
                  <a:pt x="11999" y="1"/>
                  <a:pt x="11086" y="167"/>
                  <a:pt x="10169" y="370"/>
                </a:cubicBezTo>
                <a:cubicBezTo>
                  <a:pt x="9691" y="476"/>
                  <a:pt x="9213" y="584"/>
                  <a:pt x="8731" y="667"/>
                </a:cubicBezTo>
                <a:cubicBezTo>
                  <a:pt x="8234" y="750"/>
                  <a:pt x="7732" y="802"/>
                  <a:pt x="7229" y="839"/>
                </a:cubicBezTo>
                <a:cubicBezTo>
                  <a:pt x="6231" y="913"/>
                  <a:pt x="5230" y="935"/>
                  <a:pt x="4235" y="1052"/>
                </a:cubicBezTo>
                <a:cubicBezTo>
                  <a:pt x="3806" y="1102"/>
                  <a:pt x="3380" y="1184"/>
                  <a:pt x="2951" y="1235"/>
                </a:cubicBezTo>
                <a:cubicBezTo>
                  <a:pt x="2746" y="1260"/>
                  <a:pt x="2537" y="1279"/>
                  <a:pt x="2328" y="1279"/>
                </a:cubicBezTo>
                <a:cubicBezTo>
                  <a:pt x="2138" y="1279"/>
                  <a:pt x="1948" y="1263"/>
                  <a:pt x="1762" y="1222"/>
                </a:cubicBezTo>
                <a:cubicBezTo>
                  <a:pt x="1578" y="1180"/>
                  <a:pt x="1402" y="1113"/>
                  <a:pt x="1242" y="1012"/>
                </a:cubicBezTo>
                <a:cubicBezTo>
                  <a:pt x="1161" y="960"/>
                  <a:pt x="1089" y="870"/>
                  <a:pt x="988" y="868"/>
                </a:cubicBezTo>
                <a:cubicBezTo>
                  <a:pt x="985" y="868"/>
                  <a:pt x="983" y="868"/>
                  <a:pt x="981" y="868"/>
                </a:cubicBezTo>
                <a:cubicBezTo>
                  <a:pt x="897" y="868"/>
                  <a:pt x="810" y="887"/>
                  <a:pt x="732" y="917"/>
                </a:cubicBezTo>
                <a:cubicBezTo>
                  <a:pt x="360" y="1060"/>
                  <a:pt x="147" y="1435"/>
                  <a:pt x="79" y="1816"/>
                </a:cubicBezTo>
                <a:cubicBezTo>
                  <a:pt x="38" y="2046"/>
                  <a:pt x="37" y="2279"/>
                  <a:pt x="38" y="2512"/>
                </a:cubicBezTo>
                <a:cubicBezTo>
                  <a:pt x="38" y="2767"/>
                  <a:pt x="39" y="3024"/>
                  <a:pt x="40" y="3279"/>
                </a:cubicBezTo>
                <a:cubicBezTo>
                  <a:pt x="42" y="3797"/>
                  <a:pt x="44" y="4315"/>
                  <a:pt x="46" y="4833"/>
                </a:cubicBezTo>
                <a:cubicBezTo>
                  <a:pt x="50" y="5817"/>
                  <a:pt x="54" y="6803"/>
                  <a:pt x="57" y="7787"/>
                </a:cubicBezTo>
                <a:cubicBezTo>
                  <a:pt x="55" y="7786"/>
                  <a:pt x="54" y="7785"/>
                  <a:pt x="52" y="7785"/>
                </a:cubicBezTo>
                <a:cubicBezTo>
                  <a:pt x="0" y="7785"/>
                  <a:pt x="101" y="8649"/>
                  <a:pt x="628" y="8724"/>
                </a:cubicBezTo>
                <a:cubicBezTo>
                  <a:pt x="1441" y="8840"/>
                  <a:pt x="1514" y="10145"/>
                  <a:pt x="2146" y="10693"/>
                </a:cubicBezTo>
                <a:cubicBezTo>
                  <a:pt x="2452" y="10957"/>
                  <a:pt x="2805" y="11167"/>
                  <a:pt x="3199" y="11261"/>
                </a:cubicBezTo>
                <a:cubicBezTo>
                  <a:pt x="3402" y="11310"/>
                  <a:pt x="3609" y="11330"/>
                  <a:pt x="3816" y="11330"/>
                </a:cubicBezTo>
                <a:cubicBezTo>
                  <a:pt x="4077" y="11330"/>
                  <a:pt x="4340" y="11298"/>
                  <a:pt x="4597" y="11251"/>
                </a:cubicBezTo>
                <a:cubicBezTo>
                  <a:pt x="5367" y="11113"/>
                  <a:pt x="6207" y="10865"/>
                  <a:pt x="6645" y="10152"/>
                </a:cubicBezTo>
                <a:cubicBezTo>
                  <a:pt x="6859" y="9801"/>
                  <a:pt x="6970" y="9395"/>
                  <a:pt x="7203" y="9055"/>
                </a:cubicBezTo>
                <a:cubicBezTo>
                  <a:pt x="7421" y="8736"/>
                  <a:pt x="7758" y="8532"/>
                  <a:pt x="8120" y="8419"/>
                </a:cubicBezTo>
                <a:cubicBezTo>
                  <a:pt x="8559" y="8282"/>
                  <a:pt x="9011" y="8265"/>
                  <a:pt x="9465" y="8265"/>
                </a:cubicBezTo>
                <a:cubicBezTo>
                  <a:pt x="9615" y="8265"/>
                  <a:pt x="9765" y="8267"/>
                  <a:pt x="9915" y="8267"/>
                </a:cubicBezTo>
                <a:cubicBezTo>
                  <a:pt x="10115" y="8267"/>
                  <a:pt x="10316" y="8264"/>
                  <a:pt x="10515" y="8248"/>
                </a:cubicBezTo>
                <a:cubicBezTo>
                  <a:pt x="10927" y="8216"/>
                  <a:pt x="11342" y="8132"/>
                  <a:pt x="11707" y="7927"/>
                </a:cubicBezTo>
                <a:cubicBezTo>
                  <a:pt x="12074" y="7718"/>
                  <a:pt x="12352" y="7394"/>
                  <a:pt x="12600" y="7055"/>
                </a:cubicBezTo>
                <a:cubicBezTo>
                  <a:pt x="13089" y="6385"/>
                  <a:pt x="13543" y="5673"/>
                  <a:pt x="14244" y="5207"/>
                </a:cubicBezTo>
                <a:cubicBezTo>
                  <a:pt x="14594" y="4972"/>
                  <a:pt x="14986" y="4825"/>
                  <a:pt x="15405" y="4792"/>
                </a:cubicBezTo>
                <a:cubicBezTo>
                  <a:pt x="15494" y="4785"/>
                  <a:pt x="15582" y="4782"/>
                  <a:pt x="15670" y="4782"/>
                </a:cubicBezTo>
                <a:cubicBezTo>
                  <a:pt x="16070" y="4782"/>
                  <a:pt x="16469" y="4843"/>
                  <a:pt x="16866" y="4877"/>
                </a:cubicBezTo>
                <a:cubicBezTo>
                  <a:pt x="17302" y="4915"/>
                  <a:pt x="17740" y="4933"/>
                  <a:pt x="18178" y="4933"/>
                </a:cubicBezTo>
                <a:cubicBezTo>
                  <a:pt x="18243" y="4933"/>
                  <a:pt x="18309" y="4933"/>
                  <a:pt x="18374" y="4932"/>
                </a:cubicBezTo>
                <a:cubicBezTo>
                  <a:pt x="18585" y="4929"/>
                  <a:pt x="18814" y="4941"/>
                  <a:pt x="19012" y="4857"/>
                </a:cubicBezTo>
                <a:cubicBezTo>
                  <a:pt x="19193" y="4780"/>
                  <a:pt x="19305" y="4623"/>
                  <a:pt x="19390" y="4450"/>
                </a:cubicBezTo>
                <a:cubicBezTo>
                  <a:pt x="19618" y="3989"/>
                  <a:pt x="19825" y="3515"/>
                  <a:pt x="20041" y="3049"/>
                </a:cubicBezTo>
                <a:cubicBezTo>
                  <a:pt x="20147" y="2821"/>
                  <a:pt x="20256" y="2595"/>
                  <a:pt x="20357" y="2365"/>
                </a:cubicBezTo>
                <a:cubicBezTo>
                  <a:pt x="20444" y="2165"/>
                  <a:pt x="20525" y="1951"/>
                  <a:pt x="20518" y="1728"/>
                </a:cubicBezTo>
                <a:cubicBezTo>
                  <a:pt x="20505" y="1297"/>
                  <a:pt x="20161" y="1008"/>
                  <a:pt x="19822" y="810"/>
                </a:cubicBezTo>
                <a:cubicBezTo>
                  <a:pt x="19463" y="601"/>
                  <a:pt x="19065" y="469"/>
                  <a:pt x="18660" y="392"/>
                </a:cubicBezTo>
                <a:cubicBezTo>
                  <a:pt x="17815" y="229"/>
                  <a:pt x="16950" y="272"/>
                  <a:pt x="16095" y="224"/>
                </a:cubicBezTo>
                <a:cubicBezTo>
                  <a:pt x="15084" y="168"/>
                  <a:pt x="14079" y="19"/>
                  <a:pt x="13065" y="2"/>
                </a:cubicBezTo>
                <a:cubicBezTo>
                  <a:pt x="13023" y="1"/>
                  <a:pt x="12981" y="1"/>
                  <a:pt x="12939"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2" name="Google Shape;562;p22"/>
          <p:cNvSpPr/>
          <p:nvPr/>
        </p:nvSpPr>
        <p:spPr>
          <a:xfrm rot="10800000">
            <a:off x="-520264" y="4322096"/>
            <a:ext cx="2755056" cy="2763105"/>
          </a:xfrm>
          <a:custGeom>
            <a:avLst/>
            <a:gdLst/>
            <a:ahLst/>
            <a:cxnLst/>
            <a:rect l="l" t="t" r="r" b="b"/>
            <a:pathLst>
              <a:path w="13007" h="13045" extrusionOk="0">
                <a:moveTo>
                  <a:pt x="12515" y="1"/>
                </a:moveTo>
                <a:cubicBezTo>
                  <a:pt x="12505" y="1"/>
                  <a:pt x="12495" y="2"/>
                  <a:pt x="12485" y="4"/>
                </a:cubicBezTo>
                <a:cubicBezTo>
                  <a:pt x="11568" y="214"/>
                  <a:pt x="10641" y="375"/>
                  <a:pt x="9706" y="481"/>
                </a:cubicBezTo>
                <a:cubicBezTo>
                  <a:pt x="8769" y="587"/>
                  <a:pt x="7827" y="639"/>
                  <a:pt x="6885" y="639"/>
                </a:cubicBezTo>
                <a:cubicBezTo>
                  <a:pt x="6168" y="639"/>
                  <a:pt x="5450" y="609"/>
                  <a:pt x="4735" y="550"/>
                </a:cubicBezTo>
                <a:cubicBezTo>
                  <a:pt x="4277" y="512"/>
                  <a:pt x="3796" y="469"/>
                  <a:pt x="3318" y="469"/>
                </a:cubicBezTo>
                <a:cubicBezTo>
                  <a:pt x="2513" y="469"/>
                  <a:pt x="1717" y="591"/>
                  <a:pt x="1058" y="1068"/>
                </a:cubicBezTo>
                <a:cubicBezTo>
                  <a:pt x="1059" y="1057"/>
                  <a:pt x="1057" y="1052"/>
                  <a:pt x="1050" y="1052"/>
                </a:cubicBezTo>
                <a:cubicBezTo>
                  <a:pt x="989" y="1052"/>
                  <a:pt x="597" y="1511"/>
                  <a:pt x="509" y="1745"/>
                </a:cubicBezTo>
                <a:cubicBezTo>
                  <a:pt x="139" y="2725"/>
                  <a:pt x="1" y="3837"/>
                  <a:pt x="329" y="4850"/>
                </a:cubicBezTo>
                <a:cubicBezTo>
                  <a:pt x="602" y="5696"/>
                  <a:pt x="1186" y="6475"/>
                  <a:pt x="2005" y="6858"/>
                </a:cubicBezTo>
                <a:cubicBezTo>
                  <a:pt x="2923" y="7286"/>
                  <a:pt x="3974" y="7122"/>
                  <a:pt x="4914" y="7465"/>
                </a:cubicBezTo>
                <a:cubicBezTo>
                  <a:pt x="5846" y="7805"/>
                  <a:pt x="6269" y="8720"/>
                  <a:pt x="6690" y="9546"/>
                </a:cubicBezTo>
                <a:cubicBezTo>
                  <a:pt x="7147" y="10442"/>
                  <a:pt x="7734" y="11244"/>
                  <a:pt x="8514" y="11886"/>
                </a:cubicBezTo>
                <a:cubicBezTo>
                  <a:pt x="9220" y="12466"/>
                  <a:pt x="10135" y="13045"/>
                  <a:pt x="11084" y="13045"/>
                </a:cubicBezTo>
                <a:cubicBezTo>
                  <a:pt x="11157" y="13045"/>
                  <a:pt x="11229" y="13041"/>
                  <a:pt x="11303" y="13034"/>
                </a:cubicBezTo>
                <a:cubicBezTo>
                  <a:pt x="11746" y="12991"/>
                  <a:pt x="12188" y="12817"/>
                  <a:pt x="12502" y="12494"/>
                </a:cubicBezTo>
                <a:cubicBezTo>
                  <a:pt x="12856" y="12131"/>
                  <a:pt x="12967" y="11633"/>
                  <a:pt x="12985" y="11143"/>
                </a:cubicBezTo>
                <a:cubicBezTo>
                  <a:pt x="13006" y="10560"/>
                  <a:pt x="12960" y="9972"/>
                  <a:pt x="12940" y="9391"/>
                </a:cubicBezTo>
                <a:cubicBezTo>
                  <a:pt x="12920" y="8773"/>
                  <a:pt x="12900" y="8155"/>
                  <a:pt x="12879" y="7536"/>
                </a:cubicBezTo>
                <a:lnTo>
                  <a:pt x="12632" y="116"/>
                </a:lnTo>
                <a:cubicBezTo>
                  <a:pt x="12630" y="48"/>
                  <a:pt x="12578" y="1"/>
                  <a:pt x="12515"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3" name="Google Shape;563;p22"/>
          <p:cNvSpPr/>
          <p:nvPr/>
        </p:nvSpPr>
        <p:spPr>
          <a:xfrm rot="10800000">
            <a:off x="-344446" y="-512797"/>
            <a:ext cx="5163161" cy="1824348"/>
          </a:xfrm>
          <a:custGeom>
            <a:avLst/>
            <a:gdLst/>
            <a:ahLst/>
            <a:cxnLst/>
            <a:rect l="l" t="t" r="r" b="b"/>
            <a:pathLst>
              <a:path w="24376" h="8613" extrusionOk="0">
                <a:moveTo>
                  <a:pt x="12572" y="1"/>
                </a:moveTo>
                <a:cubicBezTo>
                  <a:pt x="11930" y="1"/>
                  <a:pt x="11305" y="137"/>
                  <a:pt x="10778" y="460"/>
                </a:cubicBezTo>
                <a:cubicBezTo>
                  <a:pt x="10193" y="818"/>
                  <a:pt x="9818" y="1341"/>
                  <a:pt x="9503" y="1852"/>
                </a:cubicBezTo>
                <a:cubicBezTo>
                  <a:pt x="9167" y="2398"/>
                  <a:pt x="8889" y="2969"/>
                  <a:pt x="8475" y="3485"/>
                </a:cubicBezTo>
                <a:cubicBezTo>
                  <a:pt x="8044" y="4023"/>
                  <a:pt x="7451" y="4445"/>
                  <a:pt x="6633" y="4599"/>
                </a:cubicBezTo>
                <a:cubicBezTo>
                  <a:pt x="6259" y="4669"/>
                  <a:pt x="5879" y="4690"/>
                  <a:pt x="5496" y="4690"/>
                </a:cubicBezTo>
                <a:cubicBezTo>
                  <a:pt x="4945" y="4690"/>
                  <a:pt x="4388" y="4646"/>
                  <a:pt x="3837" y="4646"/>
                </a:cubicBezTo>
                <a:cubicBezTo>
                  <a:pt x="3701" y="4646"/>
                  <a:pt x="3564" y="4649"/>
                  <a:pt x="3429" y="4656"/>
                </a:cubicBezTo>
                <a:cubicBezTo>
                  <a:pt x="2927" y="4680"/>
                  <a:pt x="2424" y="4755"/>
                  <a:pt x="1974" y="4934"/>
                </a:cubicBezTo>
                <a:cubicBezTo>
                  <a:pt x="1568" y="5095"/>
                  <a:pt x="1218" y="5332"/>
                  <a:pt x="943" y="5611"/>
                </a:cubicBezTo>
                <a:cubicBezTo>
                  <a:pt x="425" y="6133"/>
                  <a:pt x="179" y="6806"/>
                  <a:pt x="311" y="7456"/>
                </a:cubicBezTo>
                <a:cubicBezTo>
                  <a:pt x="309" y="7456"/>
                  <a:pt x="307" y="7456"/>
                  <a:pt x="305" y="7456"/>
                </a:cubicBezTo>
                <a:cubicBezTo>
                  <a:pt x="282" y="7456"/>
                  <a:pt x="258" y="7461"/>
                  <a:pt x="234" y="7475"/>
                </a:cubicBezTo>
                <a:cubicBezTo>
                  <a:pt x="83" y="7556"/>
                  <a:pt x="1" y="7677"/>
                  <a:pt x="4" y="7821"/>
                </a:cubicBezTo>
                <a:cubicBezTo>
                  <a:pt x="12" y="8172"/>
                  <a:pt x="404" y="8373"/>
                  <a:pt x="826" y="8396"/>
                </a:cubicBezTo>
                <a:cubicBezTo>
                  <a:pt x="860" y="8398"/>
                  <a:pt x="894" y="8399"/>
                  <a:pt x="929" y="8399"/>
                </a:cubicBezTo>
                <a:cubicBezTo>
                  <a:pt x="1162" y="8399"/>
                  <a:pt x="1397" y="8361"/>
                  <a:pt x="1626" y="8334"/>
                </a:cubicBezTo>
                <a:cubicBezTo>
                  <a:pt x="1931" y="8297"/>
                  <a:pt x="2238" y="8262"/>
                  <a:pt x="2544" y="8230"/>
                </a:cubicBezTo>
                <a:cubicBezTo>
                  <a:pt x="3747" y="8107"/>
                  <a:pt x="4958" y="8023"/>
                  <a:pt x="6170" y="7965"/>
                </a:cubicBezTo>
                <a:cubicBezTo>
                  <a:pt x="8591" y="7850"/>
                  <a:pt x="11019" y="7838"/>
                  <a:pt x="13445" y="7824"/>
                </a:cubicBezTo>
                <a:cubicBezTo>
                  <a:pt x="13813" y="7822"/>
                  <a:pt x="14182" y="7820"/>
                  <a:pt x="14552" y="7820"/>
                </a:cubicBezTo>
                <a:cubicBezTo>
                  <a:pt x="16507" y="7820"/>
                  <a:pt x="18472" y="7870"/>
                  <a:pt x="20390" y="8174"/>
                </a:cubicBezTo>
                <a:cubicBezTo>
                  <a:pt x="20952" y="8264"/>
                  <a:pt x="21511" y="8375"/>
                  <a:pt x="22057" y="8512"/>
                </a:cubicBezTo>
                <a:cubicBezTo>
                  <a:pt x="22240" y="8558"/>
                  <a:pt x="22430" y="8612"/>
                  <a:pt x="22625" y="8612"/>
                </a:cubicBezTo>
                <a:cubicBezTo>
                  <a:pt x="22665" y="8612"/>
                  <a:pt x="22706" y="8610"/>
                  <a:pt x="22747" y="8605"/>
                </a:cubicBezTo>
                <a:cubicBezTo>
                  <a:pt x="22986" y="8575"/>
                  <a:pt x="23126" y="8437"/>
                  <a:pt x="23188" y="8265"/>
                </a:cubicBezTo>
                <a:cubicBezTo>
                  <a:pt x="23342" y="7840"/>
                  <a:pt x="23440" y="7396"/>
                  <a:pt x="23556" y="6963"/>
                </a:cubicBezTo>
                <a:cubicBezTo>
                  <a:pt x="23675" y="6520"/>
                  <a:pt x="23785" y="6077"/>
                  <a:pt x="23879" y="5631"/>
                </a:cubicBezTo>
                <a:cubicBezTo>
                  <a:pt x="24251" y="3879"/>
                  <a:pt x="24375" y="2063"/>
                  <a:pt x="23717" y="343"/>
                </a:cubicBezTo>
                <a:cubicBezTo>
                  <a:pt x="23697" y="293"/>
                  <a:pt x="23642" y="267"/>
                  <a:pt x="23586" y="267"/>
                </a:cubicBezTo>
                <a:cubicBezTo>
                  <a:pt x="23541" y="267"/>
                  <a:pt x="23495" y="284"/>
                  <a:pt x="23467" y="317"/>
                </a:cubicBezTo>
                <a:cubicBezTo>
                  <a:pt x="23327" y="480"/>
                  <a:pt x="23169" y="631"/>
                  <a:pt x="22991" y="769"/>
                </a:cubicBezTo>
                <a:cubicBezTo>
                  <a:pt x="22274" y="1328"/>
                  <a:pt x="21289" y="1670"/>
                  <a:pt x="20281" y="1764"/>
                </a:cubicBezTo>
                <a:cubicBezTo>
                  <a:pt x="20062" y="1784"/>
                  <a:pt x="19841" y="1794"/>
                  <a:pt x="19620" y="1794"/>
                </a:cubicBezTo>
                <a:cubicBezTo>
                  <a:pt x="18644" y="1794"/>
                  <a:pt x="17671" y="1601"/>
                  <a:pt x="16789" y="1286"/>
                </a:cubicBezTo>
                <a:cubicBezTo>
                  <a:pt x="15722" y="905"/>
                  <a:pt x="14754" y="349"/>
                  <a:pt x="13607" y="110"/>
                </a:cubicBezTo>
                <a:cubicBezTo>
                  <a:pt x="13266" y="40"/>
                  <a:pt x="12917" y="1"/>
                  <a:pt x="12572" y="1"/>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4" name="Google Shape;564;p22"/>
          <p:cNvSpPr txBox="1">
            <a:spLocks noGrp="1"/>
          </p:cNvSpPr>
          <p:nvPr>
            <p:ph type="title"/>
          </p:nvPr>
        </p:nvSpPr>
        <p:spPr>
          <a:xfrm>
            <a:off x="3760400" y="1012539"/>
            <a:ext cx="46716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565" name="Google Shape;565;p22"/>
          <p:cNvSpPr txBox="1">
            <a:spLocks noGrp="1"/>
          </p:cNvSpPr>
          <p:nvPr>
            <p:ph type="title" idx="2"/>
          </p:nvPr>
        </p:nvSpPr>
        <p:spPr>
          <a:xfrm>
            <a:off x="2148365" y="2404100"/>
            <a:ext cx="2918400" cy="646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400"/>
              <a:buNone/>
              <a:defRPr sz="2400">
                <a:solidFill>
                  <a:schemeClr val="dk1"/>
                </a:solidFill>
              </a:defRPr>
            </a:lvl1pPr>
            <a:lvl2pPr lvl="1" algn="ctr" rtl="0">
              <a:spcBef>
                <a:spcPts val="0"/>
              </a:spcBef>
              <a:spcAft>
                <a:spcPts val="0"/>
              </a:spcAft>
              <a:buClr>
                <a:schemeClr val="dk1"/>
              </a:buClr>
              <a:buSzPts val="2400"/>
              <a:buNone/>
              <a:defRPr sz="3200">
                <a:solidFill>
                  <a:schemeClr val="dk1"/>
                </a:solidFill>
              </a:defRPr>
            </a:lvl2pPr>
            <a:lvl3pPr lvl="2" algn="ctr" rtl="0">
              <a:spcBef>
                <a:spcPts val="0"/>
              </a:spcBef>
              <a:spcAft>
                <a:spcPts val="0"/>
              </a:spcAft>
              <a:buClr>
                <a:schemeClr val="dk1"/>
              </a:buClr>
              <a:buSzPts val="2400"/>
              <a:buNone/>
              <a:defRPr sz="3200">
                <a:solidFill>
                  <a:schemeClr val="dk1"/>
                </a:solidFill>
              </a:defRPr>
            </a:lvl3pPr>
            <a:lvl4pPr lvl="3" algn="ctr" rtl="0">
              <a:spcBef>
                <a:spcPts val="0"/>
              </a:spcBef>
              <a:spcAft>
                <a:spcPts val="0"/>
              </a:spcAft>
              <a:buClr>
                <a:schemeClr val="dk1"/>
              </a:buClr>
              <a:buSzPts val="2400"/>
              <a:buNone/>
              <a:defRPr sz="3200">
                <a:solidFill>
                  <a:schemeClr val="dk1"/>
                </a:solidFill>
              </a:defRPr>
            </a:lvl4pPr>
            <a:lvl5pPr lvl="4" algn="ctr" rtl="0">
              <a:spcBef>
                <a:spcPts val="0"/>
              </a:spcBef>
              <a:spcAft>
                <a:spcPts val="0"/>
              </a:spcAft>
              <a:buClr>
                <a:schemeClr val="dk1"/>
              </a:buClr>
              <a:buSzPts val="2400"/>
              <a:buNone/>
              <a:defRPr sz="3200">
                <a:solidFill>
                  <a:schemeClr val="dk1"/>
                </a:solidFill>
              </a:defRPr>
            </a:lvl5pPr>
            <a:lvl6pPr lvl="5" algn="ctr" rtl="0">
              <a:spcBef>
                <a:spcPts val="0"/>
              </a:spcBef>
              <a:spcAft>
                <a:spcPts val="0"/>
              </a:spcAft>
              <a:buClr>
                <a:schemeClr val="dk1"/>
              </a:buClr>
              <a:buSzPts val="2400"/>
              <a:buNone/>
              <a:defRPr sz="3200">
                <a:solidFill>
                  <a:schemeClr val="dk1"/>
                </a:solidFill>
              </a:defRPr>
            </a:lvl6pPr>
            <a:lvl7pPr lvl="6" algn="ctr" rtl="0">
              <a:spcBef>
                <a:spcPts val="0"/>
              </a:spcBef>
              <a:spcAft>
                <a:spcPts val="0"/>
              </a:spcAft>
              <a:buClr>
                <a:schemeClr val="dk1"/>
              </a:buClr>
              <a:buSzPts val="2400"/>
              <a:buNone/>
              <a:defRPr sz="3200">
                <a:solidFill>
                  <a:schemeClr val="dk1"/>
                </a:solidFill>
              </a:defRPr>
            </a:lvl7pPr>
            <a:lvl8pPr lvl="7" algn="ctr" rtl="0">
              <a:spcBef>
                <a:spcPts val="0"/>
              </a:spcBef>
              <a:spcAft>
                <a:spcPts val="0"/>
              </a:spcAft>
              <a:buClr>
                <a:schemeClr val="dk1"/>
              </a:buClr>
              <a:buSzPts val="2400"/>
              <a:buNone/>
              <a:defRPr sz="3200">
                <a:solidFill>
                  <a:schemeClr val="dk1"/>
                </a:solidFill>
              </a:defRPr>
            </a:lvl8pPr>
            <a:lvl9pPr lvl="8" algn="ctr" rtl="0">
              <a:spcBef>
                <a:spcPts val="0"/>
              </a:spcBef>
              <a:spcAft>
                <a:spcPts val="0"/>
              </a:spcAft>
              <a:buClr>
                <a:schemeClr val="dk1"/>
              </a:buClr>
              <a:buSzPts val="2400"/>
              <a:buNone/>
              <a:defRPr sz="3200">
                <a:solidFill>
                  <a:schemeClr val="dk1"/>
                </a:solidFill>
              </a:defRPr>
            </a:lvl9pPr>
          </a:lstStyle>
          <a:p>
            <a:endParaRPr/>
          </a:p>
        </p:txBody>
      </p:sp>
      <p:sp>
        <p:nvSpPr>
          <p:cNvPr id="566" name="Google Shape;566;p22"/>
          <p:cNvSpPr txBox="1">
            <a:spLocks noGrp="1"/>
          </p:cNvSpPr>
          <p:nvPr>
            <p:ph type="subTitle" idx="1"/>
          </p:nvPr>
        </p:nvSpPr>
        <p:spPr>
          <a:xfrm>
            <a:off x="1696100" y="3032233"/>
            <a:ext cx="3822800" cy="946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567" name="Google Shape;567;p22"/>
          <p:cNvSpPr txBox="1">
            <a:spLocks noGrp="1"/>
          </p:cNvSpPr>
          <p:nvPr>
            <p:ph type="title" idx="3"/>
          </p:nvPr>
        </p:nvSpPr>
        <p:spPr>
          <a:xfrm>
            <a:off x="7127531" y="2404100"/>
            <a:ext cx="2914000" cy="646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400"/>
              <a:buNone/>
              <a:defRPr sz="2400">
                <a:solidFill>
                  <a:schemeClr val="dk1"/>
                </a:solidFill>
              </a:defRPr>
            </a:lvl1pPr>
            <a:lvl2pPr lvl="1" algn="ctr" rtl="0">
              <a:spcBef>
                <a:spcPts val="0"/>
              </a:spcBef>
              <a:spcAft>
                <a:spcPts val="0"/>
              </a:spcAft>
              <a:buClr>
                <a:schemeClr val="dk1"/>
              </a:buClr>
              <a:buSzPts val="2400"/>
              <a:buNone/>
              <a:defRPr sz="3200">
                <a:solidFill>
                  <a:schemeClr val="dk1"/>
                </a:solidFill>
              </a:defRPr>
            </a:lvl2pPr>
            <a:lvl3pPr lvl="2" algn="ctr" rtl="0">
              <a:spcBef>
                <a:spcPts val="0"/>
              </a:spcBef>
              <a:spcAft>
                <a:spcPts val="0"/>
              </a:spcAft>
              <a:buClr>
                <a:schemeClr val="dk1"/>
              </a:buClr>
              <a:buSzPts val="2400"/>
              <a:buNone/>
              <a:defRPr sz="3200">
                <a:solidFill>
                  <a:schemeClr val="dk1"/>
                </a:solidFill>
              </a:defRPr>
            </a:lvl3pPr>
            <a:lvl4pPr lvl="3" algn="ctr" rtl="0">
              <a:spcBef>
                <a:spcPts val="0"/>
              </a:spcBef>
              <a:spcAft>
                <a:spcPts val="0"/>
              </a:spcAft>
              <a:buClr>
                <a:schemeClr val="dk1"/>
              </a:buClr>
              <a:buSzPts val="2400"/>
              <a:buNone/>
              <a:defRPr sz="3200">
                <a:solidFill>
                  <a:schemeClr val="dk1"/>
                </a:solidFill>
              </a:defRPr>
            </a:lvl4pPr>
            <a:lvl5pPr lvl="4" algn="ctr" rtl="0">
              <a:spcBef>
                <a:spcPts val="0"/>
              </a:spcBef>
              <a:spcAft>
                <a:spcPts val="0"/>
              </a:spcAft>
              <a:buClr>
                <a:schemeClr val="dk1"/>
              </a:buClr>
              <a:buSzPts val="2400"/>
              <a:buNone/>
              <a:defRPr sz="3200">
                <a:solidFill>
                  <a:schemeClr val="dk1"/>
                </a:solidFill>
              </a:defRPr>
            </a:lvl5pPr>
            <a:lvl6pPr lvl="5" algn="ctr" rtl="0">
              <a:spcBef>
                <a:spcPts val="0"/>
              </a:spcBef>
              <a:spcAft>
                <a:spcPts val="0"/>
              </a:spcAft>
              <a:buClr>
                <a:schemeClr val="dk1"/>
              </a:buClr>
              <a:buSzPts val="2400"/>
              <a:buNone/>
              <a:defRPr sz="3200">
                <a:solidFill>
                  <a:schemeClr val="dk1"/>
                </a:solidFill>
              </a:defRPr>
            </a:lvl6pPr>
            <a:lvl7pPr lvl="6" algn="ctr" rtl="0">
              <a:spcBef>
                <a:spcPts val="0"/>
              </a:spcBef>
              <a:spcAft>
                <a:spcPts val="0"/>
              </a:spcAft>
              <a:buClr>
                <a:schemeClr val="dk1"/>
              </a:buClr>
              <a:buSzPts val="2400"/>
              <a:buNone/>
              <a:defRPr sz="3200">
                <a:solidFill>
                  <a:schemeClr val="dk1"/>
                </a:solidFill>
              </a:defRPr>
            </a:lvl7pPr>
            <a:lvl8pPr lvl="7" algn="ctr" rtl="0">
              <a:spcBef>
                <a:spcPts val="0"/>
              </a:spcBef>
              <a:spcAft>
                <a:spcPts val="0"/>
              </a:spcAft>
              <a:buClr>
                <a:schemeClr val="dk1"/>
              </a:buClr>
              <a:buSzPts val="2400"/>
              <a:buNone/>
              <a:defRPr sz="3200">
                <a:solidFill>
                  <a:schemeClr val="dk1"/>
                </a:solidFill>
              </a:defRPr>
            </a:lvl8pPr>
            <a:lvl9pPr lvl="8" algn="ctr" rtl="0">
              <a:spcBef>
                <a:spcPts val="0"/>
              </a:spcBef>
              <a:spcAft>
                <a:spcPts val="0"/>
              </a:spcAft>
              <a:buClr>
                <a:schemeClr val="dk1"/>
              </a:buClr>
              <a:buSzPts val="2400"/>
              <a:buNone/>
              <a:defRPr sz="3200">
                <a:solidFill>
                  <a:schemeClr val="dk1"/>
                </a:solidFill>
              </a:defRPr>
            </a:lvl9pPr>
          </a:lstStyle>
          <a:p>
            <a:endParaRPr/>
          </a:p>
        </p:txBody>
      </p:sp>
      <p:sp>
        <p:nvSpPr>
          <p:cNvPr id="568" name="Google Shape;568;p22"/>
          <p:cNvSpPr txBox="1">
            <a:spLocks noGrp="1"/>
          </p:cNvSpPr>
          <p:nvPr>
            <p:ph type="subTitle" idx="4"/>
          </p:nvPr>
        </p:nvSpPr>
        <p:spPr>
          <a:xfrm>
            <a:off x="6673136" y="3032233"/>
            <a:ext cx="3822800" cy="946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569" name="Google Shape;569;p22"/>
          <p:cNvSpPr txBox="1">
            <a:spLocks noGrp="1"/>
          </p:cNvSpPr>
          <p:nvPr>
            <p:ph type="title" idx="5"/>
          </p:nvPr>
        </p:nvSpPr>
        <p:spPr>
          <a:xfrm>
            <a:off x="2148365" y="4330300"/>
            <a:ext cx="2918400" cy="646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400"/>
              <a:buNone/>
              <a:defRPr sz="2400">
                <a:solidFill>
                  <a:schemeClr val="dk1"/>
                </a:solidFill>
              </a:defRPr>
            </a:lvl1pPr>
            <a:lvl2pPr lvl="1" algn="ctr" rtl="0">
              <a:spcBef>
                <a:spcPts val="0"/>
              </a:spcBef>
              <a:spcAft>
                <a:spcPts val="0"/>
              </a:spcAft>
              <a:buClr>
                <a:schemeClr val="dk1"/>
              </a:buClr>
              <a:buSzPts val="2400"/>
              <a:buNone/>
              <a:defRPr sz="3200">
                <a:solidFill>
                  <a:schemeClr val="dk1"/>
                </a:solidFill>
              </a:defRPr>
            </a:lvl2pPr>
            <a:lvl3pPr lvl="2" algn="ctr" rtl="0">
              <a:spcBef>
                <a:spcPts val="0"/>
              </a:spcBef>
              <a:spcAft>
                <a:spcPts val="0"/>
              </a:spcAft>
              <a:buClr>
                <a:schemeClr val="dk1"/>
              </a:buClr>
              <a:buSzPts val="2400"/>
              <a:buNone/>
              <a:defRPr sz="3200">
                <a:solidFill>
                  <a:schemeClr val="dk1"/>
                </a:solidFill>
              </a:defRPr>
            </a:lvl3pPr>
            <a:lvl4pPr lvl="3" algn="ctr" rtl="0">
              <a:spcBef>
                <a:spcPts val="0"/>
              </a:spcBef>
              <a:spcAft>
                <a:spcPts val="0"/>
              </a:spcAft>
              <a:buClr>
                <a:schemeClr val="dk1"/>
              </a:buClr>
              <a:buSzPts val="2400"/>
              <a:buNone/>
              <a:defRPr sz="3200">
                <a:solidFill>
                  <a:schemeClr val="dk1"/>
                </a:solidFill>
              </a:defRPr>
            </a:lvl4pPr>
            <a:lvl5pPr lvl="4" algn="ctr" rtl="0">
              <a:spcBef>
                <a:spcPts val="0"/>
              </a:spcBef>
              <a:spcAft>
                <a:spcPts val="0"/>
              </a:spcAft>
              <a:buClr>
                <a:schemeClr val="dk1"/>
              </a:buClr>
              <a:buSzPts val="2400"/>
              <a:buNone/>
              <a:defRPr sz="3200">
                <a:solidFill>
                  <a:schemeClr val="dk1"/>
                </a:solidFill>
              </a:defRPr>
            </a:lvl5pPr>
            <a:lvl6pPr lvl="5" algn="ctr" rtl="0">
              <a:spcBef>
                <a:spcPts val="0"/>
              </a:spcBef>
              <a:spcAft>
                <a:spcPts val="0"/>
              </a:spcAft>
              <a:buClr>
                <a:schemeClr val="dk1"/>
              </a:buClr>
              <a:buSzPts val="2400"/>
              <a:buNone/>
              <a:defRPr sz="3200">
                <a:solidFill>
                  <a:schemeClr val="dk1"/>
                </a:solidFill>
              </a:defRPr>
            </a:lvl6pPr>
            <a:lvl7pPr lvl="6" algn="ctr" rtl="0">
              <a:spcBef>
                <a:spcPts val="0"/>
              </a:spcBef>
              <a:spcAft>
                <a:spcPts val="0"/>
              </a:spcAft>
              <a:buClr>
                <a:schemeClr val="dk1"/>
              </a:buClr>
              <a:buSzPts val="2400"/>
              <a:buNone/>
              <a:defRPr sz="3200">
                <a:solidFill>
                  <a:schemeClr val="dk1"/>
                </a:solidFill>
              </a:defRPr>
            </a:lvl7pPr>
            <a:lvl8pPr lvl="7" algn="ctr" rtl="0">
              <a:spcBef>
                <a:spcPts val="0"/>
              </a:spcBef>
              <a:spcAft>
                <a:spcPts val="0"/>
              </a:spcAft>
              <a:buClr>
                <a:schemeClr val="dk1"/>
              </a:buClr>
              <a:buSzPts val="2400"/>
              <a:buNone/>
              <a:defRPr sz="3200">
                <a:solidFill>
                  <a:schemeClr val="dk1"/>
                </a:solidFill>
              </a:defRPr>
            </a:lvl8pPr>
            <a:lvl9pPr lvl="8" algn="ctr" rtl="0">
              <a:spcBef>
                <a:spcPts val="0"/>
              </a:spcBef>
              <a:spcAft>
                <a:spcPts val="0"/>
              </a:spcAft>
              <a:buClr>
                <a:schemeClr val="dk1"/>
              </a:buClr>
              <a:buSzPts val="2400"/>
              <a:buNone/>
              <a:defRPr sz="3200">
                <a:solidFill>
                  <a:schemeClr val="dk1"/>
                </a:solidFill>
              </a:defRPr>
            </a:lvl9pPr>
          </a:lstStyle>
          <a:p>
            <a:endParaRPr/>
          </a:p>
        </p:txBody>
      </p:sp>
      <p:sp>
        <p:nvSpPr>
          <p:cNvPr id="570" name="Google Shape;570;p22"/>
          <p:cNvSpPr txBox="1">
            <a:spLocks noGrp="1"/>
          </p:cNvSpPr>
          <p:nvPr>
            <p:ph type="subTitle" idx="6"/>
          </p:nvPr>
        </p:nvSpPr>
        <p:spPr>
          <a:xfrm>
            <a:off x="1696092" y="4953301"/>
            <a:ext cx="3822800" cy="950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571" name="Google Shape;571;p22"/>
          <p:cNvSpPr txBox="1">
            <a:spLocks noGrp="1"/>
          </p:cNvSpPr>
          <p:nvPr>
            <p:ph type="title" idx="7"/>
          </p:nvPr>
        </p:nvSpPr>
        <p:spPr>
          <a:xfrm>
            <a:off x="7127531" y="4330300"/>
            <a:ext cx="2914000" cy="646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400"/>
              <a:buNone/>
              <a:defRPr sz="2400">
                <a:solidFill>
                  <a:schemeClr val="dk1"/>
                </a:solidFill>
              </a:defRPr>
            </a:lvl1pPr>
            <a:lvl2pPr lvl="1" algn="ctr" rtl="0">
              <a:spcBef>
                <a:spcPts val="0"/>
              </a:spcBef>
              <a:spcAft>
                <a:spcPts val="0"/>
              </a:spcAft>
              <a:buClr>
                <a:schemeClr val="dk1"/>
              </a:buClr>
              <a:buSzPts val="2400"/>
              <a:buNone/>
              <a:defRPr sz="3200">
                <a:solidFill>
                  <a:schemeClr val="dk1"/>
                </a:solidFill>
              </a:defRPr>
            </a:lvl2pPr>
            <a:lvl3pPr lvl="2" algn="ctr" rtl="0">
              <a:spcBef>
                <a:spcPts val="0"/>
              </a:spcBef>
              <a:spcAft>
                <a:spcPts val="0"/>
              </a:spcAft>
              <a:buClr>
                <a:schemeClr val="dk1"/>
              </a:buClr>
              <a:buSzPts val="2400"/>
              <a:buNone/>
              <a:defRPr sz="3200">
                <a:solidFill>
                  <a:schemeClr val="dk1"/>
                </a:solidFill>
              </a:defRPr>
            </a:lvl3pPr>
            <a:lvl4pPr lvl="3" algn="ctr" rtl="0">
              <a:spcBef>
                <a:spcPts val="0"/>
              </a:spcBef>
              <a:spcAft>
                <a:spcPts val="0"/>
              </a:spcAft>
              <a:buClr>
                <a:schemeClr val="dk1"/>
              </a:buClr>
              <a:buSzPts val="2400"/>
              <a:buNone/>
              <a:defRPr sz="3200">
                <a:solidFill>
                  <a:schemeClr val="dk1"/>
                </a:solidFill>
              </a:defRPr>
            </a:lvl4pPr>
            <a:lvl5pPr lvl="4" algn="ctr" rtl="0">
              <a:spcBef>
                <a:spcPts val="0"/>
              </a:spcBef>
              <a:spcAft>
                <a:spcPts val="0"/>
              </a:spcAft>
              <a:buClr>
                <a:schemeClr val="dk1"/>
              </a:buClr>
              <a:buSzPts val="2400"/>
              <a:buNone/>
              <a:defRPr sz="3200">
                <a:solidFill>
                  <a:schemeClr val="dk1"/>
                </a:solidFill>
              </a:defRPr>
            </a:lvl5pPr>
            <a:lvl6pPr lvl="5" algn="ctr" rtl="0">
              <a:spcBef>
                <a:spcPts val="0"/>
              </a:spcBef>
              <a:spcAft>
                <a:spcPts val="0"/>
              </a:spcAft>
              <a:buClr>
                <a:schemeClr val="dk1"/>
              </a:buClr>
              <a:buSzPts val="2400"/>
              <a:buNone/>
              <a:defRPr sz="3200">
                <a:solidFill>
                  <a:schemeClr val="dk1"/>
                </a:solidFill>
              </a:defRPr>
            </a:lvl6pPr>
            <a:lvl7pPr lvl="6" algn="ctr" rtl="0">
              <a:spcBef>
                <a:spcPts val="0"/>
              </a:spcBef>
              <a:spcAft>
                <a:spcPts val="0"/>
              </a:spcAft>
              <a:buClr>
                <a:schemeClr val="dk1"/>
              </a:buClr>
              <a:buSzPts val="2400"/>
              <a:buNone/>
              <a:defRPr sz="3200">
                <a:solidFill>
                  <a:schemeClr val="dk1"/>
                </a:solidFill>
              </a:defRPr>
            </a:lvl7pPr>
            <a:lvl8pPr lvl="7" algn="ctr" rtl="0">
              <a:spcBef>
                <a:spcPts val="0"/>
              </a:spcBef>
              <a:spcAft>
                <a:spcPts val="0"/>
              </a:spcAft>
              <a:buClr>
                <a:schemeClr val="dk1"/>
              </a:buClr>
              <a:buSzPts val="2400"/>
              <a:buNone/>
              <a:defRPr sz="3200">
                <a:solidFill>
                  <a:schemeClr val="dk1"/>
                </a:solidFill>
              </a:defRPr>
            </a:lvl8pPr>
            <a:lvl9pPr lvl="8" algn="ctr" rtl="0">
              <a:spcBef>
                <a:spcPts val="0"/>
              </a:spcBef>
              <a:spcAft>
                <a:spcPts val="0"/>
              </a:spcAft>
              <a:buClr>
                <a:schemeClr val="dk1"/>
              </a:buClr>
              <a:buSzPts val="2400"/>
              <a:buNone/>
              <a:defRPr sz="3200">
                <a:solidFill>
                  <a:schemeClr val="dk1"/>
                </a:solidFill>
              </a:defRPr>
            </a:lvl9pPr>
          </a:lstStyle>
          <a:p>
            <a:endParaRPr/>
          </a:p>
        </p:txBody>
      </p:sp>
      <p:sp>
        <p:nvSpPr>
          <p:cNvPr id="572" name="Google Shape;572;p22"/>
          <p:cNvSpPr txBox="1">
            <a:spLocks noGrp="1"/>
          </p:cNvSpPr>
          <p:nvPr>
            <p:ph type="subTitle" idx="8"/>
          </p:nvPr>
        </p:nvSpPr>
        <p:spPr>
          <a:xfrm>
            <a:off x="6673131" y="4953301"/>
            <a:ext cx="3822800" cy="950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grpSp>
        <p:nvGrpSpPr>
          <p:cNvPr id="573" name="Google Shape;573;p22"/>
          <p:cNvGrpSpPr/>
          <p:nvPr/>
        </p:nvGrpSpPr>
        <p:grpSpPr>
          <a:xfrm rot="9300375">
            <a:off x="1502710" y="5869518"/>
            <a:ext cx="302068" cy="273615"/>
            <a:chOff x="1640475" y="1197075"/>
            <a:chExt cx="55475" cy="50250"/>
          </a:xfrm>
        </p:grpSpPr>
        <p:sp>
          <p:nvSpPr>
            <p:cNvPr id="574" name="Google Shape;574;p2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2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2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7" name="Google Shape;577;p22"/>
          <p:cNvSpPr/>
          <p:nvPr/>
        </p:nvSpPr>
        <p:spPr>
          <a:xfrm rot="-510326" flipH="1">
            <a:off x="500423" y="363209"/>
            <a:ext cx="766524" cy="17956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8" name="Google Shape;578;p22"/>
          <p:cNvSpPr/>
          <p:nvPr/>
        </p:nvSpPr>
        <p:spPr>
          <a:xfrm rot="-9899901" flipH="1">
            <a:off x="6602049" y="6093592"/>
            <a:ext cx="726897" cy="17029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79" name="Google Shape;579;p22"/>
          <p:cNvGrpSpPr/>
          <p:nvPr/>
        </p:nvGrpSpPr>
        <p:grpSpPr>
          <a:xfrm rot="2217042">
            <a:off x="9668925" y="6197331"/>
            <a:ext cx="487819" cy="441908"/>
            <a:chOff x="1640475" y="1197075"/>
            <a:chExt cx="55475" cy="50250"/>
          </a:xfrm>
        </p:grpSpPr>
        <p:sp>
          <p:nvSpPr>
            <p:cNvPr id="580" name="Google Shape;580;p2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2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2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3" name="Google Shape;583;p22"/>
          <p:cNvGrpSpPr/>
          <p:nvPr/>
        </p:nvGrpSpPr>
        <p:grpSpPr>
          <a:xfrm rot="-7117196">
            <a:off x="10310776" y="469867"/>
            <a:ext cx="432205" cy="391509"/>
            <a:chOff x="1640475" y="1197075"/>
            <a:chExt cx="55475" cy="50250"/>
          </a:xfrm>
        </p:grpSpPr>
        <p:sp>
          <p:nvSpPr>
            <p:cNvPr id="584" name="Google Shape;584;p2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2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2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7" name="Google Shape;587;p22"/>
          <p:cNvGrpSpPr/>
          <p:nvPr/>
        </p:nvGrpSpPr>
        <p:grpSpPr>
          <a:xfrm rot="-7256213">
            <a:off x="573407" y="1302603"/>
            <a:ext cx="300244" cy="355949"/>
            <a:chOff x="1640475" y="1197075"/>
            <a:chExt cx="55475" cy="50250"/>
          </a:xfrm>
        </p:grpSpPr>
        <p:sp>
          <p:nvSpPr>
            <p:cNvPr id="588" name="Google Shape;588;p2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2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2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1" name="Google Shape;591;p22"/>
          <p:cNvSpPr/>
          <p:nvPr/>
        </p:nvSpPr>
        <p:spPr>
          <a:xfrm rot="-5211900">
            <a:off x="-23560" y="3520667"/>
            <a:ext cx="1318469" cy="1201068"/>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8634189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592"/>
        <p:cNvGrpSpPr/>
        <p:nvPr/>
      </p:nvGrpSpPr>
      <p:grpSpPr>
        <a:xfrm>
          <a:off x="0" y="0"/>
          <a:ext cx="0" cy="0"/>
          <a:chOff x="0" y="0"/>
          <a:chExt cx="0" cy="0"/>
        </a:xfrm>
      </p:grpSpPr>
      <p:sp>
        <p:nvSpPr>
          <p:cNvPr id="593" name="Google Shape;593;p23"/>
          <p:cNvSpPr/>
          <p:nvPr/>
        </p:nvSpPr>
        <p:spPr>
          <a:xfrm rot="10800000">
            <a:off x="-338117" y="-144975"/>
            <a:ext cx="4810151" cy="1559501"/>
          </a:xfrm>
          <a:custGeom>
            <a:avLst/>
            <a:gdLst/>
            <a:ahLst/>
            <a:cxnLst/>
            <a:rect l="l" t="t" r="r" b="b"/>
            <a:pathLst>
              <a:path w="21862" h="7088" extrusionOk="0">
                <a:moveTo>
                  <a:pt x="20392" y="0"/>
                </a:moveTo>
                <a:cubicBezTo>
                  <a:pt x="19697" y="0"/>
                  <a:pt x="19010" y="139"/>
                  <a:pt x="18446" y="437"/>
                </a:cubicBezTo>
                <a:cubicBezTo>
                  <a:pt x="17368" y="1003"/>
                  <a:pt x="16913" y="1997"/>
                  <a:pt x="16387" y="2893"/>
                </a:cubicBezTo>
                <a:cubicBezTo>
                  <a:pt x="15861" y="3789"/>
                  <a:pt x="15050" y="4733"/>
                  <a:pt x="13753" y="4924"/>
                </a:cubicBezTo>
                <a:cubicBezTo>
                  <a:pt x="13587" y="4948"/>
                  <a:pt x="13420" y="4959"/>
                  <a:pt x="13253" y="4959"/>
                </a:cubicBezTo>
                <a:cubicBezTo>
                  <a:pt x="12545" y="4959"/>
                  <a:pt x="11838" y="4765"/>
                  <a:pt x="11156" y="4596"/>
                </a:cubicBezTo>
                <a:cubicBezTo>
                  <a:pt x="10391" y="4408"/>
                  <a:pt x="9551" y="4258"/>
                  <a:pt x="8748" y="4258"/>
                </a:cubicBezTo>
                <a:cubicBezTo>
                  <a:pt x="8042" y="4258"/>
                  <a:pt x="7365" y="4373"/>
                  <a:pt x="6793" y="4680"/>
                </a:cubicBezTo>
                <a:cubicBezTo>
                  <a:pt x="5978" y="5117"/>
                  <a:pt x="5461" y="5904"/>
                  <a:pt x="4593" y="6207"/>
                </a:cubicBezTo>
                <a:cubicBezTo>
                  <a:pt x="4569" y="6215"/>
                  <a:pt x="4545" y="6224"/>
                  <a:pt x="4519" y="6231"/>
                </a:cubicBezTo>
                <a:cubicBezTo>
                  <a:pt x="4407" y="6267"/>
                  <a:pt x="4286" y="6293"/>
                  <a:pt x="4160" y="6310"/>
                </a:cubicBezTo>
                <a:cubicBezTo>
                  <a:pt x="4052" y="6325"/>
                  <a:pt x="3944" y="6331"/>
                  <a:pt x="3836" y="6331"/>
                </a:cubicBezTo>
                <a:cubicBezTo>
                  <a:pt x="3306" y="6331"/>
                  <a:pt x="2774" y="6185"/>
                  <a:pt x="2236" y="6169"/>
                </a:cubicBezTo>
                <a:cubicBezTo>
                  <a:pt x="2205" y="6168"/>
                  <a:pt x="2173" y="6167"/>
                  <a:pt x="2142" y="6167"/>
                </a:cubicBezTo>
                <a:cubicBezTo>
                  <a:pt x="1432" y="6167"/>
                  <a:pt x="726" y="6406"/>
                  <a:pt x="265" y="6805"/>
                </a:cubicBezTo>
                <a:cubicBezTo>
                  <a:pt x="165" y="6893"/>
                  <a:pt x="77" y="6988"/>
                  <a:pt x="1" y="7088"/>
                </a:cubicBezTo>
                <a:lnTo>
                  <a:pt x="21862" y="7088"/>
                </a:lnTo>
                <a:lnTo>
                  <a:pt x="21862" y="210"/>
                </a:lnTo>
                <a:cubicBezTo>
                  <a:pt x="21397" y="73"/>
                  <a:pt x="20892" y="0"/>
                  <a:pt x="20392"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4" name="Google Shape;594;p23"/>
          <p:cNvSpPr/>
          <p:nvPr/>
        </p:nvSpPr>
        <p:spPr>
          <a:xfrm rot="10800000">
            <a:off x="9461334" y="5734069"/>
            <a:ext cx="2894407" cy="1420449"/>
          </a:xfrm>
          <a:custGeom>
            <a:avLst/>
            <a:gdLst/>
            <a:ahLst/>
            <a:cxnLst/>
            <a:rect l="l" t="t" r="r" b="b"/>
            <a:pathLst>
              <a:path w="13155" h="6456" extrusionOk="0">
                <a:moveTo>
                  <a:pt x="1821" y="0"/>
                </a:moveTo>
                <a:lnTo>
                  <a:pt x="1821" y="3"/>
                </a:lnTo>
                <a:lnTo>
                  <a:pt x="0" y="4"/>
                </a:lnTo>
                <a:lnTo>
                  <a:pt x="0" y="222"/>
                </a:lnTo>
                <a:lnTo>
                  <a:pt x="0" y="1236"/>
                </a:lnTo>
                <a:lnTo>
                  <a:pt x="0" y="2358"/>
                </a:lnTo>
                <a:lnTo>
                  <a:pt x="1" y="3370"/>
                </a:lnTo>
                <a:lnTo>
                  <a:pt x="1" y="4493"/>
                </a:lnTo>
                <a:lnTo>
                  <a:pt x="1" y="5504"/>
                </a:lnTo>
                <a:lnTo>
                  <a:pt x="1" y="6178"/>
                </a:lnTo>
                <a:cubicBezTo>
                  <a:pt x="369" y="6349"/>
                  <a:pt x="770" y="6456"/>
                  <a:pt x="1177" y="6456"/>
                </a:cubicBezTo>
                <a:cubicBezTo>
                  <a:pt x="1363" y="6456"/>
                  <a:pt x="1550" y="6434"/>
                  <a:pt x="1736" y="6385"/>
                </a:cubicBezTo>
                <a:cubicBezTo>
                  <a:pt x="1764" y="6378"/>
                  <a:pt x="1794" y="6370"/>
                  <a:pt x="1822" y="6361"/>
                </a:cubicBezTo>
                <a:cubicBezTo>
                  <a:pt x="1843" y="6355"/>
                  <a:pt x="1862" y="6348"/>
                  <a:pt x="1882" y="6342"/>
                </a:cubicBezTo>
                <a:cubicBezTo>
                  <a:pt x="2342" y="6188"/>
                  <a:pt x="2719" y="5901"/>
                  <a:pt x="3050" y="5558"/>
                </a:cubicBezTo>
                <a:cubicBezTo>
                  <a:pt x="3068" y="5540"/>
                  <a:pt x="3085" y="5522"/>
                  <a:pt x="3102" y="5503"/>
                </a:cubicBezTo>
                <a:cubicBezTo>
                  <a:pt x="3398" y="5189"/>
                  <a:pt x="3657" y="4831"/>
                  <a:pt x="3908" y="4490"/>
                </a:cubicBezTo>
                <a:cubicBezTo>
                  <a:pt x="3908" y="4490"/>
                  <a:pt x="3909" y="4490"/>
                  <a:pt x="3909" y="4489"/>
                </a:cubicBezTo>
                <a:cubicBezTo>
                  <a:pt x="3923" y="4471"/>
                  <a:pt x="3936" y="4455"/>
                  <a:pt x="3949" y="4436"/>
                </a:cubicBezTo>
                <a:cubicBezTo>
                  <a:pt x="4217" y="4078"/>
                  <a:pt x="4522" y="3714"/>
                  <a:pt x="4875" y="3424"/>
                </a:cubicBezTo>
                <a:cubicBezTo>
                  <a:pt x="4897" y="3405"/>
                  <a:pt x="4919" y="3387"/>
                  <a:pt x="4942" y="3369"/>
                </a:cubicBezTo>
                <a:cubicBezTo>
                  <a:pt x="5319" y="3071"/>
                  <a:pt x="5750" y="2859"/>
                  <a:pt x="6248" y="2826"/>
                </a:cubicBezTo>
                <a:cubicBezTo>
                  <a:pt x="6296" y="2822"/>
                  <a:pt x="6344" y="2821"/>
                  <a:pt x="6391" y="2821"/>
                </a:cubicBezTo>
                <a:cubicBezTo>
                  <a:pt x="7025" y="2821"/>
                  <a:pt x="7616" y="3105"/>
                  <a:pt x="8200" y="3368"/>
                </a:cubicBezTo>
                <a:cubicBezTo>
                  <a:pt x="8240" y="3387"/>
                  <a:pt x="8281" y="3405"/>
                  <a:pt x="8323" y="3423"/>
                </a:cubicBezTo>
                <a:cubicBezTo>
                  <a:pt x="8382" y="3449"/>
                  <a:pt x="8442" y="3475"/>
                  <a:pt x="8501" y="3501"/>
                </a:cubicBezTo>
                <a:cubicBezTo>
                  <a:pt x="9052" y="3734"/>
                  <a:pt x="9659" y="3908"/>
                  <a:pt x="10259" y="3908"/>
                </a:cubicBezTo>
                <a:cubicBezTo>
                  <a:pt x="10487" y="3908"/>
                  <a:pt x="10715" y="3882"/>
                  <a:pt x="10937" y="3826"/>
                </a:cubicBezTo>
                <a:cubicBezTo>
                  <a:pt x="11253" y="3746"/>
                  <a:pt x="11547" y="3604"/>
                  <a:pt x="11810" y="3423"/>
                </a:cubicBezTo>
                <a:cubicBezTo>
                  <a:pt x="11835" y="3405"/>
                  <a:pt x="11861" y="3387"/>
                  <a:pt x="11886" y="3368"/>
                </a:cubicBezTo>
                <a:cubicBezTo>
                  <a:pt x="11986" y="3295"/>
                  <a:pt x="12081" y="3217"/>
                  <a:pt x="12169" y="3134"/>
                </a:cubicBezTo>
                <a:cubicBezTo>
                  <a:pt x="12416" y="2906"/>
                  <a:pt x="12624" y="2641"/>
                  <a:pt x="12783" y="2355"/>
                </a:cubicBezTo>
                <a:cubicBezTo>
                  <a:pt x="12794" y="2337"/>
                  <a:pt x="12805" y="2319"/>
                  <a:pt x="12814" y="2300"/>
                </a:cubicBezTo>
                <a:cubicBezTo>
                  <a:pt x="12983" y="1983"/>
                  <a:pt x="13095" y="1639"/>
                  <a:pt x="13135" y="1287"/>
                </a:cubicBezTo>
                <a:cubicBezTo>
                  <a:pt x="13137" y="1269"/>
                  <a:pt x="13139" y="1251"/>
                  <a:pt x="13141" y="1232"/>
                </a:cubicBezTo>
                <a:cubicBezTo>
                  <a:pt x="13152" y="1109"/>
                  <a:pt x="13155" y="984"/>
                  <a:pt x="13149" y="860"/>
                </a:cubicBezTo>
                <a:cubicBezTo>
                  <a:pt x="13137" y="644"/>
                  <a:pt x="13096" y="428"/>
                  <a:pt x="13028" y="222"/>
                </a:cubicBezTo>
                <a:cubicBezTo>
                  <a:pt x="13023" y="204"/>
                  <a:pt x="13017" y="185"/>
                  <a:pt x="13010" y="167"/>
                </a:cubicBezTo>
                <a:cubicBezTo>
                  <a:pt x="12991" y="111"/>
                  <a:pt x="12969" y="56"/>
                  <a:pt x="12946" y="1"/>
                </a:cubicBezTo>
                <a:lnTo>
                  <a:pt x="1880" y="3"/>
                </a:lnTo>
                <a:lnTo>
                  <a:pt x="1880" y="0"/>
                </a:ln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5" name="Google Shape;595;p23"/>
          <p:cNvSpPr/>
          <p:nvPr/>
        </p:nvSpPr>
        <p:spPr>
          <a:xfrm rot="10800000">
            <a:off x="-675627" y="5233527"/>
            <a:ext cx="6347893" cy="2140575"/>
          </a:xfrm>
          <a:custGeom>
            <a:avLst/>
            <a:gdLst/>
            <a:ahLst/>
            <a:cxnLst/>
            <a:rect l="l" t="t" r="r" b="b"/>
            <a:pathLst>
              <a:path w="28851" h="9729" extrusionOk="0">
                <a:moveTo>
                  <a:pt x="943" y="0"/>
                </a:moveTo>
                <a:cubicBezTo>
                  <a:pt x="631" y="0"/>
                  <a:pt x="337" y="87"/>
                  <a:pt x="179" y="380"/>
                </a:cubicBezTo>
                <a:cubicBezTo>
                  <a:pt x="1" y="711"/>
                  <a:pt x="78" y="1189"/>
                  <a:pt x="451" y="1303"/>
                </a:cubicBezTo>
                <a:cubicBezTo>
                  <a:pt x="355" y="2313"/>
                  <a:pt x="452" y="3522"/>
                  <a:pt x="1499" y="3989"/>
                </a:cubicBezTo>
                <a:cubicBezTo>
                  <a:pt x="1785" y="4117"/>
                  <a:pt x="2088" y="4165"/>
                  <a:pt x="2396" y="4165"/>
                </a:cubicBezTo>
                <a:cubicBezTo>
                  <a:pt x="3000" y="4165"/>
                  <a:pt x="3625" y="3981"/>
                  <a:pt x="4188" y="3848"/>
                </a:cubicBezTo>
                <a:cubicBezTo>
                  <a:pt x="4624" y="3745"/>
                  <a:pt x="5112" y="3633"/>
                  <a:pt x="5582" y="3633"/>
                </a:cubicBezTo>
                <a:cubicBezTo>
                  <a:pt x="6044" y="3633"/>
                  <a:pt x="6489" y="3741"/>
                  <a:pt x="6852" y="4069"/>
                </a:cubicBezTo>
                <a:cubicBezTo>
                  <a:pt x="7560" y="4711"/>
                  <a:pt x="7722" y="5737"/>
                  <a:pt x="8257" y="6500"/>
                </a:cubicBezTo>
                <a:cubicBezTo>
                  <a:pt x="8521" y="6876"/>
                  <a:pt x="8874" y="7178"/>
                  <a:pt x="9322" y="7300"/>
                </a:cubicBezTo>
                <a:cubicBezTo>
                  <a:pt x="9482" y="7344"/>
                  <a:pt x="9645" y="7363"/>
                  <a:pt x="9808" y="7363"/>
                </a:cubicBezTo>
                <a:cubicBezTo>
                  <a:pt x="10078" y="7363"/>
                  <a:pt x="10348" y="7310"/>
                  <a:pt x="10606" y="7231"/>
                </a:cubicBezTo>
                <a:cubicBezTo>
                  <a:pt x="11498" y="6959"/>
                  <a:pt x="12280" y="6380"/>
                  <a:pt x="13194" y="6184"/>
                </a:cubicBezTo>
                <a:cubicBezTo>
                  <a:pt x="13322" y="6156"/>
                  <a:pt x="13450" y="6141"/>
                  <a:pt x="13577" y="6141"/>
                </a:cubicBezTo>
                <a:cubicBezTo>
                  <a:pt x="13849" y="6141"/>
                  <a:pt x="14113" y="6211"/>
                  <a:pt x="14347" y="6376"/>
                </a:cubicBezTo>
                <a:cubicBezTo>
                  <a:pt x="14724" y="6643"/>
                  <a:pt x="14907" y="7097"/>
                  <a:pt x="15047" y="7521"/>
                </a:cubicBezTo>
                <a:cubicBezTo>
                  <a:pt x="15341" y="8400"/>
                  <a:pt x="15592" y="9554"/>
                  <a:pt x="16688" y="9709"/>
                </a:cubicBezTo>
                <a:cubicBezTo>
                  <a:pt x="16781" y="9722"/>
                  <a:pt x="16872" y="9728"/>
                  <a:pt x="16961" y="9728"/>
                </a:cubicBezTo>
                <a:cubicBezTo>
                  <a:pt x="18160" y="9728"/>
                  <a:pt x="18967" y="8588"/>
                  <a:pt x="19887" y="7966"/>
                </a:cubicBezTo>
                <a:cubicBezTo>
                  <a:pt x="20301" y="7685"/>
                  <a:pt x="20755" y="7537"/>
                  <a:pt x="21232" y="7537"/>
                </a:cubicBezTo>
                <a:cubicBezTo>
                  <a:pt x="21401" y="7537"/>
                  <a:pt x="21572" y="7556"/>
                  <a:pt x="21746" y="7593"/>
                </a:cubicBezTo>
                <a:cubicBezTo>
                  <a:pt x="22408" y="7736"/>
                  <a:pt x="23015" y="8087"/>
                  <a:pt x="23550" y="8494"/>
                </a:cubicBezTo>
                <a:cubicBezTo>
                  <a:pt x="24053" y="8876"/>
                  <a:pt x="24539" y="9361"/>
                  <a:pt x="25189" y="9466"/>
                </a:cubicBezTo>
                <a:cubicBezTo>
                  <a:pt x="25284" y="9481"/>
                  <a:pt x="25378" y="9489"/>
                  <a:pt x="25473" y="9489"/>
                </a:cubicBezTo>
                <a:cubicBezTo>
                  <a:pt x="26024" y="9489"/>
                  <a:pt x="26554" y="9240"/>
                  <a:pt x="26991" y="8910"/>
                </a:cubicBezTo>
                <a:cubicBezTo>
                  <a:pt x="27838" y="8271"/>
                  <a:pt x="28376" y="7319"/>
                  <a:pt x="28611" y="6292"/>
                </a:cubicBezTo>
                <a:cubicBezTo>
                  <a:pt x="28851" y="5239"/>
                  <a:pt x="28800" y="4124"/>
                  <a:pt x="28525" y="3084"/>
                </a:cubicBezTo>
                <a:cubicBezTo>
                  <a:pt x="28226" y="1958"/>
                  <a:pt x="27654" y="694"/>
                  <a:pt x="26488" y="261"/>
                </a:cubicBezTo>
                <a:cubicBezTo>
                  <a:pt x="26074" y="106"/>
                  <a:pt x="25631" y="64"/>
                  <a:pt x="25188" y="64"/>
                </a:cubicBezTo>
                <a:cubicBezTo>
                  <a:pt x="24971" y="64"/>
                  <a:pt x="24753" y="74"/>
                  <a:pt x="24540" y="86"/>
                </a:cubicBezTo>
                <a:cubicBezTo>
                  <a:pt x="23776" y="131"/>
                  <a:pt x="23013" y="188"/>
                  <a:pt x="22250" y="248"/>
                </a:cubicBezTo>
                <a:cubicBezTo>
                  <a:pt x="20720" y="367"/>
                  <a:pt x="19190" y="503"/>
                  <a:pt x="17661" y="628"/>
                </a:cubicBezTo>
                <a:cubicBezTo>
                  <a:pt x="15187" y="828"/>
                  <a:pt x="12704" y="996"/>
                  <a:pt x="10221" y="996"/>
                </a:cubicBezTo>
                <a:cubicBezTo>
                  <a:pt x="9649" y="996"/>
                  <a:pt x="9077" y="987"/>
                  <a:pt x="8505" y="967"/>
                </a:cubicBezTo>
                <a:cubicBezTo>
                  <a:pt x="6985" y="916"/>
                  <a:pt x="5467" y="790"/>
                  <a:pt x="3966" y="555"/>
                </a:cubicBezTo>
                <a:cubicBezTo>
                  <a:pt x="3209" y="436"/>
                  <a:pt x="2459" y="290"/>
                  <a:pt x="1714" y="116"/>
                </a:cubicBezTo>
                <a:cubicBezTo>
                  <a:pt x="1493" y="64"/>
                  <a:pt x="1211" y="0"/>
                  <a:pt x="943"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6" name="Google Shape;596;p23"/>
          <p:cNvSpPr/>
          <p:nvPr/>
        </p:nvSpPr>
        <p:spPr>
          <a:xfrm rot="10800000">
            <a:off x="9687300" y="-516097"/>
            <a:ext cx="3220701" cy="4595337"/>
          </a:xfrm>
          <a:custGeom>
            <a:avLst/>
            <a:gdLst/>
            <a:ahLst/>
            <a:cxnLst/>
            <a:rect l="l" t="t" r="r" b="b"/>
            <a:pathLst>
              <a:path w="14638" h="20886" extrusionOk="0">
                <a:moveTo>
                  <a:pt x="3191" y="1"/>
                </a:moveTo>
                <a:cubicBezTo>
                  <a:pt x="2885" y="1"/>
                  <a:pt x="2576" y="81"/>
                  <a:pt x="2295" y="191"/>
                </a:cubicBezTo>
                <a:cubicBezTo>
                  <a:pt x="1899" y="349"/>
                  <a:pt x="1532" y="564"/>
                  <a:pt x="1185" y="809"/>
                </a:cubicBezTo>
                <a:cubicBezTo>
                  <a:pt x="1218" y="721"/>
                  <a:pt x="1252" y="633"/>
                  <a:pt x="1287" y="547"/>
                </a:cubicBezTo>
                <a:cubicBezTo>
                  <a:pt x="1332" y="438"/>
                  <a:pt x="1242" y="367"/>
                  <a:pt x="1149" y="367"/>
                </a:cubicBezTo>
                <a:cubicBezTo>
                  <a:pt x="1089" y="367"/>
                  <a:pt x="1027" y="397"/>
                  <a:pt x="998" y="467"/>
                </a:cubicBezTo>
                <a:cubicBezTo>
                  <a:pt x="147" y="2564"/>
                  <a:pt x="0" y="4857"/>
                  <a:pt x="71" y="7096"/>
                </a:cubicBezTo>
                <a:cubicBezTo>
                  <a:pt x="107" y="8264"/>
                  <a:pt x="200" y="9428"/>
                  <a:pt x="285" y="10592"/>
                </a:cubicBezTo>
                <a:cubicBezTo>
                  <a:pt x="378" y="11838"/>
                  <a:pt x="471" y="13083"/>
                  <a:pt x="565" y="14328"/>
                </a:cubicBezTo>
                <a:cubicBezTo>
                  <a:pt x="660" y="15573"/>
                  <a:pt x="755" y="16818"/>
                  <a:pt x="852" y="18063"/>
                </a:cubicBezTo>
                <a:cubicBezTo>
                  <a:pt x="895" y="18617"/>
                  <a:pt x="909" y="19183"/>
                  <a:pt x="997" y="19731"/>
                </a:cubicBezTo>
                <a:cubicBezTo>
                  <a:pt x="1063" y="20137"/>
                  <a:pt x="1227" y="20580"/>
                  <a:pt x="1623" y="20768"/>
                </a:cubicBezTo>
                <a:cubicBezTo>
                  <a:pt x="1853" y="20878"/>
                  <a:pt x="2108" y="20885"/>
                  <a:pt x="2359" y="20885"/>
                </a:cubicBezTo>
                <a:cubicBezTo>
                  <a:pt x="2678" y="20885"/>
                  <a:pt x="2997" y="20884"/>
                  <a:pt x="3315" y="20883"/>
                </a:cubicBezTo>
                <a:cubicBezTo>
                  <a:pt x="3934" y="20882"/>
                  <a:pt x="4551" y="20881"/>
                  <a:pt x="5168" y="20880"/>
                </a:cubicBezTo>
                <a:cubicBezTo>
                  <a:pt x="6413" y="20878"/>
                  <a:pt x="7658" y="20875"/>
                  <a:pt x="8904" y="20873"/>
                </a:cubicBezTo>
                <a:cubicBezTo>
                  <a:pt x="8946" y="20873"/>
                  <a:pt x="8987" y="20873"/>
                  <a:pt x="9029" y="20873"/>
                </a:cubicBezTo>
                <a:cubicBezTo>
                  <a:pt x="9733" y="20873"/>
                  <a:pt x="10440" y="20882"/>
                  <a:pt x="11147" y="20882"/>
                </a:cubicBezTo>
                <a:cubicBezTo>
                  <a:pt x="11621" y="20882"/>
                  <a:pt x="12096" y="20878"/>
                  <a:pt x="12569" y="20863"/>
                </a:cubicBezTo>
                <a:cubicBezTo>
                  <a:pt x="13054" y="20848"/>
                  <a:pt x="13560" y="20768"/>
                  <a:pt x="13928" y="20425"/>
                </a:cubicBezTo>
                <a:cubicBezTo>
                  <a:pt x="14266" y="20112"/>
                  <a:pt x="14409" y="19650"/>
                  <a:pt x="14479" y="19208"/>
                </a:cubicBezTo>
                <a:cubicBezTo>
                  <a:pt x="14615" y="18346"/>
                  <a:pt x="14637" y="17435"/>
                  <a:pt x="14556" y="16567"/>
                </a:cubicBezTo>
                <a:cubicBezTo>
                  <a:pt x="14480" y="15744"/>
                  <a:pt x="14290" y="14898"/>
                  <a:pt x="13827" y="14200"/>
                </a:cubicBezTo>
                <a:cubicBezTo>
                  <a:pt x="13606" y="13867"/>
                  <a:pt x="13329" y="13578"/>
                  <a:pt x="13000" y="13350"/>
                </a:cubicBezTo>
                <a:cubicBezTo>
                  <a:pt x="12618" y="13086"/>
                  <a:pt x="12175" y="12928"/>
                  <a:pt x="11727" y="12811"/>
                </a:cubicBezTo>
                <a:cubicBezTo>
                  <a:pt x="10841" y="12580"/>
                  <a:pt x="9808" y="12500"/>
                  <a:pt x="9119" y="11827"/>
                </a:cubicBezTo>
                <a:cubicBezTo>
                  <a:pt x="8381" y="11106"/>
                  <a:pt x="8246" y="10000"/>
                  <a:pt x="8306" y="9020"/>
                </a:cubicBezTo>
                <a:cubicBezTo>
                  <a:pt x="8344" y="8404"/>
                  <a:pt x="8449" y="7795"/>
                  <a:pt x="8518" y="7181"/>
                </a:cubicBezTo>
                <a:cubicBezTo>
                  <a:pt x="8574" y="6676"/>
                  <a:pt x="8621" y="6136"/>
                  <a:pt x="8417" y="5654"/>
                </a:cubicBezTo>
                <a:cubicBezTo>
                  <a:pt x="7771" y="4140"/>
                  <a:pt x="5341" y="4868"/>
                  <a:pt x="4856" y="3246"/>
                </a:cubicBezTo>
                <a:cubicBezTo>
                  <a:pt x="4619" y="2457"/>
                  <a:pt x="4843" y="1582"/>
                  <a:pt x="4492" y="818"/>
                </a:cubicBezTo>
                <a:cubicBezTo>
                  <a:pt x="4321" y="450"/>
                  <a:pt x="3993" y="161"/>
                  <a:pt x="3598" y="53"/>
                </a:cubicBezTo>
                <a:cubicBezTo>
                  <a:pt x="3465" y="17"/>
                  <a:pt x="3328" y="1"/>
                  <a:pt x="3191"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7" name="Google Shape;597;p23"/>
          <p:cNvSpPr txBox="1">
            <a:spLocks noGrp="1"/>
          </p:cNvSpPr>
          <p:nvPr>
            <p:ph type="title"/>
          </p:nvPr>
        </p:nvSpPr>
        <p:spPr>
          <a:xfrm>
            <a:off x="4410000" y="1011933"/>
            <a:ext cx="33720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598" name="Google Shape;598;p23"/>
          <p:cNvSpPr txBox="1">
            <a:spLocks noGrp="1"/>
          </p:cNvSpPr>
          <p:nvPr>
            <p:ph type="title" idx="2"/>
          </p:nvPr>
        </p:nvSpPr>
        <p:spPr>
          <a:xfrm>
            <a:off x="950967" y="4479933"/>
            <a:ext cx="2494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99" name="Google Shape;599;p23"/>
          <p:cNvSpPr txBox="1">
            <a:spLocks noGrp="1"/>
          </p:cNvSpPr>
          <p:nvPr>
            <p:ph type="subTitle" idx="1"/>
          </p:nvPr>
        </p:nvSpPr>
        <p:spPr>
          <a:xfrm>
            <a:off x="950967" y="5086667"/>
            <a:ext cx="24948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600" name="Google Shape;600;p23"/>
          <p:cNvSpPr txBox="1">
            <a:spLocks noGrp="1"/>
          </p:cNvSpPr>
          <p:nvPr>
            <p:ph type="title" idx="3"/>
          </p:nvPr>
        </p:nvSpPr>
        <p:spPr>
          <a:xfrm>
            <a:off x="3553440" y="4479933"/>
            <a:ext cx="2494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01" name="Google Shape;601;p23"/>
          <p:cNvSpPr txBox="1">
            <a:spLocks noGrp="1"/>
          </p:cNvSpPr>
          <p:nvPr>
            <p:ph type="subTitle" idx="4"/>
          </p:nvPr>
        </p:nvSpPr>
        <p:spPr>
          <a:xfrm>
            <a:off x="3553467" y="5086667"/>
            <a:ext cx="24948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602" name="Google Shape;602;p23"/>
          <p:cNvSpPr txBox="1">
            <a:spLocks noGrp="1"/>
          </p:cNvSpPr>
          <p:nvPr>
            <p:ph type="title" idx="5"/>
          </p:nvPr>
        </p:nvSpPr>
        <p:spPr>
          <a:xfrm>
            <a:off x="6155912" y="4479933"/>
            <a:ext cx="2494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03" name="Google Shape;603;p23"/>
          <p:cNvSpPr txBox="1">
            <a:spLocks noGrp="1"/>
          </p:cNvSpPr>
          <p:nvPr>
            <p:ph type="subTitle" idx="6"/>
          </p:nvPr>
        </p:nvSpPr>
        <p:spPr>
          <a:xfrm>
            <a:off x="6155800" y="5086667"/>
            <a:ext cx="24948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604" name="Google Shape;604;p23"/>
          <p:cNvSpPr txBox="1">
            <a:spLocks noGrp="1"/>
          </p:cNvSpPr>
          <p:nvPr>
            <p:ph type="title" idx="7"/>
          </p:nvPr>
        </p:nvSpPr>
        <p:spPr>
          <a:xfrm>
            <a:off x="8758385" y="4479933"/>
            <a:ext cx="2494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05" name="Google Shape;605;p23"/>
          <p:cNvSpPr txBox="1">
            <a:spLocks noGrp="1"/>
          </p:cNvSpPr>
          <p:nvPr>
            <p:ph type="subTitle" idx="8"/>
          </p:nvPr>
        </p:nvSpPr>
        <p:spPr>
          <a:xfrm>
            <a:off x="8758332" y="5086667"/>
            <a:ext cx="24948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grpSp>
        <p:nvGrpSpPr>
          <p:cNvPr id="606" name="Google Shape;606;p23"/>
          <p:cNvGrpSpPr/>
          <p:nvPr/>
        </p:nvGrpSpPr>
        <p:grpSpPr>
          <a:xfrm rot="6299945">
            <a:off x="10388812" y="6084647"/>
            <a:ext cx="479661" cy="434492"/>
            <a:chOff x="1640475" y="1197075"/>
            <a:chExt cx="55475" cy="50250"/>
          </a:xfrm>
        </p:grpSpPr>
        <p:sp>
          <p:nvSpPr>
            <p:cNvPr id="607" name="Google Shape;607;p2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2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2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10" name="Google Shape;610;p23"/>
          <p:cNvSpPr/>
          <p:nvPr/>
        </p:nvSpPr>
        <p:spPr>
          <a:xfrm rot="8615811" flipH="1">
            <a:off x="302885" y="6130723"/>
            <a:ext cx="1130787" cy="22887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1" name="Google Shape;611;p23"/>
          <p:cNvSpPr/>
          <p:nvPr/>
        </p:nvSpPr>
        <p:spPr>
          <a:xfrm rot="-9000285">
            <a:off x="8745469" y="312132"/>
            <a:ext cx="1293379" cy="30298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12" name="Google Shape;612;p23"/>
          <p:cNvGrpSpPr/>
          <p:nvPr/>
        </p:nvGrpSpPr>
        <p:grpSpPr>
          <a:xfrm rot="10799841">
            <a:off x="2147571" y="6013994"/>
            <a:ext cx="319869" cy="289748"/>
            <a:chOff x="1640475" y="1197075"/>
            <a:chExt cx="55475" cy="50250"/>
          </a:xfrm>
        </p:grpSpPr>
        <p:sp>
          <p:nvSpPr>
            <p:cNvPr id="613" name="Google Shape;613;p2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2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2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6" name="Google Shape;616;p23"/>
          <p:cNvGrpSpPr/>
          <p:nvPr/>
        </p:nvGrpSpPr>
        <p:grpSpPr>
          <a:xfrm rot="-5400235">
            <a:off x="10821533" y="847200"/>
            <a:ext cx="324144" cy="293621"/>
            <a:chOff x="1640475" y="1197075"/>
            <a:chExt cx="55475" cy="50250"/>
          </a:xfrm>
        </p:grpSpPr>
        <p:sp>
          <p:nvSpPr>
            <p:cNvPr id="617" name="Google Shape;617;p2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2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2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20" name="Google Shape;620;p23"/>
          <p:cNvSpPr/>
          <p:nvPr/>
        </p:nvSpPr>
        <p:spPr>
          <a:xfrm rot="-9900095">
            <a:off x="11132193" y="5408084"/>
            <a:ext cx="565912" cy="836675"/>
          </a:xfrm>
          <a:custGeom>
            <a:avLst/>
            <a:gdLst/>
            <a:ahLst/>
            <a:cxnLst/>
            <a:rect l="l" t="t" r="r" b="b"/>
            <a:pathLst>
              <a:path w="10628" h="15713" extrusionOk="0">
                <a:moveTo>
                  <a:pt x="9154" y="0"/>
                </a:moveTo>
                <a:cubicBezTo>
                  <a:pt x="9141" y="0"/>
                  <a:pt x="9128" y="5"/>
                  <a:pt x="9118" y="14"/>
                </a:cubicBezTo>
                <a:cubicBezTo>
                  <a:pt x="9094" y="34"/>
                  <a:pt x="9092" y="69"/>
                  <a:pt x="9112" y="93"/>
                </a:cubicBezTo>
                <a:cubicBezTo>
                  <a:pt x="9278" y="281"/>
                  <a:pt x="9433" y="486"/>
                  <a:pt x="9574" y="703"/>
                </a:cubicBezTo>
                <a:cubicBezTo>
                  <a:pt x="9585" y="719"/>
                  <a:pt x="9602" y="727"/>
                  <a:pt x="9620" y="727"/>
                </a:cubicBezTo>
                <a:cubicBezTo>
                  <a:pt x="9631" y="727"/>
                  <a:pt x="9641" y="725"/>
                  <a:pt x="9651" y="719"/>
                </a:cubicBezTo>
                <a:cubicBezTo>
                  <a:pt x="9677" y="703"/>
                  <a:pt x="9684" y="668"/>
                  <a:pt x="9667" y="642"/>
                </a:cubicBezTo>
                <a:cubicBezTo>
                  <a:pt x="9524" y="421"/>
                  <a:pt x="9366" y="212"/>
                  <a:pt x="9196" y="19"/>
                </a:cubicBezTo>
                <a:cubicBezTo>
                  <a:pt x="9185" y="6"/>
                  <a:pt x="9169" y="0"/>
                  <a:pt x="9154" y="0"/>
                </a:cubicBezTo>
                <a:close/>
                <a:moveTo>
                  <a:pt x="9994" y="1294"/>
                </a:moveTo>
                <a:cubicBezTo>
                  <a:pt x="9986" y="1294"/>
                  <a:pt x="9978" y="1296"/>
                  <a:pt x="9970" y="1299"/>
                </a:cubicBezTo>
                <a:cubicBezTo>
                  <a:pt x="9943" y="1312"/>
                  <a:pt x="9931" y="1345"/>
                  <a:pt x="9944" y="1373"/>
                </a:cubicBezTo>
                <a:cubicBezTo>
                  <a:pt x="10050" y="1602"/>
                  <a:pt x="10143" y="1843"/>
                  <a:pt x="10220" y="2087"/>
                </a:cubicBezTo>
                <a:cubicBezTo>
                  <a:pt x="10228" y="2111"/>
                  <a:pt x="10250" y="2126"/>
                  <a:pt x="10274" y="2126"/>
                </a:cubicBezTo>
                <a:cubicBezTo>
                  <a:pt x="10279" y="2126"/>
                  <a:pt x="10284" y="2125"/>
                  <a:pt x="10291" y="2124"/>
                </a:cubicBezTo>
                <a:cubicBezTo>
                  <a:pt x="10320" y="2114"/>
                  <a:pt x="10336" y="2083"/>
                  <a:pt x="10327" y="2054"/>
                </a:cubicBezTo>
                <a:cubicBezTo>
                  <a:pt x="10248" y="1805"/>
                  <a:pt x="10154" y="1561"/>
                  <a:pt x="10044" y="1326"/>
                </a:cubicBezTo>
                <a:cubicBezTo>
                  <a:pt x="10035" y="1306"/>
                  <a:pt x="10015" y="1294"/>
                  <a:pt x="9994" y="1294"/>
                </a:cubicBezTo>
                <a:close/>
                <a:moveTo>
                  <a:pt x="10459" y="2766"/>
                </a:moveTo>
                <a:cubicBezTo>
                  <a:pt x="10456" y="2766"/>
                  <a:pt x="10452" y="2766"/>
                  <a:pt x="10449" y="2767"/>
                </a:cubicBezTo>
                <a:cubicBezTo>
                  <a:pt x="10418" y="2772"/>
                  <a:pt x="10399" y="2801"/>
                  <a:pt x="10404" y="2831"/>
                </a:cubicBezTo>
                <a:cubicBezTo>
                  <a:pt x="10449" y="3078"/>
                  <a:pt x="10482" y="3334"/>
                  <a:pt x="10500" y="3593"/>
                </a:cubicBezTo>
                <a:cubicBezTo>
                  <a:pt x="10502" y="3621"/>
                  <a:pt x="10526" y="3644"/>
                  <a:pt x="10556" y="3644"/>
                </a:cubicBezTo>
                <a:lnTo>
                  <a:pt x="10559" y="3644"/>
                </a:lnTo>
                <a:cubicBezTo>
                  <a:pt x="10590" y="3642"/>
                  <a:pt x="10612" y="3615"/>
                  <a:pt x="10610" y="3585"/>
                </a:cubicBezTo>
                <a:cubicBezTo>
                  <a:pt x="10592" y="3322"/>
                  <a:pt x="10559" y="3062"/>
                  <a:pt x="10513" y="2811"/>
                </a:cubicBezTo>
                <a:cubicBezTo>
                  <a:pt x="10508" y="2784"/>
                  <a:pt x="10485" y="2766"/>
                  <a:pt x="10459" y="2766"/>
                </a:cubicBezTo>
                <a:close/>
                <a:moveTo>
                  <a:pt x="10573" y="4306"/>
                </a:moveTo>
                <a:cubicBezTo>
                  <a:pt x="10546" y="4306"/>
                  <a:pt x="10516" y="4330"/>
                  <a:pt x="10515" y="4361"/>
                </a:cubicBezTo>
                <a:cubicBezTo>
                  <a:pt x="10509" y="4612"/>
                  <a:pt x="10490" y="4869"/>
                  <a:pt x="10459" y="5127"/>
                </a:cubicBezTo>
                <a:cubicBezTo>
                  <a:pt x="10455" y="5158"/>
                  <a:pt x="10477" y="5185"/>
                  <a:pt x="10508" y="5189"/>
                </a:cubicBezTo>
                <a:lnTo>
                  <a:pt x="10514" y="5189"/>
                </a:lnTo>
                <a:cubicBezTo>
                  <a:pt x="10542" y="5189"/>
                  <a:pt x="10565" y="5168"/>
                  <a:pt x="10569" y="5141"/>
                </a:cubicBezTo>
                <a:cubicBezTo>
                  <a:pt x="10600" y="4879"/>
                  <a:pt x="10620" y="4618"/>
                  <a:pt x="10626" y="4364"/>
                </a:cubicBezTo>
                <a:cubicBezTo>
                  <a:pt x="10627" y="4333"/>
                  <a:pt x="10604" y="4307"/>
                  <a:pt x="10573" y="4306"/>
                </a:cubicBezTo>
                <a:close/>
                <a:moveTo>
                  <a:pt x="10392" y="5842"/>
                </a:moveTo>
                <a:cubicBezTo>
                  <a:pt x="10366" y="5842"/>
                  <a:pt x="10342" y="5860"/>
                  <a:pt x="10337" y="5886"/>
                </a:cubicBezTo>
                <a:cubicBezTo>
                  <a:pt x="10329" y="5923"/>
                  <a:pt x="10322" y="5959"/>
                  <a:pt x="10314" y="5994"/>
                </a:cubicBezTo>
                <a:cubicBezTo>
                  <a:pt x="10268" y="6208"/>
                  <a:pt x="10215" y="6424"/>
                  <a:pt x="10156" y="6634"/>
                </a:cubicBezTo>
                <a:cubicBezTo>
                  <a:pt x="10148" y="6664"/>
                  <a:pt x="10165" y="6695"/>
                  <a:pt x="10195" y="6702"/>
                </a:cubicBezTo>
                <a:cubicBezTo>
                  <a:pt x="10200" y="6705"/>
                  <a:pt x="10204" y="6705"/>
                  <a:pt x="10210" y="6705"/>
                </a:cubicBezTo>
                <a:cubicBezTo>
                  <a:pt x="10234" y="6705"/>
                  <a:pt x="10257" y="6689"/>
                  <a:pt x="10263" y="6664"/>
                </a:cubicBezTo>
                <a:cubicBezTo>
                  <a:pt x="10323" y="6451"/>
                  <a:pt x="10377" y="6233"/>
                  <a:pt x="10423" y="6018"/>
                </a:cubicBezTo>
                <a:cubicBezTo>
                  <a:pt x="10431" y="5981"/>
                  <a:pt x="10438" y="5945"/>
                  <a:pt x="10446" y="5909"/>
                </a:cubicBezTo>
                <a:cubicBezTo>
                  <a:pt x="10452" y="5878"/>
                  <a:pt x="10432" y="5849"/>
                  <a:pt x="10402" y="5842"/>
                </a:cubicBezTo>
                <a:cubicBezTo>
                  <a:pt x="10399" y="5842"/>
                  <a:pt x="10395" y="5842"/>
                  <a:pt x="10392" y="5842"/>
                </a:cubicBezTo>
                <a:close/>
                <a:moveTo>
                  <a:pt x="2671" y="7727"/>
                </a:moveTo>
                <a:cubicBezTo>
                  <a:pt x="2645" y="7727"/>
                  <a:pt x="2616" y="7750"/>
                  <a:pt x="2615" y="7780"/>
                </a:cubicBezTo>
                <a:cubicBezTo>
                  <a:pt x="2615" y="7811"/>
                  <a:pt x="2639" y="7837"/>
                  <a:pt x="2670" y="7838"/>
                </a:cubicBezTo>
                <a:cubicBezTo>
                  <a:pt x="2904" y="7844"/>
                  <a:pt x="3138" y="7936"/>
                  <a:pt x="3346" y="8101"/>
                </a:cubicBezTo>
                <a:cubicBezTo>
                  <a:pt x="3356" y="8109"/>
                  <a:pt x="3368" y="8113"/>
                  <a:pt x="3380" y="8113"/>
                </a:cubicBezTo>
                <a:cubicBezTo>
                  <a:pt x="3396" y="8113"/>
                  <a:pt x="3413" y="8106"/>
                  <a:pt x="3424" y="8092"/>
                </a:cubicBezTo>
                <a:cubicBezTo>
                  <a:pt x="3442" y="8068"/>
                  <a:pt x="3439" y="8032"/>
                  <a:pt x="3414" y="8014"/>
                </a:cubicBezTo>
                <a:cubicBezTo>
                  <a:pt x="3188" y="7834"/>
                  <a:pt x="2931" y="7734"/>
                  <a:pt x="2673" y="7727"/>
                </a:cubicBezTo>
                <a:cubicBezTo>
                  <a:pt x="2672" y="7727"/>
                  <a:pt x="2672" y="7727"/>
                  <a:pt x="2671" y="7727"/>
                </a:cubicBezTo>
                <a:close/>
                <a:moveTo>
                  <a:pt x="9973" y="7330"/>
                </a:moveTo>
                <a:cubicBezTo>
                  <a:pt x="9950" y="7330"/>
                  <a:pt x="9929" y="7344"/>
                  <a:pt x="9921" y="7367"/>
                </a:cubicBezTo>
                <a:cubicBezTo>
                  <a:pt x="9834" y="7607"/>
                  <a:pt x="9736" y="7848"/>
                  <a:pt x="9632" y="8081"/>
                </a:cubicBezTo>
                <a:cubicBezTo>
                  <a:pt x="9619" y="8108"/>
                  <a:pt x="9632" y="8141"/>
                  <a:pt x="9659" y="8153"/>
                </a:cubicBezTo>
                <a:cubicBezTo>
                  <a:pt x="9667" y="8157"/>
                  <a:pt x="9674" y="8159"/>
                  <a:pt x="9682" y="8159"/>
                </a:cubicBezTo>
                <a:cubicBezTo>
                  <a:pt x="9703" y="8159"/>
                  <a:pt x="9724" y="8147"/>
                  <a:pt x="9733" y="8125"/>
                </a:cubicBezTo>
                <a:cubicBezTo>
                  <a:pt x="9839" y="7890"/>
                  <a:pt x="9937" y="7648"/>
                  <a:pt x="10025" y="7405"/>
                </a:cubicBezTo>
                <a:cubicBezTo>
                  <a:pt x="10035" y="7377"/>
                  <a:pt x="10021" y="7344"/>
                  <a:pt x="9992" y="7334"/>
                </a:cubicBezTo>
                <a:cubicBezTo>
                  <a:pt x="9985" y="7331"/>
                  <a:pt x="9979" y="7330"/>
                  <a:pt x="9973" y="7330"/>
                </a:cubicBezTo>
                <a:close/>
                <a:moveTo>
                  <a:pt x="1957" y="7977"/>
                </a:moveTo>
                <a:cubicBezTo>
                  <a:pt x="1944" y="7977"/>
                  <a:pt x="1932" y="7981"/>
                  <a:pt x="1922" y="7990"/>
                </a:cubicBezTo>
                <a:cubicBezTo>
                  <a:pt x="1716" y="8153"/>
                  <a:pt x="1552" y="8384"/>
                  <a:pt x="1461" y="8637"/>
                </a:cubicBezTo>
                <a:cubicBezTo>
                  <a:pt x="1452" y="8666"/>
                  <a:pt x="1467" y="8698"/>
                  <a:pt x="1496" y="8709"/>
                </a:cubicBezTo>
                <a:cubicBezTo>
                  <a:pt x="1502" y="8711"/>
                  <a:pt x="1507" y="8712"/>
                  <a:pt x="1514" y="8712"/>
                </a:cubicBezTo>
                <a:cubicBezTo>
                  <a:pt x="1537" y="8712"/>
                  <a:pt x="1559" y="8697"/>
                  <a:pt x="1566" y="8674"/>
                </a:cubicBezTo>
                <a:cubicBezTo>
                  <a:pt x="1649" y="8441"/>
                  <a:pt x="1800" y="8228"/>
                  <a:pt x="1991" y="8076"/>
                </a:cubicBezTo>
                <a:cubicBezTo>
                  <a:pt x="2015" y="8057"/>
                  <a:pt x="2019" y="8022"/>
                  <a:pt x="2000" y="7998"/>
                </a:cubicBezTo>
                <a:cubicBezTo>
                  <a:pt x="1989" y="7984"/>
                  <a:pt x="1973" y="7977"/>
                  <a:pt x="1957" y="7977"/>
                </a:cubicBezTo>
                <a:close/>
                <a:moveTo>
                  <a:pt x="3845" y="8611"/>
                </a:moveTo>
                <a:cubicBezTo>
                  <a:pt x="3837" y="8611"/>
                  <a:pt x="3830" y="8612"/>
                  <a:pt x="3822" y="8616"/>
                </a:cubicBezTo>
                <a:cubicBezTo>
                  <a:pt x="3795" y="8627"/>
                  <a:pt x="3782" y="8661"/>
                  <a:pt x="3794" y="8688"/>
                </a:cubicBezTo>
                <a:cubicBezTo>
                  <a:pt x="3888" y="8903"/>
                  <a:pt x="3943" y="9150"/>
                  <a:pt x="3960" y="9421"/>
                </a:cubicBezTo>
                <a:cubicBezTo>
                  <a:pt x="3962" y="9450"/>
                  <a:pt x="3987" y="9472"/>
                  <a:pt x="4016" y="9472"/>
                </a:cubicBezTo>
                <a:lnTo>
                  <a:pt x="4019" y="9472"/>
                </a:lnTo>
                <a:cubicBezTo>
                  <a:pt x="4050" y="9470"/>
                  <a:pt x="4073" y="9445"/>
                  <a:pt x="4071" y="9414"/>
                </a:cubicBezTo>
                <a:cubicBezTo>
                  <a:pt x="4053" y="9130"/>
                  <a:pt x="3994" y="8871"/>
                  <a:pt x="3896" y="8645"/>
                </a:cubicBezTo>
                <a:cubicBezTo>
                  <a:pt x="3887" y="8624"/>
                  <a:pt x="3866" y="8611"/>
                  <a:pt x="3845" y="8611"/>
                </a:cubicBezTo>
                <a:close/>
                <a:moveTo>
                  <a:pt x="9339" y="8741"/>
                </a:moveTo>
                <a:cubicBezTo>
                  <a:pt x="9320" y="8741"/>
                  <a:pt x="9301" y="8752"/>
                  <a:pt x="9291" y="8771"/>
                </a:cubicBezTo>
                <a:cubicBezTo>
                  <a:pt x="9196" y="8946"/>
                  <a:pt x="9094" y="9121"/>
                  <a:pt x="8990" y="9290"/>
                </a:cubicBezTo>
                <a:cubicBezTo>
                  <a:pt x="8960" y="9338"/>
                  <a:pt x="8930" y="9385"/>
                  <a:pt x="8900" y="9433"/>
                </a:cubicBezTo>
                <a:cubicBezTo>
                  <a:pt x="8883" y="9459"/>
                  <a:pt x="8890" y="9493"/>
                  <a:pt x="8916" y="9510"/>
                </a:cubicBezTo>
                <a:cubicBezTo>
                  <a:pt x="8926" y="9515"/>
                  <a:pt x="8936" y="9518"/>
                  <a:pt x="8946" y="9518"/>
                </a:cubicBezTo>
                <a:cubicBezTo>
                  <a:pt x="8964" y="9518"/>
                  <a:pt x="8982" y="9509"/>
                  <a:pt x="8993" y="9493"/>
                </a:cubicBezTo>
                <a:cubicBezTo>
                  <a:pt x="9024" y="9445"/>
                  <a:pt x="9055" y="9397"/>
                  <a:pt x="9085" y="9349"/>
                </a:cubicBezTo>
                <a:cubicBezTo>
                  <a:pt x="9190" y="9178"/>
                  <a:pt x="9293" y="9000"/>
                  <a:pt x="9389" y="8823"/>
                </a:cubicBezTo>
                <a:cubicBezTo>
                  <a:pt x="9403" y="8796"/>
                  <a:pt x="9393" y="8762"/>
                  <a:pt x="9367" y="8748"/>
                </a:cubicBezTo>
                <a:cubicBezTo>
                  <a:pt x="9358" y="8743"/>
                  <a:pt x="9349" y="8741"/>
                  <a:pt x="9339" y="8741"/>
                </a:cubicBezTo>
                <a:close/>
                <a:moveTo>
                  <a:pt x="1463" y="9364"/>
                </a:moveTo>
                <a:cubicBezTo>
                  <a:pt x="1460" y="9364"/>
                  <a:pt x="1456" y="9364"/>
                  <a:pt x="1453" y="9365"/>
                </a:cubicBezTo>
                <a:cubicBezTo>
                  <a:pt x="1422" y="9370"/>
                  <a:pt x="1403" y="9399"/>
                  <a:pt x="1408" y="9429"/>
                </a:cubicBezTo>
                <a:cubicBezTo>
                  <a:pt x="1454" y="9678"/>
                  <a:pt x="1557" y="9931"/>
                  <a:pt x="1705" y="10162"/>
                </a:cubicBezTo>
                <a:cubicBezTo>
                  <a:pt x="1716" y="10179"/>
                  <a:pt x="1734" y="10187"/>
                  <a:pt x="1752" y="10187"/>
                </a:cubicBezTo>
                <a:cubicBezTo>
                  <a:pt x="1763" y="10187"/>
                  <a:pt x="1773" y="10184"/>
                  <a:pt x="1782" y="10179"/>
                </a:cubicBezTo>
                <a:cubicBezTo>
                  <a:pt x="1808" y="10162"/>
                  <a:pt x="1815" y="10127"/>
                  <a:pt x="1799" y="10102"/>
                </a:cubicBezTo>
                <a:cubicBezTo>
                  <a:pt x="1657" y="9883"/>
                  <a:pt x="1560" y="9643"/>
                  <a:pt x="1517" y="9409"/>
                </a:cubicBezTo>
                <a:cubicBezTo>
                  <a:pt x="1512" y="9382"/>
                  <a:pt x="1489" y="9364"/>
                  <a:pt x="1463" y="9364"/>
                </a:cubicBezTo>
                <a:close/>
                <a:moveTo>
                  <a:pt x="8495" y="10036"/>
                </a:moveTo>
                <a:cubicBezTo>
                  <a:pt x="8479" y="10036"/>
                  <a:pt x="8463" y="10043"/>
                  <a:pt x="8451" y="10057"/>
                </a:cubicBezTo>
                <a:cubicBezTo>
                  <a:pt x="8285" y="10264"/>
                  <a:pt x="8112" y="10454"/>
                  <a:pt x="7934" y="10621"/>
                </a:cubicBezTo>
                <a:cubicBezTo>
                  <a:pt x="7913" y="10642"/>
                  <a:pt x="7912" y="10678"/>
                  <a:pt x="7932" y="10700"/>
                </a:cubicBezTo>
                <a:cubicBezTo>
                  <a:pt x="7944" y="10711"/>
                  <a:pt x="7958" y="10717"/>
                  <a:pt x="7973" y="10717"/>
                </a:cubicBezTo>
                <a:cubicBezTo>
                  <a:pt x="7987" y="10717"/>
                  <a:pt x="8000" y="10712"/>
                  <a:pt x="8011" y="10702"/>
                </a:cubicBezTo>
                <a:cubicBezTo>
                  <a:pt x="8191" y="10531"/>
                  <a:pt x="8368" y="10338"/>
                  <a:pt x="8539" y="10126"/>
                </a:cubicBezTo>
                <a:cubicBezTo>
                  <a:pt x="8558" y="10102"/>
                  <a:pt x="8554" y="10068"/>
                  <a:pt x="8530" y="10048"/>
                </a:cubicBezTo>
                <a:cubicBezTo>
                  <a:pt x="8520" y="10040"/>
                  <a:pt x="8507" y="10036"/>
                  <a:pt x="8495" y="10036"/>
                </a:cubicBezTo>
                <a:close/>
                <a:moveTo>
                  <a:pt x="3979" y="10133"/>
                </a:moveTo>
                <a:cubicBezTo>
                  <a:pt x="3952" y="10133"/>
                  <a:pt x="3929" y="10154"/>
                  <a:pt x="3925" y="10182"/>
                </a:cubicBezTo>
                <a:lnTo>
                  <a:pt x="3920" y="10220"/>
                </a:lnTo>
                <a:cubicBezTo>
                  <a:pt x="3884" y="10457"/>
                  <a:pt x="3835" y="10698"/>
                  <a:pt x="3773" y="10933"/>
                </a:cubicBezTo>
                <a:cubicBezTo>
                  <a:pt x="3765" y="10963"/>
                  <a:pt x="3783" y="10993"/>
                  <a:pt x="3813" y="11000"/>
                </a:cubicBezTo>
                <a:cubicBezTo>
                  <a:pt x="3817" y="11002"/>
                  <a:pt x="3822" y="11002"/>
                  <a:pt x="3827" y="11002"/>
                </a:cubicBezTo>
                <a:cubicBezTo>
                  <a:pt x="3851" y="11002"/>
                  <a:pt x="3874" y="10986"/>
                  <a:pt x="3881" y="10961"/>
                </a:cubicBezTo>
                <a:cubicBezTo>
                  <a:pt x="3944" y="10721"/>
                  <a:pt x="3994" y="10478"/>
                  <a:pt x="4030" y="10236"/>
                </a:cubicBezTo>
                <a:lnTo>
                  <a:pt x="4035" y="10197"/>
                </a:lnTo>
                <a:cubicBezTo>
                  <a:pt x="4039" y="10166"/>
                  <a:pt x="4018" y="10138"/>
                  <a:pt x="3987" y="10134"/>
                </a:cubicBezTo>
                <a:cubicBezTo>
                  <a:pt x="3984" y="10133"/>
                  <a:pt x="3982" y="10133"/>
                  <a:pt x="3979" y="10133"/>
                </a:cubicBezTo>
                <a:close/>
                <a:moveTo>
                  <a:pt x="2272" y="10644"/>
                </a:moveTo>
                <a:cubicBezTo>
                  <a:pt x="2256" y="10644"/>
                  <a:pt x="2239" y="10651"/>
                  <a:pt x="2228" y="10665"/>
                </a:cubicBezTo>
                <a:cubicBezTo>
                  <a:pt x="2209" y="10689"/>
                  <a:pt x="2214" y="10725"/>
                  <a:pt x="2237" y="10744"/>
                </a:cubicBezTo>
                <a:cubicBezTo>
                  <a:pt x="2429" y="10898"/>
                  <a:pt x="2647" y="11033"/>
                  <a:pt x="2903" y="11158"/>
                </a:cubicBezTo>
                <a:cubicBezTo>
                  <a:pt x="2911" y="11163"/>
                  <a:pt x="2920" y="11164"/>
                  <a:pt x="2927" y="11164"/>
                </a:cubicBezTo>
                <a:cubicBezTo>
                  <a:pt x="2947" y="11164"/>
                  <a:pt x="2968" y="11153"/>
                  <a:pt x="2977" y="11133"/>
                </a:cubicBezTo>
                <a:cubicBezTo>
                  <a:pt x="2990" y="11105"/>
                  <a:pt x="2979" y="11072"/>
                  <a:pt x="2952" y="11058"/>
                </a:cubicBezTo>
                <a:cubicBezTo>
                  <a:pt x="2703" y="10937"/>
                  <a:pt x="2492" y="10806"/>
                  <a:pt x="2306" y="10656"/>
                </a:cubicBezTo>
                <a:cubicBezTo>
                  <a:pt x="2296" y="10648"/>
                  <a:pt x="2284" y="10644"/>
                  <a:pt x="2272" y="10644"/>
                </a:cubicBezTo>
                <a:close/>
                <a:moveTo>
                  <a:pt x="7368" y="11087"/>
                </a:moveTo>
                <a:cubicBezTo>
                  <a:pt x="7358" y="11087"/>
                  <a:pt x="7347" y="11090"/>
                  <a:pt x="7338" y="11096"/>
                </a:cubicBezTo>
                <a:cubicBezTo>
                  <a:pt x="7119" y="11238"/>
                  <a:pt x="6892" y="11355"/>
                  <a:pt x="6661" y="11440"/>
                </a:cubicBezTo>
                <a:cubicBezTo>
                  <a:pt x="6632" y="11451"/>
                  <a:pt x="6617" y="11484"/>
                  <a:pt x="6628" y="11512"/>
                </a:cubicBezTo>
                <a:cubicBezTo>
                  <a:pt x="6636" y="11534"/>
                  <a:pt x="6658" y="11548"/>
                  <a:pt x="6680" y="11548"/>
                </a:cubicBezTo>
                <a:cubicBezTo>
                  <a:pt x="6686" y="11548"/>
                  <a:pt x="6693" y="11547"/>
                  <a:pt x="6699" y="11545"/>
                </a:cubicBezTo>
                <a:cubicBezTo>
                  <a:pt x="6939" y="11456"/>
                  <a:pt x="7174" y="11337"/>
                  <a:pt x="7399" y="11189"/>
                </a:cubicBezTo>
                <a:cubicBezTo>
                  <a:pt x="7425" y="11172"/>
                  <a:pt x="7432" y="11138"/>
                  <a:pt x="7415" y="11112"/>
                </a:cubicBezTo>
                <a:cubicBezTo>
                  <a:pt x="7404" y="11096"/>
                  <a:pt x="7386" y="11087"/>
                  <a:pt x="7368" y="11087"/>
                </a:cubicBezTo>
                <a:close/>
                <a:moveTo>
                  <a:pt x="3646" y="11340"/>
                </a:moveTo>
                <a:cubicBezTo>
                  <a:pt x="3622" y="11340"/>
                  <a:pt x="3600" y="11355"/>
                  <a:pt x="3593" y="11378"/>
                </a:cubicBezTo>
                <a:cubicBezTo>
                  <a:pt x="3583" y="11407"/>
                  <a:pt x="3599" y="11439"/>
                  <a:pt x="3628" y="11449"/>
                </a:cubicBezTo>
                <a:cubicBezTo>
                  <a:pt x="3882" y="11533"/>
                  <a:pt x="4135" y="11602"/>
                  <a:pt x="4380" y="11653"/>
                </a:cubicBezTo>
                <a:cubicBezTo>
                  <a:pt x="4384" y="11653"/>
                  <a:pt x="4389" y="11654"/>
                  <a:pt x="4392" y="11654"/>
                </a:cubicBezTo>
                <a:cubicBezTo>
                  <a:pt x="4417" y="11654"/>
                  <a:pt x="4441" y="11636"/>
                  <a:pt x="4446" y="11609"/>
                </a:cubicBezTo>
                <a:cubicBezTo>
                  <a:pt x="4453" y="11579"/>
                  <a:pt x="4433" y="11550"/>
                  <a:pt x="4404" y="11544"/>
                </a:cubicBezTo>
                <a:cubicBezTo>
                  <a:pt x="4163" y="11494"/>
                  <a:pt x="3913" y="11426"/>
                  <a:pt x="3663" y="11343"/>
                </a:cubicBezTo>
                <a:cubicBezTo>
                  <a:pt x="3657" y="11341"/>
                  <a:pt x="3651" y="11340"/>
                  <a:pt x="3646" y="11340"/>
                </a:cubicBezTo>
                <a:close/>
                <a:moveTo>
                  <a:pt x="5932" y="11621"/>
                </a:moveTo>
                <a:cubicBezTo>
                  <a:pt x="5929" y="11621"/>
                  <a:pt x="5926" y="11622"/>
                  <a:pt x="5924" y="11622"/>
                </a:cubicBezTo>
                <a:cubicBezTo>
                  <a:pt x="5757" y="11643"/>
                  <a:pt x="5584" y="11653"/>
                  <a:pt x="5409" y="11653"/>
                </a:cubicBezTo>
                <a:cubicBezTo>
                  <a:pt x="5326" y="11653"/>
                  <a:pt x="5244" y="11651"/>
                  <a:pt x="5161" y="11646"/>
                </a:cubicBezTo>
                <a:cubicBezTo>
                  <a:pt x="5160" y="11646"/>
                  <a:pt x="5158" y="11646"/>
                  <a:pt x="5157" y="11646"/>
                </a:cubicBezTo>
                <a:cubicBezTo>
                  <a:pt x="5128" y="11646"/>
                  <a:pt x="5104" y="11669"/>
                  <a:pt x="5102" y="11699"/>
                </a:cubicBezTo>
                <a:cubicBezTo>
                  <a:pt x="5101" y="11729"/>
                  <a:pt x="5125" y="11755"/>
                  <a:pt x="5155" y="11758"/>
                </a:cubicBezTo>
                <a:cubicBezTo>
                  <a:pt x="5242" y="11762"/>
                  <a:pt x="5330" y="11765"/>
                  <a:pt x="5417" y="11765"/>
                </a:cubicBezTo>
                <a:cubicBezTo>
                  <a:pt x="5595" y="11765"/>
                  <a:pt x="5770" y="11753"/>
                  <a:pt x="5938" y="11732"/>
                </a:cubicBezTo>
                <a:cubicBezTo>
                  <a:pt x="5967" y="11728"/>
                  <a:pt x="5990" y="11700"/>
                  <a:pt x="5986" y="11670"/>
                </a:cubicBezTo>
                <a:cubicBezTo>
                  <a:pt x="5982" y="11642"/>
                  <a:pt x="5959" y="11621"/>
                  <a:pt x="5932" y="11621"/>
                </a:cubicBezTo>
                <a:close/>
                <a:moveTo>
                  <a:pt x="3586" y="11626"/>
                </a:moveTo>
                <a:cubicBezTo>
                  <a:pt x="3563" y="11626"/>
                  <a:pt x="3542" y="11639"/>
                  <a:pt x="3533" y="11661"/>
                </a:cubicBezTo>
                <a:cubicBezTo>
                  <a:pt x="3441" y="11895"/>
                  <a:pt x="3333" y="12130"/>
                  <a:pt x="3213" y="12358"/>
                </a:cubicBezTo>
                <a:cubicBezTo>
                  <a:pt x="3198" y="12386"/>
                  <a:pt x="3209" y="12419"/>
                  <a:pt x="3237" y="12434"/>
                </a:cubicBezTo>
                <a:cubicBezTo>
                  <a:pt x="3244" y="12438"/>
                  <a:pt x="3254" y="12440"/>
                  <a:pt x="3263" y="12440"/>
                </a:cubicBezTo>
                <a:cubicBezTo>
                  <a:pt x="3282" y="12440"/>
                  <a:pt x="3302" y="12430"/>
                  <a:pt x="3312" y="12410"/>
                </a:cubicBezTo>
                <a:cubicBezTo>
                  <a:pt x="3434" y="12178"/>
                  <a:pt x="3542" y="11940"/>
                  <a:pt x="3636" y="11702"/>
                </a:cubicBezTo>
                <a:cubicBezTo>
                  <a:pt x="3648" y="11673"/>
                  <a:pt x="3634" y="11641"/>
                  <a:pt x="3606" y="11629"/>
                </a:cubicBezTo>
                <a:cubicBezTo>
                  <a:pt x="3599" y="11627"/>
                  <a:pt x="3592" y="11626"/>
                  <a:pt x="3586" y="11626"/>
                </a:cubicBezTo>
                <a:close/>
                <a:moveTo>
                  <a:pt x="2869" y="12994"/>
                </a:moveTo>
                <a:cubicBezTo>
                  <a:pt x="2850" y="12994"/>
                  <a:pt x="2832" y="13003"/>
                  <a:pt x="2821" y="13019"/>
                </a:cubicBezTo>
                <a:cubicBezTo>
                  <a:pt x="2683" y="13230"/>
                  <a:pt x="2530" y="13438"/>
                  <a:pt x="2367" y="13639"/>
                </a:cubicBezTo>
                <a:cubicBezTo>
                  <a:pt x="2348" y="13662"/>
                  <a:pt x="2352" y="13698"/>
                  <a:pt x="2376" y="13717"/>
                </a:cubicBezTo>
                <a:cubicBezTo>
                  <a:pt x="2387" y="13725"/>
                  <a:pt x="2398" y="13730"/>
                  <a:pt x="2411" y="13730"/>
                </a:cubicBezTo>
                <a:cubicBezTo>
                  <a:pt x="2427" y="13730"/>
                  <a:pt x="2443" y="13722"/>
                  <a:pt x="2454" y="13708"/>
                </a:cubicBezTo>
                <a:cubicBezTo>
                  <a:pt x="2618" y="13505"/>
                  <a:pt x="2773" y="13294"/>
                  <a:pt x="2914" y="13080"/>
                </a:cubicBezTo>
                <a:cubicBezTo>
                  <a:pt x="2931" y="13054"/>
                  <a:pt x="2925" y="13020"/>
                  <a:pt x="2899" y="13003"/>
                </a:cubicBezTo>
                <a:cubicBezTo>
                  <a:pt x="2890" y="12997"/>
                  <a:pt x="2879" y="12994"/>
                  <a:pt x="2869" y="12994"/>
                </a:cubicBezTo>
                <a:close/>
                <a:moveTo>
                  <a:pt x="1898" y="14197"/>
                </a:moveTo>
                <a:cubicBezTo>
                  <a:pt x="1883" y="14197"/>
                  <a:pt x="1869" y="14203"/>
                  <a:pt x="1858" y="14214"/>
                </a:cubicBezTo>
                <a:cubicBezTo>
                  <a:pt x="1680" y="14396"/>
                  <a:pt x="1492" y="14575"/>
                  <a:pt x="1299" y="14742"/>
                </a:cubicBezTo>
                <a:cubicBezTo>
                  <a:pt x="1276" y="14763"/>
                  <a:pt x="1273" y="14797"/>
                  <a:pt x="1294" y="14820"/>
                </a:cubicBezTo>
                <a:cubicBezTo>
                  <a:pt x="1304" y="14833"/>
                  <a:pt x="1319" y="14840"/>
                  <a:pt x="1335" y="14840"/>
                </a:cubicBezTo>
                <a:cubicBezTo>
                  <a:pt x="1348" y="14840"/>
                  <a:pt x="1361" y="14835"/>
                  <a:pt x="1372" y="14826"/>
                </a:cubicBezTo>
                <a:cubicBezTo>
                  <a:pt x="1567" y="14656"/>
                  <a:pt x="1758" y="14476"/>
                  <a:pt x="1937" y="14292"/>
                </a:cubicBezTo>
                <a:cubicBezTo>
                  <a:pt x="1958" y="14269"/>
                  <a:pt x="1958" y="14234"/>
                  <a:pt x="1936" y="14212"/>
                </a:cubicBezTo>
                <a:cubicBezTo>
                  <a:pt x="1925" y="14202"/>
                  <a:pt x="1912" y="14197"/>
                  <a:pt x="1898" y="14197"/>
                </a:cubicBezTo>
                <a:close/>
                <a:moveTo>
                  <a:pt x="729" y="15209"/>
                </a:moveTo>
                <a:cubicBezTo>
                  <a:pt x="718" y="15209"/>
                  <a:pt x="706" y="15213"/>
                  <a:pt x="697" y="15220"/>
                </a:cubicBezTo>
                <a:cubicBezTo>
                  <a:pt x="463" y="15388"/>
                  <a:pt x="248" y="15514"/>
                  <a:pt x="41" y="15607"/>
                </a:cubicBezTo>
                <a:cubicBezTo>
                  <a:pt x="13" y="15619"/>
                  <a:pt x="0" y="15651"/>
                  <a:pt x="13" y="15680"/>
                </a:cubicBezTo>
                <a:cubicBezTo>
                  <a:pt x="22" y="15701"/>
                  <a:pt x="43" y="15712"/>
                  <a:pt x="64" y="15712"/>
                </a:cubicBezTo>
                <a:cubicBezTo>
                  <a:pt x="72" y="15712"/>
                  <a:pt x="79" y="15711"/>
                  <a:pt x="87" y="15708"/>
                </a:cubicBezTo>
                <a:cubicBezTo>
                  <a:pt x="300" y="15613"/>
                  <a:pt x="521" y="15483"/>
                  <a:pt x="762" y="15310"/>
                </a:cubicBezTo>
                <a:cubicBezTo>
                  <a:pt x="786" y="15293"/>
                  <a:pt x="792" y="15257"/>
                  <a:pt x="775" y="15233"/>
                </a:cubicBezTo>
                <a:cubicBezTo>
                  <a:pt x="764" y="15217"/>
                  <a:pt x="746" y="15209"/>
                  <a:pt x="729" y="15209"/>
                </a:cubicBezTo>
                <a:close/>
              </a:path>
            </a:pathLst>
          </a:custGeom>
          <a:solidFill>
            <a:srgbClr val="CCB1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1" name="Google Shape;621;p23"/>
          <p:cNvSpPr/>
          <p:nvPr/>
        </p:nvSpPr>
        <p:spPr>
          <a:xfrm rot="-3511162">
            <a:off x="1410772" y="359121"/>
            <a:ext cx="984713" cy="720419"/>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22" name="Google Shape;622;p23"/>
          <p:cNvGrpSpPr/>
          <p:nvPr/>
        </p:nvGrpSpPr>
        <p:grpSpPr>
          <a:xfrm rot="-10374925">
            <a:off x="439203" y="650949"/>
            <a:ext cx="479660" cy="434489"/>
            <a:chOff x="1640475" y="1197075"/>
            <a:chExt cx="55475" cy="50250"/>
          </a:xfrm>
        </p:grpSpPr>
        <p:sp>
          <p:nvSpPr>
            <p:cNvPr id="623" name="Google Shape;623;p2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2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2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5396953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626"/>
        <p:cNvGrpSpPr/>
        <p:nvPr/>
      </p:nvGrpSpPr>
      <p:grpSpPr>
        <a:xfrm>
          <a:off x="0" y="0"/>
          <a:ext cx="0" cy="0"/>
          <a:chOff x="0" y="0"/>
          <a:chExt cx="0" cy="0"/>
        </a:xfrm>
      </p:grpSpPr>
      <p:sp>
        <p:nvSpPr>
          <p:cNvPr id="627" name="Google Shape;627;p24"/>
          <p:cNvSpPr/>
          <p:nvPr/>
        </p:nvSpPr>
        <p:spPr>
          <a:xfrm>
            <a:off x="-287795" y="4787106"/>
            <a:ext cx="5249664" cy="2470481"/>
          </a:xfrm>
          <a:custGeom>
            <a:avLst/>
            <a:gdLst/>
            <a:ahLst/>
            <a:cxnLst/>
            <a:rect l="l" t="t" r="r" b="b"/>
            <a:pathLst>
              <a:path w="23808" h="11204" extrusionOk="0">
                <a:moveTo>
                  <a:pt x="1601" y="1"/>
                </a:moveTo>
                <a:cubicBezTo>
                  <a:pt x="1055" y="1"/>
                  <a:pt x="506" y="115"/>
                  <a:pt x="0" y="332"/>
                </a:cubicBezTo>
                <a:lnTo>
                  <a:pt x="0" y="11204"/>
                </a:lnTo>
                <a:lnTo>
                  <a:pt x="23808" y="11204"/>
                </a:lnTo>
                <a:cubicBezTo>
                  <a:pt x="23725" y="11045"/>
                  <a:pt x="23628" y="10895"/>
                  <a:pt x="23519" y="10757"/>
                </a:cubicBezTo>
                <a:cubicBezTo>
                  <a:pt x="23017" y="10126"/>
                  <a:pt x="22249" y="9748"/>
                  <a:pt x="21476" y="9748"/>
                </a:cubicBezTo>
                <a:cubicBezTo>
                  <a:pt x="21442" y="9748"/>
                  <a:pt x="21408" y="9749"/>
                  <a:pt x="21374" y="9751"/>
                </a:cubicBezTo>
                <a:cubicBezTo>
                  <a:pt x="20787" y="9776"/>
                  <a:pt x="20207" y="10007"/>
                  <a:pt x="19629" y="10007"/>
                </a:cubicBezTo>
                <a:cubicBezTo>
                  <a:pt x="19512" y="10007"/>
                  <a:pt x="19395" y="9998"/>
                  <a:pt x="19278" y="9975"/>
                </a:cubicBezTo>
                <a:cubicBezTo>
                  <a:pt x="19140" y="9948"/>
                  <a:pt x="19009" y="9906"/>
                  <a:pt x="18886" y="9850"/>
                </a:cubicBezTo>
                <a:cubicBezTo>
                  <a:pt x="18859" y="9838"/>
                  <a:pt x="18832" y="9826"/>
                  <a:pt x="18806" y="9811"/>
                </a:cubicBezTo>
                <a:cubicBezTo>
                  <a:pt x="17861" y="9333"/>
                  <a:pt x="17298" y="8089"/>
                  <a:pt x="16410" y="7398"/>
                </a:cubicBezTo>
                <a:cubicBezTo>
                  <a:pt x="15787" y="6913"/>
                  <a:pt x="15050" y="6730"/>
                  <a:pt x="14282" y="6730"/>
                </a:cubicBezTo>
                <a:cubicBezTo>
                  <a:pt x="13407" y="6730"/>
                  <a:pt x="12492" y="6967"/>
                  <a:pt x="11660" y="7265"/>
                </a:cubicBezTo>
                <a:cubicBezTo>
                  <a:pt x="10916" y="7531"/>
                  <a:pt x="10145" y="7839"/>
                  <a:pt x="9375" y="7839"/>
                </a:cubicBezTo>
                <a:cubicBezTo>
                  <a:pt x="9193" y="7839"/>
                  <a:pt x="9011" y="7822"/>
                  <a:pt x="8830" y="7783"/>
                </a:cubicBezTo>
                <a:cubicBezTo>
                  <a:pt x="7417" y="7481"/>
                  <a:pt x="6534" y="5988"/>
                  <a:pt x="5961" y="4572"/>
                </a:cubicBezTo>
                <a:cubicBezTo>
                  <a:pt x="5388" y="3156"/>
                  <a:pt x="4892" y="1585"/>
                  <a:pt x="3719" y="690"/>
                </a:cubicBezTo>
                <a:cubicBezTo>
                  <a:pt x="3105" y="220"/>
                  <a:pt x="2357" y="1"/>
                  <a:pt x="1601"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4"/>
          <p:cNvSpPr/>
          <p:nvPr/>
        </p:nvSpPr>
        <p:spPr>
          <a:xfrm>
            <a:off x="-667932" y="-450814"/>
            <a:ext cx="4525983" cy="2498265"/>
          </a:xfrm>
          <a:custGeom>
            <a:avLst/>
            <a:gdLst/>
            <a:ahLst/>
            <a:cxnLst/>
            <a:rect l="l" t="t" r="r" b="b"/>
            <a:pathLst>
              <a:path w="20526" h="11330" extrusionOk="0">
                <a:moveTo>
                  <a:pt x="12939" y="1"/>
                </a:moveTo>
                <a:cubicBezTo>
                  <a:pt x="11999" y="1"/>
                  <a:pt x="11086" y="167"/>
                  <a:pt x="10169" y="370"/>
                </a:cubicBezTo>
                <a:cubicBezTo>
                  <a:pt x="9691" y="476"/>
                  <a:pt x="9213" y="584"/>
                  <a:pt x="8731" y="667"/>
                </a:cubicBezTo>
                <a:cubicBezTo>
                  <a:pt x="8234" y="750"/>
                  <a:pt x="7732" y="802"/>
                  <a:pt x="7229" y="839"/>
                </a:cubicBezTo>
                <a:cubicBezTo>
                  <a:pt x="6231" y="913"/>
                  <a:pt x="5230" y="935"/>
                  <a:pt x="4235" y="1052"/>
                </a:cubicBezTo>
                <a:cubicBezTo>
                  <a:pt x="3806" y="1102"/>
                  <a:pt x="3380" y="1184"/>
                  <a:pt x="2951" y="1235"/>
                </a:cubicBezTo>
                <a:cubicBezTo>
                  <a:pt x="2746" y="1260"/>
                  <a:pt x="2537" y="1279"/>
                  <a:pt x="2328" y="1279"/>
                </a:cubicBezTo>
                <a:cubicBezTo>
                  <a:pt x="2138" y="1279"/>
                  <a:pt x="1948" y="1263"/>
                  <a:pt x="1762" y="1222"/>
                </a:cubicBezTo>
                <a:cubicBezTo>
                  <a:pt x="1578" y="1180"/>
                  <a:pt x="1402" y="1113"/>
                  <a:pt x="1242" y="1012"/>
                </a:cubicBezTo>
                <a:cubicBezTo>
                  <a:pt x="1161" y="960"/>
                  <a:pt x="1089" y="870"/>
                  <a:pt x="988" y="868"/>
                </a:cubicBezTo>
                <a:cubicBezTo>
                  <a:pt x="985" y="868"/>
                  <a:pt x="983" y="868"/>
                  <a:pt x="981" y="868"/>
                </a:cubicBezTo>
                <a:cubicBezTo>
                  <a:pt x="897" y="868"/>
                  <a:pt x="810" y="887"/>
                  <a:pt x="732" y="917"/>
                </a:cubicBezTo>
                <a:cubicBezTo>
                  <a:pt x="360" y="1060"/>
                  <a:pt x="147" y="1435"/>
                  <a:pt x="79" y="1816"/>
                </a:cubicBezTo>
                <a:cubicBezTo>
                  <a:pt x="38" y="2046"/>
                  <a:pt x="37" y="2279"/>
                  <a:pt x="38" y="2512"/>
                </a:cubicBezTo>
                <a:cubicBezTo>
                  <a:pt x="38" y="2767"/>
                  <a:pt x="39" y="3024"/>
                  <a:pt x="40" y="3279"/>
                </a:cubicBezTo>
                <a:cubicBezTo>
                  <a:pt x="42" y="3797"/>
                  <a:pt x="44" y="4315"/>
                  <a:pt x="46" y="4833"/>
                </a:cubicBezTo>
                <a:cubicBezTo>
                  <a:pt x="50" y="5817"/>
                  <a:pt x="54" y="6803"/>
                  <a:pt x="57" y="7787"/>
                </a:cubicBezTo>
                <a:cubicBezTo>
                  <a:pt x="55" y="7786"/>
                  <a:pt x="54" y="7785"/>
                  <a:pt x="52" y="7785"/>
                </a:cubicBezTo>
                <a:cubicBezTo>
                  <a:pt x="0" y="7785"/>
                  <a:pt x="101" y="8649"/>
                  <a:pt x="628" y="8724"/>
                </a:cubicBezTo>
                <a:cubicBezTo>
                  <a:pt x="1441" y="8840"/>
                  <a:pt x="1514" y="10145"/>
                  <a:pt x="2146" y="10693"/>
                </a:cubicBezTo>
                <a:cubicBezTo>
                  <a:pt x="2452" y="10957"/>
                  <a:pt x="2805" y="11167"/>
                  <a:pt x="3199" y="11261"/>
                </a:cubicBezTo>
                <a:cubicBezTo>
                  <a:pt x="3402" y="11310"/>
                  <a:pt x="3609" y="11330"/>
                  <a:pt x="3816" y="11330"/>
                </a:cubicBezTo>
                <a:cubicBezTo>
                  <a:pt x="4077" y="11330"/>
                  <a:pt x="4340" y="11298"/>
                  <a:pt x="4597" y="11251"/>
                </a:cubicBezTo>
                <a:cubicBezTo>
                  <a:pt x="5367" y="11113"/>
                  <a:pt x="6207" y="10865"/>
                  <a:pt x="6645" y="10152"/>
                </a:cubicBezTo>
                <a:cubicBezTo>
                  <a:pt x="6859" y="9801"/>
                  <a:pt x="6970" y="9395"/>
                  <a:pt x="7203" y="9055"/>
                </a:cubicBezTo>
                <a:cubicBezTo>
                  <a:pt x="7421" y="8736"/>
                  <a:pt x="7758" y="8532"/>
                  <a:pt x="8120" y="8419"/>
                </a:cubicBezTo>
                <a:cubicBezTo>
                  <a:pt x="8559" y="8282"/>
                  <a:pt x="9011" y="8265"/>
                  <a:pt x="9465" y="8265"/>
                </a:cubicBezTo>
                <a:cubicBezTo>
                  <a:pt x="9615" y="8265"/>
                  <a:pt x="9765" y="8267"/>
                  <a:pt x="9915" y="8267"/>
                </a:cubicBezTo>
                <a:cubicBezTo>
                  <a:pt x="10115" y="8267"/>
                  <a:pt x="10316" y="8264"/>
                  <a:pt x="10515" y="8248"/>
                </a:cubicBezTo>
                <a:cubicBezTo>
                  <a:pt x="10927" y="8216"/>
                  <a:pt x="11342" y="8132"/>
                  <a:pt x="11707" y="7927"/>
                </a:cubicBezTo>
                <a:cubicBezTo>
                  <a:pt x="12074" y="7718"/>
                  <a:pt x="12352" y="7394"/>
                  <a:pt x="12600" y="7055"/>
                </a:cubicBezTo>
                <a:cubicBezTo>
                  <a:pt x="13089" y="6385"/>
                  <a:pt x="13543" y="5673"/>
                  <a:pt x="14244" y="5207"/>
                </a:cubicBezTo>
                <a:cubicBezTo>
                  <a:pt x="14594" y="4972"/>
                  <a:pt x="14986" y="4825"/>
                  <a:pt x="15405" y="4792"/>
                </a:cubicBezTo>
                <a:cubicBezTo>
                  <a:pt x="15494" y="4785"/>
                  <a:pt x="15582" y="4782"/>
                  <a:pt x="15670" y="4782"/>
                </a:cubicBezTo>
                <a:cubicBezTo>
                  <a:pt x="16070" y="4782"/>
                  <a:pt x="16469" y="4843"/>
                  <a:pt x="16866" y="4877"/>
                </a:cubicBezTo>
                <a:cubicBezTo>
                  <a:pt x="17302" y="4915"/>
                  <a:pt x="17740" y="4933"/>
                  <a:pt x="18178" y="4933"/>
                </a:cubicBezTo>
                <a:cubicBezTo>
                  <a:pt x="18243" y="4933"/>
                  <a:pt x="18309" y="4933"/>
                  <a:pt x="18374" y="4932"/>
                </a:cubicBezTo>
                <a:cubicBezTo>
                  <a:pt x="18585" y="4929"/>
                  <a:pt x="18814" y="4941"/>
                  <a:pt x="19012" y="4857"/>
                </a:cubicBezTo>
                <a:cubicBezTo>
                  <a:pt x="19193" y="4780"/>
                  <a:pt x="19305" y="4623"/>
                  <a:pt x="19390" y="4450"/>
                </a:cubicBezTo>
                <a:cubicBezTo>
                  <a:pt x="19618" y="3989"/>
                  <a:pt x="19825" y="3515"/>
                  <a:pt x="20041" y="3049"/>
                </a:cubicBezTo>
                <a:cubicBezTo>
                  <a:pt x="20147" y="2821"/>
                  <a:pt x="20256" y="2595"/>
                  <a:pt x="20357" y="2365"/>
                </a:cubicBezTo>
                <a:cubicBezTo>
                  <a:pt x="20444" y="2165"/>
                  <a:pt x="20525" y="1951"/>
                  <a:pt x="20518" y="1728"/>
                </a:cubicBezTo>
                <a:cubicBezTo>
                  <a:pt x="20505" y="1297"/>
                  <a:pt x="20161" y="1008"/>
                  <a:pt x="19822" y="810"/>
                </a:cubicBezTo>
                <a:cubicBezTo>
                  <a:pt x="19463" y="601"/>
                  <a:pt x="19065" y="469"/>
                  <a:pt x="18660" y="392"/>
                </a:cubicBezTo>
                <a:cubicBezTo>
                  <a:pt x="17815" y="229"/>
                  <a:pt x="16950" y="272"/>
                  <a:pt x="16095" y="224"/>
                </a:cubicBezTo>
                <a:cubicBezTo>
                  <a:pt x="15084" y="168"/>
                  <a:pt x="14079" y="19"/>
                  <a:pt x="13065" y="2"/>
                </a:cubicBezTo>
                <a:cubicBezTo>
                  <a:pt x="13023" y="1"/>
                  <a:pt x="12981" y="1"/>
                  <a:pt x="12939"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4"/>
          <p:cNvSpPr/>
          <p:nvPr/>
        </p:nvSpPr>
        <p:spPr>
          <a:xfrm>
            <a:off x="9992259" y="-353136"/>
            <a:ext cx="2868044" cy="2876423"/>
          </a:xfrm>
          <a:custGeom>
            <a:avLst/>
            <a:gdLst/>
            <a:ahLst/>
            <a:cxnLst/>
            <a:rect l="l" t="t" r="r" b="b"/>
            <a:pathLst>
              <a:path w="13007" h="13045" extrusionOk="0">
                <a:moveTo>
                  <a:pt x="12515" y="1"/>
                </a:moveTo>
                <a:cubicBezTo>
                  <a:pt x="12505" y="1"/>
                  <a:pt x="12495" y="2"/>
                  <a:pt x="12485" y="4"/>
                </a:cubicBezTo>
                <a:cubicBezTo>
                  <a:pt x="11568" y="214"/>
                  <a:pt x="10641" y="375"/>
                  <a:pt x="9706" y="481"/>
                </a:cubicBezTo>
                <a:cubicBezTo>
                  <a:pt x="8769" y="587"/>
                  <a:pt x="7827" y="639"/>
                  <a:pt x="6885" y="639"/>
                </a:cubicBezTo>
                <a:cubicBezTo>
                  <a:pt x="6168" y="639"/>
                  <a:pt x="5450" y="609"/>
                  <a:pt x="4735" y="550"/>
                </a:cubicBezTo>
                <a:cubicBezTo>
                  <a:pt x="4277" y="512"/>
                  <a:pt x="3796" y="469"/>
                  <a:pt x="3318" y="469"/>
                </a:cubicBezTo>
                <a:cubicBezTo>
                  <a:pt x="2513" y="469"/>
                  <a:pt x="1717" y="591"/>
                  <a:pt x="1058" y="1068"/>
                </a:cubicBezTo>
                <a:cubicBezTo>
                  <a:pt x="1059" y="1057"/>
                  <a:pt x="1057" y="1052"/>
                  <a:pt x="1050" y="1052"/>
                </a:cubicBezTo>
                <a:cubicBezTo>
                  <a:pt x="989" y="1052"/>
                  <a:pt x="597" y="1511"/>
                  <a:pt x="509" y="1745"/>
                </a:cubicBezTo>
                <a:cubicBezTo>
                  <a:pt x="139" y="2725"/>
                  <a:pt x="1" y="3837"/>
                  <a:pt x="329" y="4850"/>
                </a:cubicBezTo>
                <a:cubicBezTo>
                  <a:pt x="602" y="5696"/>
                  <a:pt x="1186" y="6475"/>
                  <a:pt x="2005" y="6858"/>
                </a:cubicBezTo>
                <a:cubicBezTo>
                  <a:pt x="2923" y="7286"/>
                  <a:pt x="3974" y="7122"/>
                  <a:pt x="4914" y="7465"/>
                </a:cubicBezTo>
                <a:cubicBezTo>
                  <a:pt x="5846" y="7805"/>
                  <a:pt x="6269" y="8720"/>
                  <a:pt x="6690" y="9546"/>
                </a:cubicBezTo>
                <a:cubicBezTo>
                  <a:pt x="7147" y="10442"/>
                  <a:pt x="7734" y="11244"/>
                  <a:pt x="8514" y="11886"/>
                </a:cubicBezTo>
                <a:cubicBezTo>
                  <a:pt x="9220" y="12466"/>
                  <a:pt x="10135" y="13045"/>
                  <a:pt x="11084" y="13045"/>
                </a:cubicBezTo>
                <a:cubicBezTo>
                  <a:pt x="11157" y="13045"/>
                  <a:pt x="11229" y="13041"/>
                  <a:pt x="11303" y="13034"/>
                </a:cubicBezTo>
                <a:cubicBezTo>
                  <a:pt x="11746" y="12991"/>
                  <a:pt x="12188" y="12817"/>
                  <a:pt x="12502" y="12494"/>
                </a:cubicBezTo>
                <a:cubicBezTo>
                  <a:pt x="12856" y="12131"/>
                  <a:pt x="12967" y="11633"/>
                  <a:pt x="12985" y="11143"/>
                </a:cubicBezTo>
                <a:cubicBezTo>
                  <a:pt x="13006" y="10560"/>
                  <a:pt x="12960" y="9972"/>
                  <a:pt x="12940" y="9391"/>
                </a:cubicBezTo>
                <a:cubicBezTo>
                  <a:pt x="12920" y="8773"/>
                  <a:pt x="12900" y="8155"/>
                  <a:pt x="12879" y="7536"/>
                </a:cubicBezTo>
                <a:lnTo>
                  <a:pt x="12632" y="116"/>
                </a:lnTo>
                <a:cubicBezTo>
                  <a:pt x="12630" y="48"/>
                  <a:pt x="12578" y="1"/>
                  <a:pt x="12515"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4"/>
          <p:cNvSpPr/>
          <p:nvPr/>
        </p:nvSpPr>
        <p:spPr>
          <a:xfrm>
            <a:off x="7302407" y="5657190"/>
            <a:ext cx="5374908" cy="1899167"/>
          </a:xfrm>
          <a:custGeom>
            <a:avLst/>
            <a:gdLst/>
            <a:ahLst/>
            <a:cxnLst/>
            <a:rect l="l" t="t" r="r" b="b"/>
            <a:pathLst>
              <a:path w="24376" h="8613" extrusionOk="0">
                <a:moveTo>
                  <a:pt x="12572" y="1"/>
                </a:moveTo>
                <a:cubicBezTo>
                  <a:pt x="11930" y="1"/>
                  <a:pt x="11305" y="137"/>
                  <a:pt x="10778" y="460"/>
                </a:cubicBezTo>
                <a:cubicBezTo>
                  <a:pt x="10193" y="818"/>
                  <a:pt x="9818" y="1341"/>
                  <a:pt x="9503" y="1852"/>
                </a:cubicBezTo>
                <a:cubicBezTo>
                  <a:pt x="9167" y="2398"/>
                  <a:pt x="8889" y="2969"/>
                  <a:pt x="8475" y="3485"/>
                </a:cubicBezTo>
                <a:cubicBezTo>
                  <a:pt x="8044" y="4023"/>
                  <a:pt x="7451" y="4445"/>
                  <a:pt x="6633" y="4599"/>
                </a:cubicBezTo>
                <a:cubicBezTo>
                  <a:pt x="6259" y="4669"/>
                  <a:pt x="5879" y="4690"/>
                  <a:pt x="5496" y="4690"/>
                </a:cubicBezTo>
                <a:cubicBezTo>
                  <a:pt x="4945" y="4690"/>
                  <a:pt x="4388" y="4646"/>
                  <a:pt x="3837" y="4646"/>
                </a:cubicBezTo>
                <a:cubicBezTo>
                  <a:pt x="3701" y="4646"/>
                  <a:pt x="3564" y="4649"/>
                  <a:pt x="3429" y="4656"/>
                </a:cubicBezTo>
                <a:cubicBezTo>
                  <a:pt x="2927" y="4680"/>
                  <a:pt x="2424" y="4755"/>
                  <a:pt x="1974" y="4934"/>
                </a:cubicBezTo>
                <a:cubicBezTo>
                  <a:pt x="1568" y="5095"/>
                  <a:pt x="1218" y="5332"/>
                  <a:pt x="943" y="5611"/>
                </a:cubicBezTo>
                <a:cubicBezTo>
                  <a:pt x="425" y="6133"/>
                  <a:pt x="179" y="6806"/>
                  <a:pt x="311" y="7456"/>
                </a:cubicBezTo>
                <a:cubicBezTo>
                  <a:pt x="309" y="7456"/>
                  <a:pt x="307" y="7456"/>
                  <a:pt x="305" y="7456"/>
                </a:cubicBezTo>
                <a:cubicBezTo>
                  <a:pt x="282" y="7456"/>
                  <a:pt x="258" y="7461"/>
                  <a:pt x="234" y="7475"/>
                </a:cubicBezTo>
                <a:cubicBezTo>
                  <a:pt x="83" y="7556"/>
                  <a:pt x="1" y="7677"/>
                  <a:pt x="4" y="7821"/>
                </a:cubicBezTo>
                <a:cubicBezTo>
                  <a:pt x="12" y="8172"/>
                  <a:pt x="404" y="8373"/>
                  <a:pt x="826" y="8396"/>
                </a:cubicBezTo>
                <a:cubicBezTo>
                  <a:pt x="860" y="8398"/>
                  <a:pt x="894" y="8399"/>
                  <a:pt x="929" y="8399"/>
                </a:cubicBezTo>
                <a:cubicBezTo>
                  <a:pt x="1162" y="8399"/>
                  <a:pt x="1397" y="8361"/>
                  <a:pt x="1626" y="8334"/>
                </a:cubicBezTo>
                <a:cubicBezTo>
                  <a:pt x="1931" y="8297"/>
                  <a:pt x="2238" y="8262"/>
                  <a:pt x="2544" y="8230"/>
                </a:cubicBezTo>
                <a:cubicBezTo>
                  <a:pt x="3747" y="8107"/>
                  <a:pt x="4958" y="8023"/>
                  <a:pt x="6170" y="7965"/>
                </a:cubicBezTo>
                <a:cubicBezTo>
                  <a:pt x="8591" y="7850"/>
                  <a:pt x="11019" y="7838"/>
                  <a:pt x="13445" y="7824"/>
                </a:cubicBezTo>
                <a:cubicBezTo>
                  <a:pt x="13813" y="7822"/>
                  <a:pt x="14182" y="7820"/>
                  <a:pt x="14552" y="7820"/>
                </a:cubicBezTo>
                <a:cubicBezTo>
                  <a:pt x="16507" y="7820"/>
                  <a:pt x="18472" y="7870"/>
                  <a:pt x="20390" y="8174"/>
                </a:cubicBezTo>
                <a:cubicBezTo>
                  <a:pt x="20952" y="8264"/>
                  <a:pt x="21511" y="8375"/>
                  <a:pt x="22057" y="8512"/>
                </a:cubicBezTo>
                <a:cubicBezTo>
                  <a:pt x="22240" y="8558"/>
                  <a:pt x="22430" y="8612"/>
                  <a:pt x="22625" y="8612"/>
                </a:cubicBezTo>
                <a:cubicBezTo>
                  <a:pt x="22665" y="8612"/>
                  <a:pt x="22706" y="8610"/>
                  <a:pt x="22747" y="8605"/>
                </a:cubicBezTo>
                <a:cubicBezTo>
                  <a:pt x="22986" y="8575"/>
                  <a:pt x="23126" y="8437"/>
                  <a:pt x="23188" y="8265"/>
                </a:cubicBezTo>
                <a:cubicBezTo>
                  <a:pt x="23342" y="7840"/>
                  <a:pt x="23440" y="7396"/>
                  <a:pt x="23556" y="6963"/>
                </a:cubicBezTo>
                <a:cubicBezTo>
                  <a:pt x="23675" y="6520"/>
                  <a:pt x="23785" y="6077"/>
                  <a:pt x="23879" y="5631"/>
                </a:cubicBezTo>
                <a:cubicBezTo>
                  <a:pt x="24251" y="3879"/>
                  <a:pt x="24375" y="2063"/>
                  <a:pt x="23717" y="343"/>
                </a:cubicBezTo>
                <a:cubicBezTo>
                  <a:pt x="23697" y="293"/>
                  <a:pt x="23642" y="267"/>
                  <a:pt x="23586" y="267"/>
                </a:cubicBezTo>
                <a:cubicBezTo>
                  <a:pt x="23541" y="267"/>
                  <a:pt x="23495" y="284"/>
                  <a:pt x="23467" y="317"/>
                </a:cubicBezTo>
                <a:cubicBezTo>
                  <a:pt x="23327" y="480"/>
                  <a:pt x="23169" y="631"/>
                  <a:pt x="22991" y="769"/>
                </a:cubicBezTo>
                <a:cubicBezTo>
                  <a:pt x="22274" y="1328"/>
                  <a:pt x="21289" y="1670"/>
                  <a:pt x="20281" y="1764"/>
                </a:cubicBezTo>
                <a:cubicBezTo>
                  <a:pt x="20062" y="1784"/>
                  <a:pt x="19841" y="1794"/>
                  <a:pt x="19620" y="1794"/>
                </a:cubicBezTo>
                <a:cubicBezTo>
                  <a:pt x="18644" y="1794"/>
                  <a:pt x="17671" y="1601"/>
                  <a:pt x="16789" y="1286"/>
                </a:cubicBezTo>
                <a:cubicBezTo>
                  <a:pt x="15722" y="905"/>
                  <a:pt x="14754" y="349"/>
                  <a:pt x="13607" y="110"/>
                </a:cubicBezTo>
                <a:cubicBezTo>
                  <a:pt x="13266" y="40"/>
                  <a:pt x="12917" y="1"/>
                  <a:pt x="12572" y="1"/>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4"/>
          <p:cNvSpPr txBox="1">
            <a:spLocks noGrp="1"/>
          </p:cNvSpPr>
          <p:nvPr>
            <p:ph type="title" hasCustomPrompt="1"/>
          </p:nvPr>
        </p:nvSpPr>
        <p:spPr>
          <a:xfrm>
            <a:off x="1591400" y="2857616"/>
            <a:ext cx="2060400" cy="8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45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632" name="Google Shape;632;p24"/>
          <p:cNvSpPr txBox="1">
            <a:spLocks noGrp="1"/>
          </p:cNvSpPr>
          <p:nvPr>
            <p:ph type="subTitle" idx="1"/>
          </p:nvPr>
        </p:nvSpPr>
        <p:spPr>
          <a:xfrm>
            <a:off x="1043700" y="3903833"/>
            <a:ext cx="3155200" cy="477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633" name="Google Shape;633;p24"/>
          <p:cNvSpPr txBox="1">
            <a:spLocks noGrp="1"/>
          </p:cNvSpPr>
          <p:nvPr>
            <p:ph type="title" idx="2" hasCustomPrompt="1"/>
          </p:nvPr>
        </p:nvSpPr>
        <p:spPr>
          <a:xfrm>
            <a:off x="5065817" y="2857616"/>
            <a:ext cx="2060400" cy="8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45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634" name="Google Shape;634;p24"/>
          <p:cNvSpPr txBox="1">
            <a:spLocks noGrp="1"/>
          </p:cNvSpPr>
          <p:nvPr>
            <p:ph type="subTitle" idx="3"/>
          </p:nvPr>
        </p:nvSpPr>
        <p:spPr>
          <a:xfrm>
            <a:off x="4518417" y="3903833"/>
            <a:ext cx="3155200" cy="477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635" name="Google Shape;635;p24"/>
          <p:cNvSpPr txBox="1">
            <a:spLocks noGrp="1"/>
          </p:cNvSpPr>
          <p:nvPr>
            <p:ph type="title" idx="4" hasCustomPrompt="1"/>
          </p:nvPr>
        </p:nvSpPr>
        <p:spPr>
          <a:xfrm>
            <a:off x="8540267" y="2857616"/>
            <a:ext cx="2060400" cy="8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45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636" name="Google Shape;636;p24"/>
          <p:cNvSpPr txBox="1">
            <a:spLocks noGrp="1"/>
          </p:cNvSpPr>
          <p:nvPr>
            <p:ph type="subTitle" idx="5"/>
          </p:nvPr>
        </p:nvSpPr>
        <p:spPr>
          <a:xfrm>
            <a:off x="7993133" y="3903833"/>
            <a:ext cx="3155200" cy="477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637" name="Google Shape;637;p24"/>
          <p:cNvSpPr txBox="1">
            <a:spLocks noGrp="1"/>
          </p:cNvSpPr>
          <p:nvPr>
            <p:ph type="title" idx="6"/>
          </p:nvPr>
        </p:nvSpPr>
        <p:spPr>
          <a:xfrm>
            <a:off x="4518600" y="1011936"/>
            <a:ext cx="31552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638" name="Google Shape;638;p24"/>
          <p:cNvSpPr txBox="1">
            <a:spLocks noGrp="1"/>
          </p:cNvSpPr>
          <p:nvPr>
            <p:ph type="title" idx="7"/>
          </p:nvPr>
        </p:nvSpPr>
        <p:spPr>
          <a:xfrm>
            <a:off x="4578647" y="1976600"/>
            <a:ext cx="3034800" cy="592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800"/>
              <a:buNone/>
              <a:defRPr sz="2400">
                <a:solidFill>
                  <a:schemeClr val="dk1"/>
                </a:solidFill>
              </a:defRPr>
            </a:lvl1pPr>
            <a:lvl2pPr lvl="1" rtl="0">
              <a:spcBef>
                <a:spcPts val="0"/>
              </a:spcBef>
              <a:spcAft>
                <a:spcPts val="0"/>
              </a:spcAft>
              <a:buClr>
                <a:schemeClr val="dk1"/>
              </a:buClr>
              <a:buSzPts val="1800"/>
              <a:buNone/>
              <a:defRPr sz="2400">
                <a:solidFill>
                  <a:schemeClr val="dk1"/>
                </a:solidFill>
              </a:defRPr>
            </a:lvl2pPr>
            <a:lvl3pPr lvl="2" rtl="0">
              <a:spcBef>
                <a:spcPts val="0"/>
              </a:spcBef>
              <a:spcAft>
                <a:spcPts val="0"/>
              </a:spcAft>
              <a:buClr>
                <a:schemeClr val="dk1"/>
              </a:buClr>
              <a:buSzPts val="1800"/>
              <a:buNone/>
              <a:defRPr sz="2400">
                <a:solidFill>
                  <a:schemeClr val="dk1"/>
                </a:solidFill>
              </a:defRPr>
            </a:lvl3pPr>
            <a:lvl4pPr lvl="3" rtl="0">
              <a:spcBef>
                <a:spcPts val="0"/>
              </a:spcBef>
              <a:spcAft>
                <a:spcPts val="0"/>
              </a:spcAft>
              <a:buClr>
                <a:schemeClr val="dk1"/>
              </a:buClr>
              <a:buSzPts val="1800"/>
              <a:buNone/>
              <a:defRPr sz="2400">
                <a:solidFill>
                  <a:schemeClr val="dk1"/>
                </a:solidFill>
              </a:defRPr>
            </a:lvl4pPr>
            <a:lvl5pPr lvl="4" rtl="0">
              <a:spcBef>
                <a:spcPts val="0"/>
              </a:spcBef>
              <a:spcAft>
                <a:spcPts val="0"/>
              </a:spcAft>
              <a:buClr>
                <a:schemeClr val="dk1"/>
              </a:buClr>
              <a:buSzPts val="1800"/>
              <a:buNone/>
              <a:defRPr sz="2400">
                <a:solidFill>
                  <a:schemeClr val="dk1"/>
                </a:solidFill>
              </a:defRPr>
            </a:lvl5pPr>
            <a:lvl6pPr lvl="5" rtl="0">
              <a:spcBef>
                <a:spcPts val="0"/>
              </a:spcBef>
              <a:spcAft>
                <a:spcPts val="0"/>
              </a:spcAft>
              <a:buClr>
                <a:schemeClr val="dk1"/>
              </a:buClr>
              <a:buSzPts val="1800"/>
              <a:buNone/>
              <a:defRPr sz="2400">
                <a:solidFill>
                  <a:schemeClr val="dk1"/>
                </a:solidFill>
              </a:defRPr>
            </a:lvl6pPr>
            <a:lvl7pPr lvl="6" rtl="0">
              <a:spcBef>
                <a:spcPts val="0"/>
              </a:spcBef>
              <a:spcAft>
                <a:spcPts val="0"/>
              </a:spcAft>
              <a:buClr>
                <a:schemeClr val="dk1"/>
              </a:buClr>
              <a:buSzPts val="1800"/>
              <a:buNone/>
              <a:defRPr sz="2400">
                <a:solidFill>
                  <a:schemeClr val="dk1"/>
                </a:solidFill>
              </a:defRPr>
            </a:lvl7pPr>
            <a:lvl8pPr lvl="7" rtl="0">
              <a:spcBef>
                <a:spcPts val="0"/>
              </a:spcBef>
              <a:spcAft>
                <a:spcPts val="0"/>
              </a:spcAft>
              <a:buClr>
                <a:schemeClr val="dk1"/>
              </a:buClr>
              <a:buSzPts val="1800"/>
              <a:buNone/>
              <a:defRPr sz="2400">
                <a:solidFill>
                  <a:schemeClr val="dk1"/>
                </a:solidFill>
              </a:defRPr>
            </a:lvl8pPr>
            <a:lvl9pPr lvl="8" rtl="0">
              <a:spcBef>
                <a:spcPts val="0"/>
              </a:spcBef>
              <a:spcAft>
                <a:spcPts val="0"/>
              </a:spcAft>
              <a:buClr>
                <a:schemeClr val="dk1"/>
              </a:buClr>
              <a:buSzPts val="1800"/>
              <a:buNone/>
              <a:defRPr sz="2400">
                <a:solidFill>
                  <a:schemeClr val="dk1"/>
                </a:solidFill>
              </a:defRPr>
            </a:lvl9pPr>
          </a:lstStyle>
          <a:p>
            <a:endParaRPr/>
          </a:p>
        </p:txBody>
      </p:sp>
      <p:grpSp>
        <p:nvGrpSpPr>
          <p:cNvPr id="639" name="Google Shape;639;p24"/>
          <p:cNvGrpSpPr/>
          <p:nvPr/>
        </p:nvGrpSpPr>
        <p:grpSpPr>
          <a:xfrm rot="4517592">
            <a:off x="11400978" y="5254554"/>
            <a:ext cx="295695" cy="267844"/>
            <a:chOff x="1640475" y="1197075"/>
            <a:chExt cx="55475" cy="50250"/>
          </a:xfrm>
        </p:grpSpPr>
        <p:sp>
          <p:nvSpPr>
            <p:cNvPr id="640" name="Google Shape;640;p2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2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2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3" name="Google Shape;643;p24"/>
          <p:cNvGrpSpPr/>
          <p:nvPr/>
        </p:nvGrpSpPr>
        <p:grpSpPr>
          <a:xfrm rot="7199963">
            <a:off x="1287893" y="6044028"/>
            <a:ext cx="287913" cy="260805"/>
            <a:chOff x="1640475" y="1197075"/>
            <a:chExt cx="55475" cy="50250"/>
          </a:xfrm>
        </p:grpSpPr>
        <p:sp>
          <p:nvSpPr>
            <p:cNvPr id="644" name="Google Shape;644;p2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2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2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47" name="Google Shape;647;p24"/>
          <p:cNvSpPr/>
          <p:nvPr/>
        </p:nvSpPr>
        <p:spPr>
          <a:xfrm rot="2368484">
            <a:off x="4779445" y="464043"/>
            <a:ext cx="706379" cy="16549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48" name="Google Shape;648;p24"/>
          <p:cNvGrpSpPr/>
          <p:nvPr/>
        </p:nvGrpSpPr>
        <p:grpSpPr>
          <a:xfrm rot="-9900000">
            <a:off x="1986689" y="247301"/>
            <a:ext cx="462887" cy="419283"/>
            <a:chOff x="1640475" y="1197075"/>
            <a:chExt cx="55475" cy="50250"/>
          </a:xfrm>
        </p:grpSpPr>
        <p:sp>
          <p:nvSpPr>
            <p:cNvPr id="649" name="Google Shape;649;p2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2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2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2" name="Google Shape;652;p24"/>
          <p:cNvGrpSpPr/>
          <p:nvPr/>
        </p:nvGrpSpPr>
        <p:grpSpPr>
          <a:xfrm rot="-9900030">
            <a:off x="10420847" y="703805"/>
            <a:ext cx="287909" cy="260807"/>
            <a:chOff x="1640475" y="1197075"/>
            <a:chExt cx="55475" cy="50250"/>
          </a:xfrm>
        </p:grpSpPr>
        <p:sp>
          <p:nvSpPr>
            <p:cNvPr id="653" name="Google Shape;653;p2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2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2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56" name="Google Shape;656;p24"/>
          <p:cNvSpPr/>
          <p:nvPr/>
        </p:nvSpPr>
        <p:spPr>
          <a:xfrm rot="-8289780">
            <a:off x="10474409" y="1972258"/>
            <a:ext cx="1538337" cy="1125452"/>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4"/>
          <p:cNvSpPr/>
          <p:nvPr/>
        </p:nvSpPr>
        <p:spPr>
          <a:xfrm rot="-120">
            <a:off x="11037479" y="6369984"/>
            <a:ext cx="706389" cy="16548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8" name="Google Shape;658;p24"/>
          <p:cNvSpPr txBox="1">
            <a:spLocks noGrp="1"/>
          </p:cNvSpPr>
          <p:nvPr>
            <p:ph type="title" idx="8" hasCustomPrompt="1"/>
          </p:nvPr>
        </p:nvSpPr>
        <p:spPr>
          <a:xfrm>
            <a:off x="1591400" y="4507099"/>
            <a:ext cx="2060400" cy="8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45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659" name="Google Shape;659;p24"/>
          <p:cNvSpPr txBox="1">
            <a:spLocks noGrp="1"/>
          </p:cNvSpPr>
          <p:nvPr>
            <p:ph type="subTitle" idx="9"/>
          </p:nvPr>
        </p:nvSpPr>
        <p:spPr>
          <a:xfrm>
            <a:off x="1043700" y="5574333"/>
            <a:ext cx="3155200" cy="477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660" name="Google Shape;660;p24"/>
          <p:cNvSpPr txBox="1">
            <a:spLocks noGrp="1"/>
          </p:cNvSpPr>
          <p:nvPr>
            <p:ph type="title" idx="13" hasCustomPrompt="1"/>
          </p:nvPr>
        </p:nvSpPr>
        <p:spPr>
          <a:xfrm>
            <a:off x="5065817" y="4507099"/>
            <a:ext cx="2060400" cy="8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45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661" name="Google Shape;661;p24"/>
          <p:cNvSpPr txBox="1">
            <a:spLocks noGrp="1"/>
          </p:cNvSpPr>
          <p:nvPr>
            <p:ph type="subTitle" idx="14"/>
          </p:nvPr>
        </p:nvSpPr>
        <p:spPr>
          <a:xfrm>
            <a:off x="4518417" y="5574333"/>
            <a:ext cx="3155200" cy="477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662" name="Google Shape;662;p24"/>
          <p:cNvSpPr txBox="1">
            <a:spLocks noGrp="1"/>
          </p:cNvSpPr>
          <p:nvPr>
            <p:ph type="title" idx="15" hasCustomPrompt="1"/>
          </p:nvPr>
        </p:nvSpPr>
        <p:spPr>
          <a:xfrm>
            <a:off x="8540267" y="4507099"/>
            <a:ext cx="2060400" cy="8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45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663" name="Google Shape;663;p24"/>
          <p:cNvSpPr txBox="1">
            <a:spLocks noGrp="1"/>
          </p:cNvSpPr>
          <p:nvPr>
            <p:ph type="subTitle" idx="16"/>
          </p:nvPr>
        </p:nvSpPr>
        <p:spPr>
          <a:xfrm>
            <a:off x="7993133" y="5574333"/>
            <a:ext cx="3155200" cy="477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Tree>
    <p:extLst>
      <p:ext uri="{BB962C8B-B14F-4D97-AF65-F5344CB8AC3E}">
        <p14:creationId xmlns:p14="http://schemas.microsoft.com/office/powerpoint/2010/main" val="313775341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664"/>
        <p:cNvGrpSpPr/>
        <p:nvPr/>
      </p:nvGrpSpPr>
      <p:grpSpPr>
        <a:xfrm>
          <a:off x="0" y="0"/>
          <a:ext cx="0" cy="0"/>
          <a:chOff x="0" y="0"/>
          <a:chExt cx="0" cy="0"/>
        </a:xfrm>
      </p:grpSpPr>
      <p:sp>
        <p:nvSpPr>
          <p:cNvPr id="665" name="Google Shape;665;p25"/>
          <p:cNvSpPr/>
          <p:nvPr/>
        </p:nvSpPr>
        <p:spPr>
          <a:xfrm rot="10800000">
            <a:off x="9177697" y="-469964"/>
            <a:ext cx="3466136" cy="3612032"/>
          </a:xfrm>
          <a:custGeom>
            <a:avLst/>
            <a:gdLst/>
            <a:ahLst/>
            <a:cxnLst/>
            <a:rect l="l" t="t" r="r" b="b"/>
            <a:pathLst>
              <a:path w="16369" h="17058" extrusionOk="0">
                <a:moveTo>
                  <a:pt x="5829" y="1"/>
                </a:moveTo>
                <a:cubicBezTo>
                  <a:pt x="5334" y="1"/>
                  <a:pt x="4839" y="58"/>
                  <a:pt x="4360" y="159"/>
                </a:cubicBezTo>
                <a:cubicBezTo>
                  <a:pt x="4030" y="230"/>
                  <a:pt x="3295" y="699"/>
                  <a:pt x="3438" y="702"/>
                </a:cubicBezTo>
                <a:cubicBezTo>
                  <a:pt x="2321" y="1836"/>
                  <a:pt x="2234" y="3557"/>
                  <a:pt x="2129" y="5064"/>
                </a:cubicBezTo>
                <a:cubicBezTo>
                  <a:pt x="1990" y="7098"/>
                  <a:pt x="1660" y="9115"/>
                  <a:pt x="1127" y="11083"/>
                </a:cubicBezTo>
                <a:cubicBezTo>
                  <a:pt x="826" y="12197"/>
                  <a:pt x="460" y="13293"/>
                  <a:pt x="35" y="14365"/>
                </a:cubicBezTo>
                <a:cubicBezTo>
                  <a:pt x="0" y="14453"/>
                  <a:pt x="50" y="14547"/>
                  <a:pt x="144" y="14565"/>
                </a:cubicBezTo>
                <a:cubicBezTo>
                  <a:pt x="3129" y="15121"/>
                  <a:pt x="6113" y="15678"/>
                  <a:pt x="9098" y="16235"/>
                </a:cubicBezTo>
                <a:cubicBezTo>
                  <a:pt x="9845" y="16375"/>
                  <a:pt x="10591" y="16514"/>
                  <a:pt x="11337" y="16653"/>
                </a:cubicBezTo>
                <a:cubicBezTo>
                  <a:pt x="12039" y="16784"/>
                  <a:pt x="12743" y="16949"/>
                  <a:pt x="13454" y="17030"/>
                </a:cubicBezTo>
                <a:cubicBezTo>
                  <a:pt x="13604" y="17047"/>
                  <a:pt x="13756" y="17058"/>
                  <a:pt x="13907" y="17058"/>
                </a:cubicBezTo>
                <a:cubicBezTo>
                  <a:pt x="14359" y="17058"/>
                  <a:pt x="14804" y="16965"/>
                  <a:pt x="15183" y="16694"/>
                </a:cubicBezTo>
                <a:cubicBezTo>
                  <a:pt x="15632" y="16373"/>
                  <a:pt x="15926" y="15869"/>
                  <a:pt x="16060" y="15339"/>
                </a:cubicBezTo>
                <a:cubicBezTo>
                  <a:pt x="16369" y="14114"/>
                  <a:pt x="15800" y="12781"/>
                  <a:pt x="15182" y="11745"/>
                </a:cubicBezTo>
                <a:cubicBezTo>
                  <a:pt x="14547" y="10679"/>
                  <a:pt x="13684" y="9818"/>
                  <a:pt x="12681" y="9099"/>
                </a:cubicBezTo>
                <a:cubicBezTo>
                  <a:pt x="11757" y="8436"/>
                  <a:pt x="10725" y="7754"/>
                  <a:pt x="10485" y="6560"/>
                </a:cubicBezTo>
                <a:cubicBezTo>
                  <a:pt x="10242" y="5357"/>
                  <a:pt x="10635" y="4113"/>
                  <a:pt x="10285" y="2920"/>
                </a:cubicBezTo>
                <a:cubicBezTo>
                  <a:pt x="9973" y="1857"/>
                  <a:pt x="9136" y="1003"/>
                  <a:pt x="8160" y="515"/>
                </a:cubicBezTo>
                <a:cubicBezTo>
                  <a:pt x="7437" y="153"/>
                  <a:pt x="6634" y="1"/>
                  <a:pt x="5829"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6" name="Google Shape;666;p25"/>
          <p:cNvSpPr/>
          <p:nvPr/>
        </p:nvSpPr>
        <p:spPr>
          <a:xfrm rot="10800000">
            <a:off x="-598384" y="-267558"/>
            <a:ext cx="3928387" cy="1619252"/>
          </a:xfrm>
          <a:custGeom>
            <a:avLst/>
            <a:gdLst/>
            <a:ahLst/>
            <a:cxnLst/>
            <a:rect l="l" t="t" r="r" b="b"/>
            <a:pathLst>
              <a:path w="18552" h="7647" extrusionOk="0">
                <a:moveTo>
                  <a:pt x="10153" y="0"/>
                </a:moveTo>
                <a:cubicBezTo>
                  <a:pt x="9767" y="0"/>
                  <a:pt x="9389" y="166"/>
                  <a:pt x="9054" y="416"/>
                </a:cubicBezTo>
                <a:cubicBezTo>
                  <a:pt x="8513" y="821"/>
                  <a:pt x="8082" y="1378"/>
                  <a:pt x="7579" y="1834"/>
                </a:cubicBezTo>
                <a:cubicBezTo>
                  <a:pt x="7060" y="2305"/>
                  <a:pt x="6487" y="2705"/>
                  <a:pt x="5872" y="2994"/>
                </a:cubicBezTo>
                <a:cubicBezTo>
                  <a:pt x="5271" y="3278"/>
                  <a:pt x="4630" y="3458"/>
                  <a:pt x="3977" y="3481"/>
                </a:cubicBezTo>
                <a:cubicBezTo>
                  <a:pt x="3929" y="3483"/>
                  <a:pt x="3881" y="3484"/>
                  <a:pt x="3834" y="3484"/>
                </a:cubicBezTo>
                <a:cubicBezTo>
                  <a:pt x="3559" y="3484"/>
                  <a:pt x="3285" y="3455"/>
                  <a:pt x="3015" y="3396"/>
                </a:cubicBezTo>
                <a:cubicBezTo>
                  <a:pt x="2664" y="3318"/>
                  <a:pt x="2330" y="3164"/>
                  <a:pt x="1977" y="3093"/>
                </a:cubicBezTo>
                <a:cubicBezTo>
                  <a:pt x="1875" y="3072"/>
                  <a:pt x="1772" y="3061"/>
                  <a:pt x="1671" y="3061"/>
                </a:cubicBezTo>
                <a:cubicBezTo>
                  <a:pt x="1440" y="3061"/>
                  <a:pt x="1217" y="3120"/>
                  <a:pt x="1014" y="3265"/>
                </a:cubicBezTo>
                <a:cubicBezTo>
                  <a:pt x="754" y="3450"/>
                  <a:pt x="551" y="3734"/>
                  <a:pt x="397" y="4032"/>
                </a:cubicBezTo>
                <a:cubicBezTo>
                  <a:pt x="125" y="4561"/>
                  <a:pt x="1" y="5210"/>
                  <a:pt x="74" y="5820"/>
                </a:cubicBezTo>
                <a:cubicBezTo>
                  <a:pt x="147" y="6440"/>
                  <a:pt x="426" y="7003"/>
                  <a:pt x="909" y="7319"/>
                </a:cubicBezTo>
                <a:cubicBezTo>
                  <a:pt x="1315" y="7583"/>
                  <a:pt x="1783" y="7647"/>
                  <a:pt x="2245" y="7647"/>
                </a:cubicBezTo>
                <a:cubicBezTo>
                  <a:pt x="2414" y="7647"/>
                  <a:pt x="2582" y="7638"/>
                  <a:pt x="2746" y="7628"/>
                </a:cubicBezTo>
                <a:cubicBezTo>
                  <a:pt x="4356" y="7524"/>
                  <a:pt x="5965" y="7405"/>
                  <a:pt x="7575" y="7294"/>
                </a:cubicBezTo>
                <a:cubicBezTo>
                  <a:pt x="9186" y="7184"/>
                  <a:pt x="10799" y="7072"/>
                  <a:pt x="12410" y="6961"/>
                </a:cubicBezTo>
                <a:cubicBezTo>
                  <a:pt x="14021" y="6849"/>
                  <a:pt x="15633" y="6738"/>
                  <a:pt x="17244" y="6628"/>
                </a:cubicBezTo>
                <a:cubicBezTo>
                  <a:pt x="17639" y="6600"/>
                  <a:pt x="18032" y="6573"/>
                  <a:pt x="18427" y="6545"/>
                </a:cubicBezTo>
                <a:cubicBezTo>
                  <a:pt x="18510" y="6540"/>
                  <a:pt x="18551" y="6442"/>
                  <a:pt x="18512" y="6361"/>
                </a:cubicBezTo>
                <a:cubicBezTo>
                  <a:pt x="18072" y="5436"/>
                  <a:pt x="17853" y="4395"/>
                  <a:pt x="17868" y="3350"/>
                </a:cubicBezTo>
                <a:lnTo>
                  <a:pt x="17868" y="3350"/>
                </a:lnTo>
                <a:cubicBezTo>
                  <a:pt x="17868" y="3350"/>
                  <a:pt x="17868" y="3350"/>
                  <a:pt x="17868" y="3350"/>
                </a:cubicBezTo>
                <a:cubicBezTo>
                  <a:pt x="17890" y="3350"/>
                  <a:pt x="17910" y="3113"/>
                  <a:pt x="17876" y="3104"/>
                </a:cubicBezTo>
                <a:cubicBezTo>
                  <a:pt x="17876" y="3094"/>
                  <a:pt x="17876" y="3084"/>
                  <a:pt x="17877" y="3074"/>
                </a:cubicBezTo>
                <a:cubicBezTo>
                  <a:pt x="17881" y="2998"/>
                  <a:pt x="17832" y="2961"/>
                  <a:pt x="17781" y="2961"/>
                </a:cubicBezTo>
                <a:cubicBezTo>
                  <a:pt x="17737" y="2961"/>
                  <a:pt x="17692" y="2987"/>
                  <a:pt x="17673" y="3037"/>
                </a:cubicBezTo>
                <a:cubicBezTo>
                  <a:pt x="17189" y="2853"/>
                  <a:pt x="16735" y="2520"/>
                  <a:pt x="16216" y="2520"/>
                </a:cubicBezTo>
                <a:cubicBezTo>
                  <a:pt x="16186" y="2520"/>
                  <a:pt x="16156" y="2521"/>
                  <a:pt x="16126" y="2523"/>
                </a:cubicBezTo>
                <a:cubicBezTo>
                  <a:pt x="15979" y="2534"/>
                  <a:pt x="15839" y="2570"/>
                  <a:pt x="15704" y="2620"/>
                </a:cubicBezTo>
                <a:lnTo>
                  <a:pt x="15674" y="2632"/>
                </a:lnTo>
                <a:cubicBezTo>
                  <a:pt x="15287" y="2786"/>
                  <a:pt x="14937" y="3066"/>
                  <a:pt x="14573" y="3274"/>
                </a:cubicBezTo>
                <a:cubicBezTo>
                  <a:pt x="14335" y="3409"/>
                  <a:pt x="14077" y="3514"/>
                  <a:pt x="13808" y="3514"/>
                </a:cubicBezTo>
                <a:cubicBezTo>
                  <a:pt x="13791" y="3514"/>
                  <a:pt x="13773" y="3514"/>
                  <a:pt x="13756" y="3513"/>
                </a:cubicBezTo>
                <a:cubicBezTo>
                  <a:pt x="13474" y="3499"/>
                  <a:pt x="13208" y="3356"/>
                  <a:pt x="12990" y="3156"/>
                </a:cubicBezTo>
                <a:cubicBezTo>
                  <a:pt x="12520" y="2727"/>
                  <a:pt x="12245" y="2115"/>
                  <a:pt x="11938" y="1541"/>
                </a:cubicBezTo>
                <a:cubicBezTo>
                  <a:pt x="11643" y="990"/>
                  <a:pt x="11280" y="403"/>
                  <a:pt x="10742" y="139"/>
                </a:cubicBezTo>
                <a:cubicBezTo>
                  <a:pt x="10546" y="43"/>
                  <a:pt x="10349" y="0"/>
                  <a:pt x="10153"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7" name="Google Shape;667;p25"/>
          <p:cNvSpPr/>
          <p:nvPr/>
        </p:nvSpPr>
        <p:spPr>
          <a:xfrm rot="10800000">
            <a:off x="6998791" y="5570440"/>
            <a:ext cx="5435199" cy="1465521"/>
          </a:xfrm>
          <a:custGeom>
            <a:avLst/>
            <a:gdLst/>
            <a:ahLst/>
            <a:cxnLst/>
            <a:rect l="l" t="t" r="r" b="b"/>
            <a:pathLst>
              <a:path w="25668" h="6921" extrusionOk="0">
                <a:moveTo>
                  <a:pt x="25573" y="0"/>
                </a:moveTo>
                <a:lnTo>
                  <a:pt x="22584" y="1"/>
                </a:lnTo>
                <a:lnTo>
                  <a:pt x="22467" y="1"/>
                </a:lnTo>
                <a:lnTo>
                  <a:pt x="0" y="3"/>
                </a:lnTo>
                <a:lnTo>
                  <a:pt x="1" y="1330"/>
                </a:lnTo>
                <a:lnTo>
                  <a:pt x="1" y="2596"/>
                </a:lnTo>
                <a:lnTo>
                  <a:pt x="2" y="3737"/>
                </a:lnTo>
                <a:lnTo>
                  <a:pt x="2" y="5002"/>
                </a:lnTo>
                <a:lnTo>
                  <a:pt x="3" y="6144"/>
                </a:lnTo>
                <a:lnTo>
                  <a:pt x="3" y="6274"/>
                </a:lnTo>
                <a:cubicBezTo>
                  <a:pt x="454" y="6274"/>
                  <a:pt x="911" y="6248"/>
                  <a:pt x="1366" y="6205"/>
                </a:cubicBezTo>
                <a:cubicBezTo>
                  <a:pt x="1557" y="6187"/>
                  <a:pt x="1747" y="6167"/>
                  <a:pt x="1936" y="6144"/>
                </a:cubicBezTo>
                <a:cubicBezTo>
                  <a:pt x="2414" y="6085"/>
                  <a:pt x="2887" y="6012"/>
                  <a:pt x="3342" y="5932"/>
                </a:cubicBezTo>
                <a:cubicBezTo>
                  <a:pt x="4344" y="5756"/>
                  <a:pt x="5389" y="5552"/>
                  <a:pt x="6425" y="5552"/>
                </a:cubicBezTo>
                <a:cubicBezTo>
                  <a:pt x="6713" y="5552"/>
                  <a:pt x="7001" y="5568"/>
                  <a:pt x="7286" y="5605"/>
                </a:cubicBezTo>
                <a:cubicBezTo>
                  <a:pt x="8016" y="5698"/>
                  <a:pt x="8646" y="5918"/>
                  <a:pt x="9273" y="6143"/>
                </a:cubicBezTo>
                <a:cubicBezTo>
                  <a:pt x="9331" y="6163"/>
                  <a:pt x="9388" y="6184"/>
                  <a:pt x="9446" y="6204"/>
                </a:cubicBezTo>
                <a:cubicBezTo>
                  <a:pt x="9690" y="6291"/>
                  <a:pt x="9934" y="6378"/>
                  <a:pt x="10185" y="6455"/>
                </a:cubicBezTo>
                <a:cubicBezTo>
                  <a:pt x="11085" y="6736"/>
                  <a:pt x="12117" y="6921"/>
                  <a:pt x="13162" y="6921"/>
                </a:cubicBezTo>
                <a:cubicBezTo>
                  <a:pt x="13234" y="6921"/>
                  <a:pt x="13306" y="6920"/>
                  <a:pt x="13377" y="6918"/>
                </a:cubicBezTo>
                <a:cubicBezTo>
                  <a:pt x="14468" y="6893"/>
                  <a:pt x="15560" y="6647"/>
                  <a:pt x="16250" y="6204"/>
                </a:cubicBezTo>
                <a:cubicBezTo>
                  <a:pt x="16269" y="6191"/>
                  <a:pt x="16286" y="6180"/>
                  <a:pt x="16304" y="6168"/>
                </a:cubicBezTo>
                <a:cubicBezTo>
                  <a:pt x="16317" y="6160"/>
                  <a:pt x="16329" y="6151"/>
                  <a:pt x="16341" y="6142"/>
                </a:cubicBezTo>
                <a:cubicBezTo>
                  <a:pt x="16809" y="5812"/>
                  <a:pt x="17054" y="5407"/>
                  <a:pt x="17282" y="5000"/>
                </a:cubicBezTo>
                <a:cubicBezTo>
                  <a:pt x="17293" y="4980"/>
                  <a:pt x="17304" y="4959"/>
                  <a:pt x="17316" y="4939"/>
                </a:cubicBezTo>
                <a:cubicBezTo>
                  <a:pt x="17541" y="4532"/>
                  <a:pt x="17760" y="4125"/>
                  <a:pt x="18175" y="3797"/>
                </a:cubicBezTo>
                <a:cubicBezTo>
                  <a:pt x="18202" y="3776"/>
                  <a:pt x="18230" y="3755"/>
                  <a:pt x="18257" y="3735"/>
                </a:cubicBezTo>
                <a:cubicBezTo>
                  <a:pt x="18421" y="3617"/>
                  <a:pt x="18613" y="3510"/>
                  <a:pt x="18844" y="3420"/>
                </a:cubicBezTo>
                <a:cubicBezTo>
                  <a:pt x="19831" y="3028"/>
                  <a:pt x="21189" y="3061"/>
                  <a:pt x="22363" y="2860"/>
                </a:cubicBezTo>
                <a:cubicBezTo>
                  <a:pt x="22398" y="2854"/>
                  <a:pt x="22433" y="2848"/>
                  <a:pt x="22468" y="2841"/>
                </a:cubicBezTo>
                <a:cubicBezTo>
                  <a:pt x="22508" y="2834"/>
                  <a:pt x="22546" y="2827"/>
                  <a:pt x="22585" y="2819"/>
                </a:cubicBezTo>
                <a:cubicBezTo>
                  <a:pt x="22879" y="2759"/>
                  <a:pt x="23162" y="2683"/>
                  <a:pt x="23427" y="2592"/>
                </a:cubicBezTo>
                <a:cubicBezTo>
                  <a:pt x="23485" y="2573"/>
                  <a:pt x="23544" y="2552"/>
                  <a:pt x="23600" y="2531"/>
                </a:cubicBezTo>
                <a:cubicBezTo>
                  <a:pt x="24363" y="2247"/>
                  <a:pt x="24968" y="1845"/>
                  <a:pt x="25312" y="1389"/>
                </a:cubicBezTo>
                <a:cubicBezTo>
                  <a:pt x="25328" y="1367"/>
                  <a:pt x="25343" y="1347"/>
                  <a:pt x="25357" y="1326"/>
                </a:cubicBezTo>
                <a:cubicBezTo>
                  <a:pt x="25437" y="1213"/>
                  <a:pt x="25499" y="1097"/>
                  <a:pt x="25543" y="978"/>
                </a:cubicBezTo>
                <a:cubicBezTo>
                  <a:pt x="25668" y="651"/>
                  <a:pt x="25664" y="324"/>
                  <a:pt x="25573"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8" name="Google Shape;668;p25"/>
          <p:cNvSpPr/>
          <p:nvPr/>
        </p:nvSpPr>
        <p:spPr>
          <a:xfrm rot="10800000">
            <a:off x="-598406" y="3581260"/>
            <a:ext cx="4696403" cy="3746704"/>
          </a:xfrm>
          <a:custGeom>
            <a:avLst/>
            <a:gdLst/>
            <a:ahLst/>
            <a:cxnLst/>
            <a:rect l="l" t="t" r="r" b="b"/>
            <a:pathLst>
              <a:path w="22179" h="17694" extrusionOk="0">
                <a:moveTo>
                  <a:pt x="6745" y="1"/>
                </a:moveTo>
                <a:cubicBezTo>
                  <a:pt x="5279" y="1"/>
                  <a:pt x="3909" y="579"/>
                  <a:pt x="2805" y="1417"/>
                </a:cubicBezTo>
                <a:cubicBezTo>
                  <a:pt x="1651" y="2293"/>
                  <a:pt x="713" y="3427"/>
                  <a:pt x="356" y="4720"/>
                </a:cubicBezTo>
                <a:cubicBezTo>
                  <a:pt x="1" y="6014"/>
                  <a:pt x="287" y="7472"/>
                  <a:pt x="1297" y="8473"/>
                </a:cubicBezTo>
                <a:cubicBezTo>
                  <a:pt x="2084" y="9254"/>
                  <a:pt x="3260" y="9736"/>
                  <a:pt x="3846" y="10640"/>
                </a:cubicBezTo>
                <a:cubicBezTo>
                  <a:pt x="4605" y="11813"/>
                  <a:pt x="4133" y="13292"/>
                  <a:pt x="4490" y="14600"/>
                </a:cubicBezTo>
                <a:cubicBezTo>
                  <a:pt x="4708" y="15396"/>
                  <a:pt x="5235" y="16113"/>
                  <a:pt x="5912" y="16684"/>
                </a:cubicBezTo>
                <a:cubicBezTo>
                  <a:pt x="6532" y="17205"/>
                  <a:pt x="7314" y="17622"/>
                  <a:pt x="8175" y="17685"/>
                </a:cubicBezTo>
                <a:cubicBezTo>
                  <a:pt x="8256" y="17691"/>
                  <a:pt x="8336" y="17694"/>
                  <a:pt x="8416" y="17694"/>
                </a:cubicBezTo>
                <a:cubicBezTo>
                  <a:pt x="10005" y="17694"/>
                  <a:pt x="11391" y="16578"/>
                  <a:pt x="12993" y="16395"/>
                </a:cubicBezTo>
                <a:cubicBezTo>
                  <a:pt x="13164" y="16375"/>
                  <a:pt x="13335" y="16367"/>
                  <a:pt x="13506" y="16367"/>
                </a:cubicBezTo>
                <a:cubicBezTo>
                  <a:pt x="14757" y="16367"/>
                  <a:pt x="16000" y="16827"/>
                  <a:pt x="17259" y="16827"/>
                </a:cubicBezTo>
                <a:cubicBezTo>
                  <a:pt x="17356" y="16827"/>
                  <a:pt x="17454" y="16824"/>
                  <a:pt x="17551" y="16818"/>
                </a:cubicBezTo>
                <a:cubicBezTo>
                  <a:pt x="19291" y="16711"/>
                  <a:pt x="20792" y="15567"/>
                  <a:pt x="21485" y="14180"/>
                </a:cubicBezTo>
                <a:cubicBezTo>
                  <a:pt x="22179" y="12793"/>
                  <a:pt x="22168" y="11210"/>
                  <a:pt x="21846" y="9725"/>
                </a:cubicBezTo>
                <a:cubicBezTo>
                  <a:pt x="21659" y="8862"/>
                  <a:pt x="21361" y="7995"/>
                  <a:pt x="20759" y="7289"/>
                </a:cubicBezTo>
                <a:cubicBezTo>
                  <a:pt x="19574" y="5897"/>
                  <a:pt x="17483" y="5388"/>
                  <a:pt x="15558" y="4931"/>
                </a:cubicBezTo>
                <a:cubicBezTo>
                  <a:pt x="13632" y="4475"/>
                  <a:pt x="11547" y="3872"/>
                  <a:pt x="10504" y="2396"/>
                </a:cubicBezTo>
                <a:cubicBezTo>
                  <a:pt x="9551" y="1047"/>
                  <a:pt x="9231" y="194"/>
                  <a:pt x="7220" y="21"/>
                </a:cubicBezTo>
                <a:cubicBezTo>
                  <a:pt x="7061" y="7"/>
                  <a:pt x="6902" y="1"/>
                  <a:pt x="6745"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9" name="Google Shape;669;p25">
            <a:hlinkClick r:id="rId2" action="ppaction://hlinksldjump"/>
          </p:cNvPr>
          <p:cNvSpPr txBox="1">
            <a:spLocks noGrp="1"/>
          </p:cNvSpPr>
          <p:nvPr>
            <p:ph type="title" hasCustomPrompt="1"/>
          </p:nvPr>
        </p:nvSpPr>
        <p:spPr>
          <a:xfrm>
            <a:off x="1920284" y="3468833"/>
            <a:ext cx="1402000" cy="8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8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670" name="Google Shape;670;p25"/>
          <p:cNvSpPr txBox="1">
            <a:spLocks noGrp="1"/>
          </p:cNvSpPr>
          <p:nvPr>
            <p:ph type="subTitle" idx="1"/>
          </p:nvPr>
        </p:nvSpPr>
        <p:spPr>
          <a:xfrm>
            <a:off x="1043700" y="4619900"/>
            <a:ext cx="3155200" cy="477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2pPr>
            <a:lvl3pPr lvl="2"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3pPr>
            <a:lvl4pPr lvl="3"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4pPr>
            <a:lvl5pPr lvl="4"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5pPr>
            <a:lvl6pPr lvl="5"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6pPr>
            <a:lvl7pPr lvl="6"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7pPr>
            <a:lvl8pPr lvl="7"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8pPr>
            <a:lvl9pPr lvl="8"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9pPr>
          </a:lstStyle>
          <a:p>
            <a:endParaRPr/>
          </a:p>
        </p:txBody>
      </p:sp>
      <p:sp>
        <p:nvSpPr>
          <p:cNvPr id="671" name="Google Shape;671;p25"/>
          <p:cNvSpPr txBox="1">
            <a:spLocks noGrp="1"/>
          </p:cNvSpPr>
          <p:nvPr>
            <p:ph type="title" idx="2" hasCustomPrompt="1"/>
          </p:nvPr>
        </p:nvSpPr>
        <p:spPr>
          <a:xfrm>
            <a:off x="5397357" y="3468833"/>
            <a:ext cx="1398000" cy="8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8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672" name="Google Shape;672;p25"/>
          <p:cNvSpPr txBox="1">
            <a:spLocks noGrp="1"/>
          </p:cNvSpPr>
          <p:nvPr>
            <p:ph type="subTitle" idx="3"/>
          </p:nvPr>
        </p:nvSpPr>
        <p:spPr>
          <a:xfrm>
            <a:off x="4518400" y="4619900"/>
            <a:ext cx="3155200" cy="477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Raleway SemiBold"/>
              <a:buNone/>
              <a:defRPr>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2pPr>
            <a:lvl3pPr lvl="2"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3pPr>
            <a:lvl4pPr lvl="3"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4pPr>
            <a:lvl5pPr lvl="4"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5pPr>
            <a:lvl6pPr lvl="5"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6pPr>
            <a:lvl7pPr lvl="6"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7pPr>
            <a:lvl8pPr lvl="7"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8pPr>
            <a:lvl9pPr lvl="8"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9pPr>
          </a:lstStyle>
          <a:p>
            <a:endParaRPr/>
          </a:p>
        </p:txBody>
      </p:sp>
      <p:sp>
        <p:nvSpPr>
          <p:cNvPr id="673" name="Google Shape;673;p25"/>
          <p:cNvSpPr txBox="1">
            <a:spLocks noGrp="1"/>
          </p:cNvSpPr>
          <p:nvPr>
            <p:ph type="title" idx="4" hasCustomPrompt="1"/>
          </p:nvPr>
        </p:nvSpPr>
        <p:spPr>
          <a:xfrm>
            <a:off x="8869717" y="3468833"/>
            <a:ext cx="1402000" cy="8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8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674" name="Google Shape;674;p25"/>
          <p:cNvSpPr txBox="1">
            <a:spLocks noGrp="1"/>
          </p:cNvSpPr>
          <p:nvPr>
            <p:ph type="subTitle" idx="5"/>
          </p:nvPr>
        </p:nvSpPr>
        <p:spPr>
          <a:xfrm>
            <a:off x="7993133" y="4619900"/>
            <a:ext cx="3155200" cy="477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Raleway SemiBold"/>
              <a:buNone/>
              <a:defRPr>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2pPr>
            <a:lvl3pPr lvl="2"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3pPr>
            <a:lvl4pPr lvl="3"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4pPr>
            <a:lvl5pPr lvl="4"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5pPr>
            <a:lvl6pPr lvl="5"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6pPr>
            <a:lvl7pPr lvl="6"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7pPr>
            <a:lvl8pPr lvl="7"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8pPr>
            <a:lvl9pPr lvl="8"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9pPr>
          </a:lstStyle>
          <a:p>
            <a:endParaRPr/>
          </a:p>
        </p:txBody>
      </p:sp>
      <p:sp>
        <p:nvSpPr>
          <p:cNvPr id="675" name="Google Shape;675;p25"/>
          <p:cNvSpPr txBox="1">
            <a:spLocks noGrp="1"/>
          </p:cNvSpPr>
          <p:nvPr>
            <p:ph type="title" idx="6"/>
          </p:nvPr>
        </p:nvSpPr>
        <p:spPr>
          <a:xfrm>
            <a:off x="4518600" y="1011936"/>
            <a:ext cx="31552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676" name="Google Shape;676;p25"/>
          <p:cNvSpPr txBox="1">
            <a:spLocks noGrp="1"/>
          </p:cNvSpPr>
          <p:nvPr>
            <p:ph type="title" idx="7"/>
          </p:nvPr>
        </p:nvSpPr>
        <p:spPr>
          <a:xfrm>
            <a:off x="4578600" y="2286267"/>
            <a:ext cx="3034800" cy="592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800"/>
              <a:buNone/>
              <a:defRPr sz="2400">
                <a:solidFill>
                  <a:schemeClr val="dk1"/>
                </a:solidFill>
              </a:defRPr>
            </a:lvl1pPr>
            <a:lvl2pPr lvl="1" rtl="0">
              <a:spcBef>
                <a:spcPts val="0"/>
              </a:spcBef>
              <a:spcAft>
                <a:spcPts val="0"/>
              </a:spcAft>
              <a:buClr>
                <a:schemeClr val="dk1"/>
              </a:buClr>
              <a:buSzPts val="1800"/>
              <a:buNone/>
              <a:defRPr sz="2400">
                <a:solidFill>
                  <a:schemeClr val="dk1"/>
                </a:solidFill>
              </a:defRPr>
            </a:lvl2pPr>
            <a:lvl3pPr lvl="2" rtl="0">
              <a:spcBef>
                <a:spcPts val="0"/>
              </a:spcBef>
              <a:spcAft>
                <a:spcPts val="0"/>
              </a:spcAft>
              <a:buClr>
                <a:schemeClr val="dk1"/>
              </a:buClr>
              <a:buSzPts val="1800"/>
              <a:buNone/>
              <a:defRPr sz="2400">
                <a:solidFill>
                  <a:schemeClr val="dk1"/>
                </a:solidFill>
              </a:defRPr>
            </a:lvl3pPr>
            <a:lvl4pPr lvl="3" rtl="0">
              <a:spcBef>
                <a:spcPts val="0"/>
              </a:spcBef>
              <a:spcAft>
                <a:spcPts val="0"/>
              </a:spcAft>
              <a:buClr>
                <a:schemeClr val="dk1"/>
              </a:buClr>
              <a:buSzPts val="1800"/>
              <a:buNone/>
              <a:defRPr sz="2400">
                <a:solidFill>
                  <a:schemeClr val="dk1"/>
                </a:solidFill>
              </a:defRPr>
            </a:lvl4pPr>
            <a:lvl5pPr lvl="4" rtl="0">
              <a:spcBef>
                <a:spcPts val="0"/>
              </a:spcBef>
              <a:spcAft>
                <a:spcPts val="0"/>
              </a:spcAft>
              <a:buClr>
                <a:schemeClr val="dk1"/>
              </a:buClr>
              <a:buSzPts val="1800"/>
              <a:buNone/>
              <a:defRPr sz="2400">
                <a:solidFill>
                  <a:schemeClr val="dk1"/>
                </a:solidFill>
              </a:defRPr>
            </a:lvl5pPr>
            <a:lvl6pPr lvl="5" rtl="0">
              <a:spcBef>
                <a:spcPts val="0"/>
              </a:spcBef>
              <a:spcAft>
                <a:spcPts val="0"/>
              </a:spcAft>
              <a:buClr>
                <a:schemeClr val="dk1"/>
              </a:buClr>
              <a:buSzPts val="1800"/>
              <a:buNone/>
              <a:defRPr sz="2400">
                <a:solidFill>
                  <a:schemeClr val="dk1"/>
                </a:solidFill>
              </a:defRPr>
            </a:lvl6pPr>
            <a:lvl7pPr lvl="6" rtl="0">
              <a:spcBef>
                <a:spcPts val="0"/>
              </a:spcBef>
              <a:spcAft>
                <a:spcPts val="0"/>
              </a:spcAft>
              <a:buClr>
                <a:schemeClr val="dk1"/>
              </a:buClr>
              <a:buSzPts val="1800"/>
              <a:buNone/>
              <a:defRPr sz="2400">
                <a:solidFill>
                  <a:schemeClr val="dk1"/>
                </a:solidFill>
              </a:defRPr>
            </a:lvl7pPr>
            <a:lvl8pPr lvl="7" rtl="0">
              <a:spcBef>
                <a:spcPts val="0"/>
              </a:spcBef>
              <a:spcAft>
                <a:spcPts val="0"/>
              </a:spcAft>
              <a:buClr>
                <a:schemeClr val="dk1"/>
              </a:buClr>
              <a:buSzPts val="1800"/>
              <a:buNone/>
              <a:defRPr sz="2400">
                <a:solidFill>
                  <a:schemeClr val="dk1"/>
                </a:solidFill>
              </a:defRPr>
            </a:lvl8pPr>
            <a:lvl9pPr lvl="8" rtl="0">
              <a:spcBef>
                <a:spcPts val="0"/>
              </a:spcBef>
              <a:spcAft>
                <a:spcPts val="0"/>
              </a:spcAft>
              <a:buClr>
                <a:schemeClr val="dk1"/>
              </a:buClr>
              <a:buSzPts val="1800"/>
              <a:buNone/>
              <a:defRPr sz="2400">
                <a:solidFill>
                  <a:schemeClr val="dk1"/>
                </a:solidFill>
              </a:defRPr>
            </a:lvl9pPr>
          </a:lstStyle>
          <a:p>
            <a:endParaRPr/>
          </a:p>
        </p:txBody>
      </p:sp>
      <p:grpSp>
        <p:nvGrpSpPr>
          <p:cNvPr id="677" name="Google Shape;677;p25"/>
          <p:cNvGrpSpPr/>
          <p:nvPr/>
        </p:nvGrpSpPr>
        <p:grpSpPr>
          <a:xfrm rot="-9900030">
            <a:off x="361880" y="1126938"/>
            <a:ext cx="287909" cy="260807"/>
            <a:chOff x="1640475" y="1197075"/>
            <a:chExt cx="55475" cy="50250"/>
          </a:xfrm>
        </p:grpSpPr>
        <p:sp>
          <p:nvSpPr>
            <p:cNvPr id="678" name="Google Shape;678;p2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2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1" name="Google Shape;681;p25"/>
          <p:cNvGrpSpPr/>
          <p:nvPr/>
        </p:nvGrpSpPr>
        <p:grpSpPr>
          <a:xfrm rot="6524430">
            <a:off x="466505" y="3171503"/>
            <a:ext cx="372824" cy="337725"/>
            <a:chOff x="1640475" y="1197075"/>
            <a:chExt cx="55475" cy="50250"/>
          </a:xfrm>
        </p:grpSpPr>
        <p:sp>
          <p:nvSpPr>
            <p:cNvPr id="682" name="Google Shape;682;p2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5" name="Google Shape;685;p25"/>
          <p:cNvSpPr/>
          <p:nvPr/>
        </p:nvSpPr>
        <p:spPr>
          <a:xfrm rot="-2121718" flipH="1">
            <a:off x="8984852" y="301766"/>
            <a:ext cx="1184137" cy="27739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6" name="Google Shape;686;p25"/>
          <p:cNvSpPr/>
          <p:nvPr/>
        </p:nvSpPr>
        <p:spPr>
          <a:xfrm rot="-10799883" flipH="1">
            <a:off x="289481" y="6396765"/>
            <a:ext cx="726903" cy="1702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87" name="Google Shape;687;p25"/>
          <p:cNvGrpSpPr/>
          <p:nvPr/>
        </p:nvGrpSpPr>
        <p:grpSpPr>
          <a:xfrm rot="6300012">
            <a:off x="11436127" y="5233933"/>
            <a:ext cx="387720" cy="351216"/>
            <a:chOff x="1640475" y="1197075"/>
            <a:chExt cx="55475" cy="50250"/>
          </a:xfrm>
        </p:grpSpPr>
        <p:sp>
          <p:nvSpPr>
            <p:cNvPr id="688" name="Google Shape;688;p2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1" name="Google Shape;691;p25"/>
          <p:cNvSpPr/>
          <p:nvPr/>
        </p:nvSpPr>
        <p:spPr>
          <a:xfrm rot="10800000">
            <a:off x="7770700" y="5363935"/>
            <a:ext cx="1556765" cy="11389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2" name="Google Shape;692;p25"/>
          <p:cNvSpPr/>
          <p:nvPr/>
        </p:nvSpPr>
        <p:spPr>
          <a:xfrm rot="-10431843">
            <a:off x="-72187" y="-158169"/>
            <a:ext cx="694643" cy="108838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0036376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693"/>
        <p:cNvGrpSpPr/>
        <p:nvPr/>
      </p:nvGrpSpPr>
      <p:grpSpPr>
        <a:xfrm>
          <a:off x="0" y="0"/>
          <a:ext cx="0" cy="0"/>
          <a:chOff x="0" y="0"/>
          <a:chExt cx="0" cy="0"/>
        </a:xfrm>
      </p:grpSpPr>
      <p:sp>
        <p:nvSpPr>
          <p:cNvPr id="694" name="Google Shape;694;p26"/>
          <p:cNvSpPr/>
          <p:nvPr/>
        </p:nvSpPr>
        <p:spPr>
          <a:xfrm rot="10800000">
            <a:off x="-170212" y="-91691"/>
            <a:ext cx="4710751" cy="1527299"/>
          </a:xfrm>
          <a:custGeom>
            <a:avLst/>
            <a:gdLst/>
            <a:ahLst/>
            <a:cxnLst/>
            <a:rect l="l" t="t" r="r" b="b"/>
            <a:pathLst>
              <a:path w="21862" h="7088" extrusionOk="0">
                <a:moveTo>
                  <a:pt x="20392" y="0"/>
                </a:moveTo>
                <a:cubicBezTo>
                  <a:pt x="19697" y="0"/>
                  <a:pt x="19010" y="139"/>
                  <a:pt x="18446" y="437"/>
                </a:cubicBezTo>
                <a:cubicBezTo>
                  <a:pt x="17368" y="1003"/>
                  <a:pt x="16913" y="1997"/>
                  <a:pt x="16387" y="2893"/>
                </a:cubicBezTo>
                <a:cubicBezTo>
                  <a:pt x="15861" y="3789"/>
                  <a:pt x="15050" y="4733"/>
                  <a:pt x="13753" y="4924"/>
                </a:cubicBezTo>
                <a:cubicBezTo>
                  <a:pt x="13587" y="4948"/>
                  <a:pt x="13420" y="4959"/>
                  <a:pt x="13253" y="4959"/>
                </a:cubicBezTo>
                <a:cubicBezTo>
                  <a:pt x="12545" y="4959"/>
                  <a:pt x="11838" y="4765"/>
                  <a:pt x="11156" y="4596"/>
                </a:cubicBezTo>
                <a:cubicBezTo>
                  <a:pt x="10391" y="4408"/>
                  <a:pt x="9551" y="4258"/>
                  <a:pt x="8748" y="4258"/>
                </a:cubicBezTo>
                <a:cubicBezTo>
                  <a:pt x="8042" y="4258"/>
                  <a:pt x="7365" y="4373"/>
                  <a:pt x="6793" y="4680"/>
                </a:cubicBezTo>
                <a:cubicBezTo>
                  <a:pt x="5978" y="5117"/>
                  <a:pt x="5461" y="5904"/>
                  <a:pt x="4593" y="6207"/>
                </a:cubicBezTo>
                <a:cubicBezTo>
                  <a:pt x="4569" y="6215"/>
                  <a:pt x="4545" y="6224"/>
                  <a:pt x="4519" y="6231"/>
                </a:cubicBezTo>
                <a:cubicBezTo>
                  <a:pt x="4407" y="6267"/>
                  <a:pt x="4286" y="6293"/>
                  <a:pt x="4160" y="6310"/>
                </a:cubicBezTo>
                <a:cubicBezTo>
                  <a:pt x="4052" y="6325"/>
                  <a:pt x="3944" y="6331"/>
                  <a:pt x="3836" y="6331"/>
                </a:cubicBezTo>
                <a:cubicBezTo>
                  <a:pt x="3306" y="6331"/>
                  <a:pt x="2774" y="6185"/>
                  <a:pt x="2236" y="6169"/>
                </a:cubicBezTo>
                <a:cubicBezTo>
                  <a:pt x="2205" y="6168"/>
                  <a:pt x="2173" y="6167"/>
                  <a:pt x="2142" y="6167"/>
                </a:cubicBezTo>
                <a:cubicBezTo>
                  <a:pt x="1432" y="6167"/>
                  <a:pt x="726" y="6406"/>
                  <a:pt x="265" y="6805"/>
                </a:cubicBezTo>
                <a:cubicBezTo>
                  <a:pt x="165" y="6893"/>
                  <a:pt x="77" y="6988"/>
                  <a:pt x="1" y="7088"/>
                </a:cubicBezTo>
                <a:lnTo>
                  <a:pt x="21862" y="7088"/>
                </a:lnTo>
                <a:lnTo>
                  <a:pt x="21862" y="210"/>
                </a:lnTo>
                <a:cubicBezTo>
                  <a:pt x="21397" y="73"/>
                  <a:pt x="20892" y="0"/>
                  <a:pt x="20392"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5" name="Google Shape;695;p26"/>
          <p:cNvSpPr/>
          <p:nvPr/>
        </p:nvSpPr>
        <p:spPr>
          <a:xfrm rot="10800000">
            <a:off x="9426599" y="5665775"/>
            <a:ext cx="2834596" cy="1391117"/>
          </a:xfrm>
          <a:custGeom>
            <a:avLst/>
            <a:gdLst/>
            <a:ahLst/>
            <a:cxnLst/>
            <a:rect l="l" t="t" r="r" b="b"/>
            <a:pathLst>
              <a:path w="13155" h="6456" extrusionOk="0">
                <a:moveTo>
                  <a:pt x="1821" y="0"/>
                </a:moveTo>
                <a:lnTo>
                  <a:pt x="1821" y="3"/>
                </a:lnTo>
                <a:lnTo>
                  <a:pt x="0" y="4"/>
                </a:lnTo>
                <a:lnTo>
                  <a:pt x="0" y="222"/>
                </a:lnTo>
                <a:lnTo>
                  <a:pt x="0" y="1236"/>
                </a:lnTo>
                <a:lnTo>
                  <a:pt x="0" y="2358"/>
                </a:lnTo>
                <a:lnTo>
                  <a:pt x="1" y="3370"/>
                </a:lnTo>
                <a:lnTo>
                  <a:pt x="1" y="4493"/>
                </a:lnTo>
                <a:lnTo>
                  <a:pt x="1" y="5504"/>
                </a:lnTo>
                <a:lnTo>
                  <a:pt x="1" y="6178"/>
                </a:lnTo>
                <a:cubicBezTo>
                  <a:pt x="369" y="6349"/>
                  <a:pt x="770" y="6456"/>
                  <a:pt x="1177" y="6456"/>
                </a:cubicBezTo>
                <a:cubicBezTo>
                  <a:pt x="1363" y="6456"/>
                  <a:pt x="1550" y="6434"/>
                  <a:pt x="1736" y="6385"/>
                </a:cubicBezTo>
                <a:cubicBezTo>
                  <a:pt x="1764" y="6378"/>
                  <a:pt x="1794" y="6370"/>
                  <a:pt x="1822" y="6361"/>
                </a:cubicBezTo>
                <a:cubicBezTo>
                  <a:pt x="1843" y="6355"/>
                  <a:pt x="1862" y="6348"/>
                  <a:pt x="1882" y="6342"/>
                </a:cubicBezTo>
                <a:cubicBezTo>
                  <a:pt x="2342" y="6188"/>
                  <a:pt x="2719" y="5901"/>
                  <a:pt x="3050" y="5558"/>
                </a:cubicBezTo>
                <a:cubicBezTo>
                  <a:pt x="3068" y="5540"/>
                  <a:pt x="3085" y="5522"/>
                  <a:pt x="3102" y="5503"/>
                </a:cubicBezTo>
                <a:cubicBezTo>
                  <a:pt x="3398" y="5189"/>
                  <a:pt x="3657" y="4831"/>
                  <a:pt x="3908" y="4490"/>
                </a:cubicBezTo>
                <a:cubicBezTo>
                  <a:pt x="3908" y="4490"/>
                  <a:pt x="3909" y="4490"/>
                  <a:pt x="3909" y="4489"/>
                </a:cubicBezTo>
                <a:cubicBezTo>
                  <a:pt x="3923" y="4471"/>
                  <a:pt x="3936" y="4455"/>
                  <a:pt x="3949" y="4436"/>
                </a:cubicBezTo>
                <a:cubicBezTo>
                  <a:pt x="4217" y="4078"/>
                  <a:pt x="4522" y="3714"/>
                  <a:pt x="4875" y="3424"/>
                </a:cubicBezTo>
                <a:cubicBezTo>
                  <a:pt x="4897" y="3405"/>
                  <a:pt x="4919" y="3387"/>
                  <a:pt x="4942" y="3369"/>
                </a:cubicBezTo>
                <a:cubicBezTo>
                  <a:pt x="5319" y="3071"/>
                  <a:pt x="5750" y="2859"/>
                  <a:pt x="6248" y="2826"/>
                </a:cubicBezTo>
                <a:cubicBezTo>
                  <a:pt x="6296" y="2822"/>
                  <a:pt x="6344" y="2821"/>
                  <a:pt x="6391" y="2821"/>
                </a:cubicBezTo>
                <a:cubicBezTo>
                  <a:pt x="7025" y="2821"/>
                  <a:pt x="7616" y="3105"/>
                  <a:pt x="8200" y="3368"/>
                </a:cubicBezTo>
                <a:cubicBezTo>
                  <a:pt x="8240" y="3387"/>
                  <a:pt x="8281" y="3405"/>
                  <a:pt x="8323" y="3423"/>
                </a:cubicBezTo>
                <a:cubicBezTo>
                  <a:pt x="8382" y="3449"/>
                  <a:pt x="8442" y="3475"/>
                  <a:pt x="8501" y="3501"/>
                </a:cubicBezTo>
                <a:cubicBezTo>
                  <a:pt x="9052" y="3734"/>
                  <a:pt x="9659" y="3908"/>
                  <a:pt x="10259" y="3908"/>
                </a:cubicBezTo>
                <a:cubicBezTo>
                  <a:pt x="10487" y="3908"/>
                  <a:pt x="10715" y="3882"/>
                  <a:pt x="10937" y="3826"/>
                </a:cubicBezTo>
                <a:cubicBezTo>
                  <a:pt x="11253" y="3746"/>
                  <a:pt x="11547" y="3604"/>
                  <a:pt x="11810" y="3423"/>
                </a:cubicBezTo>
                <a:cubicBezTo>
                  <a:pt x="11835" y="3405"/>
                  <a:pt x="11861" y="3387"/>
                  <a:pt x="11886" y="3368"/>
                </a:cubicBezTo>
                <a:cubicBezTo>
                  <a:pt x="11986" y="3295"/>
                  <a:pt x="12081" y="3217"/>
                  <a:pt x="12169" y="3134"/>
                </a:cubicBezTo>
                <a:cubicBezTo>
                  <a:pt x="12416" y="2906"/>
                  <a:pt x="12624" y="2641"/>
                  <a:pt x="12783" y="2355"/>
                </a:cubicBezTo>
                <a:cubicBezTo>
                  <a:pt x="12794" y="2337"/>
                  <a:pt x="12805" y="2319"/>
                  <a:pt x="12814" y="2300"/>
                </a:cubicBezTo>
                <a:cubicBezTo>
                  <a:pt x="12983" y="1983"/>
                  <a:pt x="13095" y="1639"/>
                  <a:pt x="13135" y="1287"/>
                </a:cubicBezTo>
                <a:cubicBezTo>
                  <a:pt x="13137" y="1269"/>
                  <a:pt x="13139" y="1251"/>
                  <a:pt x="13141" y="1232"/>
                </a:cubicBezTo>
                <a:cubicBezTo>
                  <a:pt x="13152" y="1109"/>
                  <a:pt x="13155" y="984"/>
                  <a:pt x="13149" y="860"/>
                </a:cubicBezTo>
                <a:cubicBezTo>
                  <a:pt x="13137" y="644"/>
                  <a:pt x="13096" y="428"/>
                  <a:pt x="13028" y="222"/>
                </a:cubicBezTo>
                <a:cubicBezTo>
                  <a:pt x="13023" y="204"/>
                  <a:pt x="13017" y="185"/>
                  <a:pt x="13010" y="167"/>
                </a:cubicBezTo>
                <a:cubicBezTo>
                  <a:pt x="12991" y="111"/>
                  <a:pt x="12969" y="56"/>
                  <a:pt x="12946" y="1"/>
                </a:cubicBezTo>
                <a:lnTo>
                  <a:pt x="1880" y="3"/>
                </a:lnTo>
                <a:lnTo>
                  <a:pt x="1880" y="0"/>
                </a:ln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6" name="Google Shape;696;p26"/>
          <p:cNvSpPr/>
          <p:nvPr/>
        </p:nvSpPr>
        <p:spPr>
          <a:xfrm rot="10800000">
            <a:off x="-500768" y="5175563"/>
            <a:ext cx="6216717" cy="2096372"/>
          </a:xfrm>
          <a:custGeom>
            <a:avLst/>
            <a:gdLst/>
            <a:ahLst/>
            <a:cxnLst/>
            <a:rect l="l" t="t" r="r" b="b"/>
            <a:pathLst>
              <a:path w="28851" h="9729" extrusionOk="0">
                <a:moveTo>
                  <a:pt x="943" y="0"/>
                </a:moveTo>
                <a:cubicBezTo>
                  <a:pt x="631" y="0"/>
                  <a:pt x="337" y="87"/>
                  <a:pt x="179" y="380"/>
                </a:cubicBezTo>
                <a:cubicBezTo>
                  <a:pt x="1" y="711"/>
                  <a:pt x="78" y="1189"/>
                  <a:pt x="451" y="1303"/>
                </a:cubicBezTo>
                <a:cubicBezTo>
                  <a:pt x="355" y="2313"/>
                  <a:pt x="452" y="3522"/>
                  <a:pt x="1499" y="3989"/>
                </a:cubicBezTo>
                <a:cubicBezTo>
                  <a:pt x="1785" y="4117"/>
                  <a:pt x="2088" y="4165"/>
                  <a:pt x="2396" y="4165"/>
                </a:cubicBezTo>
                <a:cubicBezTo>
                  <a:pt x="3000" y="4165"/>
                  <a:pt x="3625" y="3981"/>
                  <a:pt x="4188" y="3848"/>
                </a:cubicBezTo>
                <a:cubicBezTo>
                  <a:pt x="4624" y="3745"/>
                  <a:pt x="5112" y="3633"/>
                  <a:pt x="5582" y="3633"/>
                </a:cubicBezTo>
                <a:cubicBezTo>
                  <a:pt x="6044" y="3633"/>
                  <a:pt x="6489" y="3741"/>
                  <a:pt x="6852" y="4069"/>
                </a:cubicBezTo>
                <a:cubicBezTo>
                  <a:pt x="7560" y="4711"/>
                  <a:pt x="7722" y="5737"/>
                  <a:pt x="8257" y="6500"/>
                </a:cubicBezTo>
                <a:cubicBezTo>
                  <a:pt x="8521" y="6876"/>
                  <a:pt x="8874" y="7178"/>
                  <a:pt x="9322" y="7300"/>
                </a:cubicBezTo>
                <a:cubicBezTo>
                  <a:pt x="9482" y="7344"/>
                  <a:pt x="9645" y="7363"/>
                  <a:pt x="9808" y="7363"/>
                </a:cubicBezTo>
                <a:cubicBezTo>
                  <a:pt x="10078" y="7363"/>
                  <a:pt x="10348" y="7310"/>
                  <a:pt x="10606" y="7231"/>
                </a:cubicBezTo>
                <a:cubicBezTo>
                  <a:pt x="11498" y="6959"/>
                  <a:pt x="12280" y="6380"/>
                  <a:pt x="13194" y="6184"/>
                </a:cubicBezTo>
                <a:cubicBezTo>
                  <a:pt x="13322" y="6156"/>
                  <a:pt x="13450" y="6141"/>
                  <a:pt x="13577" y="6141"/>
                </a:cubicBezTo>
                <a:cubicBezTo>
                  <a:pt x="13849" y="6141"/>
                  <a:pt x="14113" y="6211"/>
                  <a:pt x="14347" y="6376"/>
                </a:cubicBezTo>
                <a:cubicBezTo>
                  <a:pt x="14724" y="6643"/>
                  <a:pt x="14907" y="7097"/>
                  <a:pt x="15047" y="7521"/>
                </a:cubicBezTo>
                <a:cubicBezTo>
                  <a:pt x="15341" y="8400"/>
                  <a:pt x="15592" y="9554"/>
                  <a:pt x="16688" y="9709"/>
                </a:cubicBezTo>
                <a:cubicBezTo>
                  <a:pt x="16781" y="9722"/>
                  <a:pt x="16872" y="9728"/>
                  <a:pt x="16961" y="9728"/>
                </a:cubicBezTo>
                <a:cubicBezTo>
                  <a:pt x="18160" y="9728"/>
                  <a:pt x="18967" y="8588"/>
                  <a:pt x="19887" y="7966"/>
                </a:cubicBezTo>
                <a:cubicBezTo>
                  <a:pt x="20301" y="7685"/>
                  <a:pt x="20755" y="7537"/>
                  <a:pt x="21232" y="7537"/>
                </a:cubicBezTo>
                <a:cubicBezTo>
                  <a:pt x="21401" y="7537"/>
                  <a:pt x="21572" y="7556"/>
                  <a:pt x="21746" y="7593"/>
                </a:cubicBezTo>
                <a:cubicBezTo>
                  <a:pt x="22408" y="7736"/>
                  <a:pt x="23015" y="8087"/>
                  <a:pt x="23550" y="8494"/>
                </a:cubicBezTo>
                <a:cubicBezTo>
                  <a:pt x="24053" y="8876"/>
                  <a:pt x="24539" y="9361"/>
                  <a:pt x="25189" y="9466"/>
                </a:cubicBezTo>
                <a:cubicBezTo>
                  <a:pt x="25284" y="9481"/>
                  <a:pt x="25378" y="9489"/>
                  <a:pt x="25473" y="9489"/>
                </a:cubicBezTo>
                <a:cubicBezTo>
                  <a:pt x="26024" y="9489"/>
                  <a:pt x="26554" y="9240"/>
                  <a:pt x="26991" y="8910"/>
                </a:cubicBezTo>
                <a:cubicBezTo>
                  <a:pt x="27838" y="8271"/>
                  <a:pt x="28376" y="7319"/>
                  <a:pt x="28611" y="6292"/>
                </a:cubicBezTo>
                <a:cubicBezTo>
                  <a:pt x="28851" y="5239"/>
                  <a:pt x="28800" y="4124"/>
                  <a:pt x="28525" y="3084"/>
                </a:cubicBezTo>
                <a:cubicBezTo>
                  <a:pt x="28226" y="1958"/>
                  <a:pt x="27654" y="694"/>
                  <a:pt x="26488" y="261"/>
                </a:cubicBezTo>
                <a:cubicBezTo>
                  <a:pt x="26074" y="106"/>
                  <a:pt x="25631" y="64"/>
                  <a:pt x="25188" y="64"/>
                </a:cubicBezTo>
                <a:cubicBezTo>
                  <a:pt x="24971" y="64"/>
                  <a:pt x="24753" y="74"/>
                  <a:pt x="24540" y="86"/>
                </a:cubicBezTo>
                <a:cubicBezTo>
                  <a:pt x="23776" y="131"/>
                  <a:pt x="23013" y="188"/>
                  <a:pt x="22250" y="248"/>
                </a:cubicBezTo>
                <a:cubicBezTo>
                  <a:pt x="20720" y="367"/>
                  <a:pt x="19190" y="503"/>
                  <a:pt x="17661" y="628"/>
                </a:cubicBezTo>
                <a:cubicBezTo>
                  <a:pt x="15187" y="828"/>
                  <a:pt x="12704" y="996"/>
                  <a:pt x="10221" y="996"/>
                </a:cubicBezTo>
                <a:cubicBezTo>
                  <a:pt x="9649" y="996"/>
                  <a:pt x="9077" y="987"/>
                  <a:pt x="8505" y="967"/>
                </a:cubicBezTo>
                <a:cubicBezTo>
                  <a:pt x="6985" y="916"/>
                  <a:pt x="5467" y="790"/>
                  <a:pt x="3966" y="555"/>
                </a:cubicBezTo>
                <a:cubicBezTo>
                  <a:pt x="3209" y="436"/>
                  <a:pt x="2459" y="290"/>
                  <a:pt x="1714" y="116"/>
                </a:cubicBezTo>
                <a:cubicBezTo>
                  <a:pt x="1493" y="64"/>
                  <a:pt x="1211" y="0"/>
                  <a:pt x="943"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7" name="Google Shape;697;p26"/>
          <p:cNvSpPr/>
          <p:nvPr/>
        </p:nvSpPr>
        <p:spPr>
          <a:xfrm rot="10800000">
            <a:off x="9647887" y="-455233"/>
            <a:ext cx="3154148" cy="4500445"/>
          </a:xfrm>
          <a:custGeom>
            <a:avLst/>
            <a:gdLst/>
            <a:ahLst/>
            <a:cxnLst/>
            <a:rect l="l" t="t" r="r" b="b"/>
            <a:pathLst>
              <a:path w="14638" h="20886" extrusionOk="0">
                <a:moveTo>
                  <a:pt x="3191" y="1"/>
                </a:moveTo>
                <a:cubicBezTo>
                  <a:pt x="2885" y="1"/>
                  <a:pt x="2576" y="81"/>
                  <a:pt x="2295" y="191"/>
                </a:cubicBezTo>
                <a:cubicBezTo>
                  <a:pt x="1899" y="349"/>
                  <a:pt x="1532" y="564"/>
                  <a:pt x="1185" y="809"/>
                </a:cubicBezTo>
                <a:cubicBezTo>
                  <a:pt x="1218" y="721"/>
                  <a:pt x="1252" y="633"/>
                  <a:pt x="1287" y="547"/>
                </a:cubicBezTo>
                <a:cubicBezTo>
                  <a:pt x="1332" y="438"/>
                  <a:pt x="1242" y="367"/>
                  <a:pt x="1149" y="367"/>
                </a:cubicBezTo>
                <a:cubicBezTo>
                  <a:pt x="1089" y="367"/>
                  <a:pt x="1027" y="397"/>
                  <a:pt x="998" y="467"/>
                </a:cubicBezTo>
                <a:cubicBezTo>
                  <a:pt x="147" y="2564"/>
                  <a:pt x="0" y="4857"/>
                  <a:pt x="71" y="7096"/>
                </a:cubicBezTo>
                <a:cubicBezTo>
                  <a:pt x="107" y="8264"/>
                  <a:pt x="200" y="9428"/>
                  <a:pt x="285" y="10592"/>
                </a:cubicBezTo>
                <a:cubicBezTo>
                  <a:pt x="378" y="11838"/>
                  <a:pt x="471" y="13083"/>
                  <a:pt x="565" y="14328"/>
                </a:cubicBezTo>
                <a:cubicBezTo>
                  <a:pt x="660" y="15573"/>
                  <a:pt x="755" y="16818"/>
                  <a:pt x="852" y="18063"/>
                </a:cubicBezTo>
                <a:cubicBezTo>
                  <a:pt x="895" y="18617"/>
                  <a:pt x="909" y="19183"/>
                  <a:pt x="997" y="19731"/>
                </a:cubicBezTo>
                <a:cubicBezTo>
                  <a:pt x="1063" y="20137"/>
                  <a:pt x="1227" y="20580"/>
                  <a:pt x="1623" y="20768"/>
                </a:cubicBezTo>
                <a:cubicBezTo>
                  <a:pt x="1853" y="20878"/>
                  <a:pt x="2108" y="20885"/>
                  <a:pt x="2359" y="20885"/>
                </a:cubicBezTo>
                <a:cubicBezTo>
                  <a:pt x="2678" y="20885"/>
                  <a:pt x="2997" y="20884"/>
                  <a:pt x="3315" y="20883"/>
                </a:cubicBezTo>
                <a:cubicBezTo>
                  <a:pt x="3934" y="20882"/>
                  <a:pt x="4551" y="20881"/>
                  <a:pt x="5168" y="20880"/>
                </a:cubicBezTo>
                <a:cubicBezTo>
                  <a:pt x="6413" y="20878"/>
                  <a:pt x="7658" y="20875"/>
                  <a:pt x="8904" y="20873"/>
                </a:cubicBezTo>
                <a:cubicBezTo>
                  <a:pt x="8946" y="20873"/>
                  <a:pt x="8987" y="20873"/>
                  <a:pt x="9029" y="20873"/>
                </a:cubicBezTo>
                <a:cubicBezTo>
                  <a:pt x="9733" y="20873"/>
                  <a:pt x="10440" y="20882"/>
                  <a:pt x="11147" y="20882"/>
                </a:cubicBezTo>
                <a:cubicBezTo>
                  <a:pt x="11621" y="20882"/>
                  <a:pt x="12096" y="20878"/>
                  <a:pt x="12569" y="20863"/>
                </a:cubicBezTo>
                <a:cubicBezTo>
                  <a:pt x="13054" y="20848"/>
                  <a:pt x="13560" y="20768"/>
                  <a:pt x="13928" y="20425"/>
                </a:cubicBezTo>
                <a:cubicBezTo>
                  <a:pt x="14266" y="20112"/>
                  <a:pt x="14409" y="19650"/>
                  <a:pt x="14479" y="19208"/>
                </a:cubicBezTo>
                <a:cubicBezTo>
                  <a:pt x="14615" y="18346"/>
                  <a:pt x="14637" y="17435"/>
                  <a:pt x="14556" y="16567"/>
                </a:cubicBezTo>
                <a:cubicBezTo>
                  <a:pt x="14480" y="15744"/>
                  <a:pt x="14290" y="14898"/>
                  <a:pt x="13827" y="14200"/>
                </a:cubicBezTo>
                <a:cubicBezTo>
                  <a:pt x="13606" y="13867"/>
                  <a:pt x="13329" y="13578"/>
                  <a:pt x="13000" y="13350"/>
                </a:cubicBezTo>
                <a:cubicBezTo>
                  <a:pt x="12618" y="13086"/>
                  <a:pt x="12175" y="12928"/>
                  <a:pt x="11727" y="12811"/>
                </a:cubicBezTo>
                <a:cubicBezTo>
                  <a:pt x="10841" y="12580"/>
                  <a:pt x="9808" y="12500"/>
                  <a:pt x="9119" y="11827"/>
                </a:cubicBezTo>
                <a:cubicBezTo>
                  <a:pt x="8381" y="11106"/>
                  <a:pt x="8246" y="10000"/>
                  <a:pt x="8306" y="9020"/>
                </a:cubicBezTo>
                <a:cubicBezTo>
                  <a:pt x="8344" y="8404"/>
                  <a:pt x="8449" y="7795"/>
                  <a:pt x="8518" y="7181"/>
                </a:cubicBezTo>
                <a:cubicBezTo>
                  <a:pt x="8574" y="6676"/>
                  <a:pt x="8621" y="6136"/>
                  <a:pt x="8417" y="5654"/>
                </a:cubicBezTo>
                <a:cubicBezTo>
                  <a:pt x="7771" y="4140"/>
                  <a:pt x="5341" y="4868"/>
                  <a:pt x="4856" y="3246"/>
                </a:cubicBezTo>
                <a:cubicBezTo>
                  <a:pt x="4619" y="2457"/>
                  <a:pt x="4843" y="1582"/>
                  <a:pt x="4492" y="818"/>
                </a:cubicBezTo>
                <a:cubicBezTo>
                  <a:pt x="4321" y="450"/>
                  <a:pt x="3993" y="161"/>
                  <a:pt x="3598" y="53"/>
                </a:cubicBezTo>
                <a:cubicBezTo>
                  <a:pt x="3465" y="17"/>
                  <a:pt x="3328" y="1"/>
                  <a:pt x="3191"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8" name="Google Shape;698;p26"/>
          <p:cNvSpPr txBox="1">
            <a:spLocks noGrp="1"/>
          </p:cNvSpPr>
          <p:nvPr>
            <p:ph type="title"/>
          </p:nvPr>
        </p:nvSpPr>
        <p:spPr>
          <a:xfrm>
            <a:off x="4517200" y="1011936"/>
            <a:ext cx="31576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grpSp>
        <p:nvGrpSpPr>
          <p:cNvPr id="699" name="Google Shape;699;p26"/>
          <p:cNvGrpSpPr/>
          <p:nvPr/>
        </p:nvGrpSpPr>
        <p:grpSpPr>
          <a:xfrm rot="6299945">
            <a:off x="10388812" y="6084647"/>
            <a:ext cx="479661" cy="434492"/>
            <a:chOff x="1640475" y="1197075"/>
            <a:chExt cx="55475" cy="50250"/>
          </a:xfrm>
        </p:grpSpPr>
        <p:sp>
          <p:nvSpPr>
            <p:cNvPr id="700" name="Google Shape;700;p2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03" name="Google Shape;703;p26"/>
          <p:cNvSpPr/>
          <p:nvPr/>
        </p:nvSpPr>
        <p:spPr>
          <a:xfrm rot="8615811" flipH="1">
            <a:off x="302885" y="6130723"/>
            <a:ext cx="1130787" cy="22887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4" name="Google Shape;704;p26"/>
          <p:cNvSpPr/>
          <p:nvPr/>
        </p:nvSpPr>
        <p:spPr>
          <a:xfrm rot="-9000285">
            <a:off x="8745469" y="312132"/>
            <a:ext cx="1293379" cy="30298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05" name="Google Shape;705;p26"/>
          <p:cNvGrpSpPr/>
          <p:nvPr/>
        </p:nvGrpSpPr>
        <p:grpSpPr>
          <a:xfrm rot="10799841">
            <a:off x="2147571" y="6013994"/>
            <a:ext cx="319869" cy="289748"/>
            <a:chOff x="1640475" y="1197075"/>
            <a:chExt cx="55475" cy="50250"/>
          </a:xfrm>
        </p:grpSpPr>
        <p:sp>
          <p:nvSpPr>
            <p:cNvPr id="706" name="Google Shape;706;p2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9" name="Google Shape;709;p26"/>
          <p:cNvGrpSpPr/>
          <p:nvPr/>
        </p:nvGrpSpPr>
        <p:grpSpPr>
          <a:xfrm rot="-5400235">
            <a:off x="10821533" y="847200"/>
            <a:ext cx="324144" cy="293621"/>
            <a:chOff x="1640475" y="1197075"/>
            <a:chExt cx="55475" cy="50250"/>
          </a:xfrm>
        </p:grpSpPr>
        <p:sp>
          <p:nvSpPr>
            <p:cNvPr id="710" name="Google Shape;710;p2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13" name="Google Shape;713;p26"/>
          <p:cNvSpPr/>
          <p:nvPr/>
        </p:nvSpPr>
        <p:spPr>
          <a:xfrm rot="-9900095">
            <a:off x="11132193" y="5408084"/>
            <a:ext cx="565912" cy="836675"/>
          </a:xfrm>
          <a:custGeom>
            <a:avLst/>
            <a:gdLst/>
            <a:ahLst/>
            <a:cxnLst/>
            <a:rect l="l" t="t" r="r" b="b"/>
            <a:pathLst>
              <a:path w="10628" h="15713" extrusionOk="0">
                <a:moveTo>
                  <a:pt x="9154" y="0"/>
                </a:moveTo>
                <a:cubicBezTo>
                  <a:pt x="9141" y="0"/>
                  <a:pt x="9128" y="5"/>
                  <a:pt x="9118" y="14"/>
                </a:cubicBezTo>
                <a:cubicBezTo>
                  <a:pt x="9094" y="34"/>
                  <a:pt x="9092" y="69"/>
                  <a:pt x="9112" y="93"/>
                </a:cubicBezTo>
                <a:cubicBezTo>
                  <a:pt x="9278" y="281"/>
                  <a:pt x="9433" y="486"/>
                  <a:pt x="9574" y="703"/>
                </a:cubicBezTo>
                <a:cubicBezTo>
                  <a:pt x="9585" y="719"/>
                  <a:pt x="9602" y="727"/>
                  <a:pt x="9620" y="727"/>
                </a:cubicBezTo>
                <a:cubicBezTo>
                  <a:pt x="9631" y="727"/>
                  <a:pt x="9641" y="725"/>
                  <a:pt x="9651" y="719"/>
                </a:cubicBezTo>
                <a:cubicBezTo>
                  <a:pt x="9677" y="703"/>
                  <a:pt x="9684" y="668"/>
                  <a:pt x="9667" y="642"/>
                </a:cubicBezTo>
                <a:cubicBezTo>
                  <a:pt x="9524" y="421"/>
                  <a:pt x="9366" y="212"/>
                  <a:pt x="9196" y="19"/>
                </a:cubicBezTo>
                <a:cubicBezTo>
                  <a:pt x="9185" y="6"/>
                  <a:pt x="9169" y="0"/>
                  <a:pt x="9154" y="0"/>
                </a:cubicBezTo>
                <a:close/>
                <a:moveTo>
                  <a:pt x="9994" y="1294"/>
                </a:moveTo>
                <a:cubicBezTo>
                  <a:pt x="9986" y="1294"/>
                  <a:pt x="9978" y="1296"/>
                  <a:pt x="9970" y="1299"/>
                </a:cubicBezTo>
                <a:cubicBezTo>
                  <a:pt x="9943" y="1312"/>
                  <a:pt x="9931" y="1345"/>
                  <a:pt x="9944" y="1373"/>
                </a:cubicBezTo>
                <a:cubicBezTo>
                  <a:pt x="10050" y="1602"/>
                  <a:pt x="10143" y="1843"/>
                  <a:pt x="10220" y="2087"/>
                </a:cubicBezTo>
                <a:cubicBezTo>
                  <a:pt x="10228" y="2111"/>
                  <a:pt x="10250" y="2126"/>
                  <a:pt x="10274" y="2126"/>
                </a:cubicBezTo>
                <a:cubicBezTo>
                  <a:pt x="10279" y="2126"/>
                  <a:pt x="10284" y="2125"/>
                  <a:pt x="10291" y="2124"/>
                </a:cubicBezTo>
                <a:cubicBezTo>
                  <a:pt x="10320" y="2114"/>
                  <a:pt x="10336" y="2083"/>
                  <a:pt x="10327" y="2054"/>
                </a:cubicBezTo>
                <a:cubicBezTo>
                  <a:pt x="10248" y="1805"/>
                  <a:pt x="10154" y="1561"/>
                  <a:pt x="10044" y="1326"/>
                </a:cubicBezTo>
                <a:cubicBezTo>
                  <a:pt x="10035" y="1306"/>
                  <a:pt x="10015" y="1294"/>
                  <a:pt x="9994" y="1294"/>
                </a:cubicBezTo>
                <a:close/>
                <a:moveTo>
                  <a:pt x="10459" y="2766"/>
                </a:moveTo>
                <a:cubicBezTo>
                  <a:pt x="10456" y="2766"/>
                  <a:pt x="10452" y="2766"/>
                  <a:pt x="10449" y="2767"/>
                </a:cubicBezTo>
                <a:cubicBezTo>
                  <a:pt x="10418" y="2772"/>
                  <a:pt x="10399" y="2801"/>
                  <a:pt x="10404" y="2831"/>
                </a:cubicBezTo>
                <a:cubicBezTo>
                  <a:pt x="10449" y="3078"/>
                  <a:pt x="10482" y="3334"/>
                  <a:pt x="10500" y="3593"/>
                </a:cubicBezTo>
                <a:cubicBezTo>
                  <a:pt x="10502" y="3621"/>
                  <a:pt x="10526" y="3644"/>
                  <a:pt x="10556" y="3644"/>
                </a:cubicBezTo>
                <a:lnTo>
                  <a:pt x="10559" y="3644"/>
                </a:lnTo>
                <a:cubicBezTo>
                  <a:pt x="10590" y="3642"/>
                  <a:pt x="10612" y="3615"/>
                  <a:pt x="10610" y="3585"/>
                </a:cubicBezTo>
                <a:cubicBezTo>
                  <a:pt x="10592" y="3322"/>
                  <a:pt x="10559" y="3062"/>
                  <a:pt x="10513" y="2811"/>
                </a:cubicBezTo>
                <a:cubicBezTo>
                  <a:pt x="10508" y="2784"/>
                  <a:pt x="10485" y="2766"/>
                  <a:pt x="10459" y="2766"/>
                </a:cubicBezTo>
                <a:close/>
                <a:moveTo>
                  <a:pt x="10573" y="4306"/>
                </a:moveTo>
                <a:cubicBezTo>
                  <a:pt x="10546" y="4306"/>
                  <a:pt x="10516" y="4330"/>
                  <a:pt x="10515" y="4361"/>
                </a:cubicBezTo>
                <a:cubicBezTo>
                  <a:pt x="10509" y="4612"/>
                  <a:pt x="10490" y="4869"/>
                  <a:pt x="10459" y="5127"/>
                </a:cubicBezTo>
                <a:cubicBezTo>
                  <a:pt x="10455" y="5158"/>
                  <a:pt x="10477" y="5185"/>
                  <a:pt x="10508" y="5189"/>
                </a:cubicBezTo>
                <a:lnTo>
                  <a:pt x="10514" y="5189"/>
                </a:lnTo>
                <a:cubicBezTo>
                  <a:pt x="10542" y="5189"/>
                  <a:pt x="10565" y="5168"/>
                  <a:pt x="10569" y="5141"/>
                </a:cubicBezTo>
                <a:cubicBezTo>
                  <a:pt x="10600" y="4879"/>
                  <a:pt x="10620" y="4618"/>
                  <a:pt x="10626" y="4364"/>
                </a:cubicBezTo>
                <a:cubicBezTo>
                  <a:pt x="10627" y="4333"/>
                  <a:pt x="10604" y="4307"/>
                  <a:pt x="10573" y="4306"/>
                </a:cubicBezTo>
                <a:close/>
                <a:moveTo>
                  <a:pt x="10392" y="5842"/>
                </a:moveTo>
                <a:cubicBezTo>
                  <a:pt x="10366" y="5842"/>
                  <a:pt x="10342" y="5860"/>
                  <a:pt x="10337" y="5886"/>
                </a:cubicBezTo>
                <a:cubicBezTo>
                  <a:pt x="10329" y="5923"/>
                  <a:pt x="10322" y="5959"/>
                  <a:pt x="10314" y="5994"/>
                </a:cubicBezTo>
                <a:cubicBezTo>
                  <a:pt x="10268" y="6208"/>
                  <a:pt x="10215" y="6424"/>
                  <a:pt x="10156" y="6634"/>
                </a:cubicBezTo>
                <a:cubicBezTo>
                  <a:pt x="10148" y="6664"/>
                  <a:pt x="10165" y="6695"/>
                  <a:pt x="10195" y="6702"/>
                </a:cubicBezTo>
                <a:cubicBezTo>
                  <a:pt x="10200" y="6705"/>
                  <a:pt x="10204" y="6705"/>
                  <a:pt x="10210" y="6705"/>
                </a:cubicBezTo>
                <a:cubicBezTo>
                  <a:pt x="10234" y="6705"/>
                  <a:pt x="10257" y="6689"/>
                  <a:pt x="10263" y="6664"/>
                </a:cubicBezTo>
                <a:cubicBezTo>
                  <a:pt x="10323" y="6451"/>
                  <a:pt x="10377" y="6233"/>
                  <a:pt x="10423" y="6018"/>
                </a:cubicBezTo>
                <a:cubicBezTo>
                  <a:pt x="10431" y="5981"/>
                  <a:pt x="10438" y="5945"/>
                  <a:pt x="10446" y="5909"/>
                </a:cubicBezTo>
                <a:cubicBezTo>
                  <a:pt x="10452" y="5878"/>
                  <a:pt x="10432" y="5849"/>
                  <a:pt x="10402" y="5842"/>
                </a:cubicBezTo>
                <a:cubicBezTo>
                  <a:pt x="10399" y="5842"/>
                  <a:pt x="10395" y="5842"/>
                  <a:pt x="10392" y="5842"/>
                </a:cubicBezTo>
                <a:close/>
                <a:moveTo>
                  <a:pt x="2671" y="7727"/>
                </a:moveTo>
                <a:cubicBezTo>
                  <a:pt x="2645" y="7727"/>
                  <a:pt x="2616" y="7750"/>
                  <a:pt x="2615" y="7780"/>
                </a:cubicBezTo>
                <a:cubicBezTo>
                  <a:pt x="2615" y="7811"/>
                  <a:pt x="2639" y="7837"/>
                  <a:pt x="2670" y="7838"/>
                </a:cubicBezTo>
                <a:cubicBezTo>
                  <a:pt x="2904" y="7844"/>
                  <a:pt x="3138" y="7936"/>
                  <a:pt x="3346" y="8101"/>
                </a:cubicBezTo>
                <a:cubicBezTo>
                  <a:pt x="3356" y="8109"/>
                  <a:pt x="3368" y="8113"/>
                  <a:pt x="3380" y="8113"/>
                </a:cubicBezTo>
                <a:cubicBezTo>
                  <a:pt x="3396" y="8113"/>
                  <a:pt x="3413" y="8106"/>
                  <a:pt x="3424" y="8092"/>
                </a:cubicBezTo>
                <a:cubicBezTo>
                  <a:pt x="3442" y="8068"/>
                  <a:pt x="3439" y="8032"/>
                  <a:pt x="3414" y="8014"/>
                </a:cubicBezTo>
                <a:cubicBezTo>
                  <a:pt x="3188" y="7834"/>
                  <a:pt x="2931" y="7734"/>
                  <a:pt x="2673" y="7727"/>
                </a:cubicBezTo>
                <a:cubicBezTo>
                  <a:pt x="2672" y="7727"/>
                  <a:pt x="2672" y="7727"/>
                  <a:pt x="2671" y="7727"/>
                </a:cubicBezTo>
                <a:close/>
                <a:moveTo>
                  <a:pt x="9973" y="7330"/>
                </a:moveTo>
                <a:cubicBezTo>
                  <a:pt x="9950" y="7330"/>
                  <a:pt x="9929" y="7344"/>
                  <a:pt x="9921" y="7367"/>
                </a:cubicBezTo>
                <a:cubicBezTo>
                  <a:pt x="9834" y="7607"/>
                  <a:pt x="9736" y="7848"/>
                  <a:pt x="9632" y="8081"/>
                </a:cubicBezTo>
                <a:cubicBezTo>
                  <a:pt x="9619" y="8108"/>
                  <a:pt x="9632" y="8141"/>
                  <a:pt x="9659" y="8153"/>
                </a:cubicBezTo>
                <a:cubicBezTo>
                  <a:pt x="9667" y="8157"/>
                  <a:pt x="9674" y="8159"/>
                  <a:pt x="9682" y="8159"/>
                </a:cubicBezTo>
                <a:cubicBezTo>
                  <a:pt x="9703" y="8159"/>
                  <a:pt x="9724" y="8147"/>
                  <a:pt x="9733" y="8125"/>
                </a:cubicBezTo>
                <a:cubicBezTo>
                  <a:pt x="9839" y="7890"/>
                  <a:pt x="9937" y="7648"/>
                  <a:pt x="10025" y="7405"/>
                </a:cubicBezTo>
                <a:cubicBezTo>
                  <a:pt x="10035" y="7377"/>
                  <a:pt x="10021" y="7344"/>
                  <a:pt x="9992" y="7334"/>
                </a:cubicBezTo>
                <a:cubicBezTo>
                  <a:pt x="9985" y="7331"/>
                  <a:pt x="9979" y="7330"/>
                  <a:pt x="9973" y="7330"/>
                </a:cubicBezTo>
                <a:close/>
                <a:moveTo>
                  <a:pt x="1957" y="7977"/>
                </a:moveTo>
                <a:cubicBezTo>
                  <a:pt x="1944" y="7977"/>
                  <a:pt x="1932" y="7981"/>
                  <a:pt x="1922" y="7990"/>
                </a:cubicBezTo>
                <a:cubicBezTo>
                  <a:pt x="1716" y="8153"/>
                  <a:pt x="1552" y="8384"/>
                  <a:pt x="1461" y="8637"/>
                </a:cubicBezTo>
                <a:cubicBezTo>
                  <a:pt x="1452" y="8666"/>
                  <a:pt x="1467" y="8698"/>
                  <a:pt x="1496" y="8709"/>
                </a:cubicBezTo>
                <a:cubicBezTo>
                  <a:pt x="1502" y="8711"/>
                  <a:pt x="1507" y="8712"/>
                  <a:pt x="1514" y="8712"/>
                </a:cubicBezTo>
                <a:cubicBezTo>
                  <a:pt x="1537" y="8712"/>
                  <a:pt x="1559" y="8697"/>
                  <a:pt x="1566" y="8674"/>
                </a:cubicBezTo>
                <a:cubicBezTo>
                  <a:pt x="1649" y="8441"/>
                  <a:pt x="1800" y="8228"/>
                  <a:pt x="1991" y="8076"/>
                </a:cubicBezTo>
                <a:cubicBezTo>
                  <a:pt x="2015" y="8057"/>
                  <a:pt x="2019" y="8022"/>
                  <a:pt x="2000" y="7998"/>
                </a:cubicBezTo>
                <a:cubicBezTo>
                  <a:pt x="1989" y="7984"/>
                  <a:pt x="1973" y="7977"/>
                  <a:pt x="1957" y="7977"/>
                </a:cubicBezTo>
                <a:close/>
                <a:moveTo>
                  <a:pt x="3845" y="8611"/>
                </a:moveTo>
                <a:cubicBezTo>
                  <a:pt x="3837" y="8611"/>
                  <a:pt x="3830" y="8612"/>
                  <a:pt x="3822" y="8616"/>
                </a:cubicBezTo>
                <a:cubicBezTo>
                  <a:pt x="3795" y="8627"/>
                  <a:pt x="3782" y="8661"/>
                  <a:pt x="3794" y="8688"/>
                </a:cubicBezTo>
                <a:cubicBezTo>
                  <a:pt x="3888" y="8903"/>
                  <a:pt x="3943" y="9150"/>
                  <a:pt x="3960" y="9421"/>
                </a:cubicBezTo>
                <a:cubicBezTo>
                  <a:pt x="3962" y="9450"/>
                  <a:pt x="3987" y="9472"/>
                  <a:pt x="4016" y="9472"/>
                </a:cubicBezTo>
                <a:lnTo>
                  <a:pt x="4019" y="9472"/>
                </a:lnTo>
                <a:cubicBezTo>
                  <a:pt x="4050" y="9470"/>
                  <a:pt x="4073" y="9445"/>
                  <a:pt x="4071" y="9414"/>
                </a:cubicBezTo>
                <a:cubicBezTo>
                  <a:pt x="4053" y="9130"/>
                  <a:pt x="3994" y="8871"/>
                  <a:pt x="3896" y="8645"/>
                </a:cubicBezTo>
                <a:cubicBezTo>
                  <a:pt x="3887" y="8624"/>
                  <a:pt x="3866" y="8611"/>
                  <a:pt x="3845" y="8611"/>
                </a:cubicBezTo>
                <a:close/>
                <a:moveTo>
                  <a:pt x="9339" y="8741"/>
                </a:moveTo>
                <a:cubicBezTo>
                  <a:pt x="9320" y="8741"/>
                  <a:pt x="9301" y="8752"/>
                  <a:pt x="9291" y="8771"/>
                </a:cubicBezTo>
                <a:cubicBezTo>
                  <a:pt x="9196" y="8946"/>
                  <a:pt x="9094" y="9121"/>
                  <a:pt x="8990" y="9290"/>
                </a:cubicBezTo>
                <a:cubicBezTo>
                  <a:pt x="8960" y="9338"/>
                  <a:pt x="8930" y="9385"/>
                  <a:pt x="8900" y="9433"/>
                </a:cubicBezTo>
                <a:cubicBezTo>
                  <a:pt x="8883" y="9459"/>
                  <a:pt x="8890" y="9493"/>
                  <a:pt x="8916" y="9510"/>
                </a:cubicBezTo>
                <a:cubicBezTo>
                  <a:pt x="8926" y="9515"/>
                  <a:pt x="8936" y="9518"/>
                  <a:pt x="8946" y="9518"/>
                </a:cubicBezTo>
                <a:cubicBezTo>
                  <a:pt x="8964" y="9518"/>
                  <a:pt x="8982" y="9509"/>
                  <a:pt x="8993" y="9493"/>
                </a:cubicBezTo>
                <a:cubicBezTo>
                  <a:pt x="9024" y="9445"/>
                  <a:pt x="9055" y="9397"/>
                  <a:pt x="9085" y="9349"/>
                </a:cubicBezTo>
                <a:cubicBezTo>
                  <a:pt x="9190" y="9178"/>
                  <a:pt x="9293" y="9000"/>
                  <a:pt x="9389" y="8823"/>
                </a:cubicBezTo>
                <a:cubicBezTo>
                  <a:pt x="9403" y="8796"/>
                  <a:pt x="9393" y="8762"/>
                  <a:pt x="9367" y="8748"/>
                </a:cubicBezTo>
                <a:cubicBezTo>
                  <a:pt x="9358" y="8743"/>
                  <a:pt x="9349" y="8741"/>
                  <a:pt x="9339" y="8741"/>
                </a:cubicBezTo>
                <a:close/>
                <a:moveTo>
                  <a:pt x="1463" y="9364"/>
                </a:moveTo>
                <a:cubicBezTo>
                  <a:pt x="1460" y="9364"/>
                  <a:pt x="1456" y="9364"/>
                  <a:pt x="1453" y="9365"/>
                </a:cubicBezTo>
                <a:cubicBezTo>
                  <a:pt x="1422" y="9370"/>
                  <a:pt x="1403" y="9399"/>
                  <a:pt x="1408" y="9429"/>
                </a:cubicBezTo>
                <a:cubicBezTo>
                  <a:pt x="1454" y="9678"/>
                  <a:pt x="1557" y="9931"/>
                  <a:pt x="1705" y="10162"/>
                </a:cubicBezTo>
                <a:cubicBezTo>
                  <a:pt x="1716" y="10179"/>
                  <a:pt x="1734" y="10187"/>
                  <a:pt x="1752" y="10187"/>
                </a:cubicBezTo>
                <a:cubicBezTo>
                  <a:pt x="1763" y="10187"/>
                  <a:pt x="1773" y="10184"/>
                  <a:pt x="1782" y="10179"/>
                </a:cubicBezTo>
                <a:cubicBezTo>
                  <a:pt x="1808" y="10162"/>
                  <a:pt x="1815" y="10127"/>
                  <a:pt x="1799" y="10102"/>
                </a:cubicBezTo>
                <a:cubicBezTo>
                  <a:pt x="1657" y="9883"/>
                  <a:pt x="1560" y="9643"/>
                  <a:pt x="1517" y="9409"/>
                </a:cubicBezTo>
                <a:cubicBezTo>
                  <a:pt x="1512" y="9382"/>
                  <a:pt x="1489" y="9364"/>
                  <a:pt x="1463" y="9364"/>
                </a:cubicBezTo>
                <a:close/>
                <a:moveTo>
                  <a:pt x="8495" y="10036"/>
                </a:moveTo>
                <a:cubicBezTo>
                  <a:pt x="8479" y="10036"/>
                  <a:pt x="8463" y="10043"/>
                  <a:pt x="8451" y="10057"/>
                </a:cubicBezTo>
                <a:cubicBezTo>
                  <a:pt x="8285" y="10264"/>
                  <a:pt x="8112" y="10454"/>
                  <a:pt x="7934" y="10621"/>
                </a:cubicBezTo>
                <a:cubicBezTo>
                  <a:pt x="7913" y="10642"/>
                  <a:pt x="7912" y="10678"/>
                  <a:pt x="7932" y="10700"/>
                </a:cubicBezTo>
                <a:cubicBezTo>
                  <a:pt x="7944" y="10711"/>
                  <a:pt x="7958" y="10717"/>
                  <a:pt x="7973" y="10717"/>
                </a:cubicBezTo>
                <a:cubicBezTo>
                  <a:pt x="7987" y="10717"/>
                  <a:pt x="8000" y="10712"/>
                  <a:pt x="8011" y="10702"/>
                </a:cubicBezTo>
                <a:cubicBezTo>
                  <a:pt x="8191" y="10531"/>
                  <a:pt x="8368" y="10338"/>
                  <a:pt x="8539" y="10126"/>
                </a:cubicBezTo>
                <a:cubicBezTo>
                  <a:pt x="8558" y="10102"/>
                  <a:pt x="8554" y="10068"/>
                  <a:pt x="8530" y="10048"/>
                </a:cubicBezTo>
                <a:cubicBezTo>
                  <a:pt x="8520" y="10040"/>
                  <a:pt x="8507" y="10036"/>
                  <a:pt x="8495" y="10036"/>
                </a:cubicBezTo>
                <a:close/>
                <a:moveTo>
                  <a:pt x="3979" y="10133"/>
                </a:moveTo>
                <a:cubicBezTo>
                  <a:pt x="3952" y="10133"/>
                  <a:pt x="3929" y="10154"/>
                  <a:pt x="3925" y="10182"/>
                </a:cubicBezTo>
                <a:lnTo>
                  <a:pt x="3920" y="10220"/>
                </a:lnTo>
                <a:cubicBezTo>
                  <a:pt x="3884" y="10457"/>
                  <a:pt x="3835" y="10698"/>
                  <a:pt x="3773" y="10933"/>
                </a:cubicBezTo>
                <a:cubicBezTo>
                  <a:pt x="3765" y="10963"/>
                  <a:pt x="3783" y="10993"/>
                  <a:pt x="3813" y="11000"/>
                </a:cubicBezTo>
                <a:cubicBezTo>
                  <a:pt x="3817" y="11002"/>
                  <a:pt x="3822" y="11002"/>
                  <a:pt x="3827" y="11002"/>
                </a:cubicBezTo>
                <a:cubicBezTo>
                  <a:pt x="3851" y="11002"/>
                  <a:pt x="3874" y="10986"/>
                  <a:pt x="3881" y="10961"/>
                </a:cubicBezTo>
                <a:cubicBezTo>
                  <a:pt x="3944" y="10721"/>
                  <a:pt x="3994" y="10478"/>
                  <a:pt x="4030" y="10236"/>
                </a:cubicBezTo>
                <a:lnTo>
                  <a:pt x="4035" y="10197"/>
                </a:lnTo>
                <a:cubicBezTo>
                  <a:pt x="4039" y="10166"/>
                  <a:pt x="4018" y="10138"/>
                  <a:pt x="3987" y="10134"/>
                </a:cubicBezTo>
                <a:cubicBezTo>
                  <a:pt x="3984" y="10133"/>
                  <a:pt x="3982" y="10133"/>
                  <a:pt x="3979" y="10133"/>
                </a:cubicBezTo>
                <a:close/>
                <a:moveTo>
                  <a:pt x="2272" y="10644"/>
                </a:moveTo>
                <a:cubicBezTo>
                  <a:pt x="2256" y="10644"/>
                  <a:pt x="2239" y="10651"/>
                  <a:pt x="2228" y="10665"/>
                </a:cubicBezTo>
                <a:cubicBezTo>
                  <a:pt x="2209" y="10689"/>
                  <a:pt x="2214" y="10725"/>
                  <a:pt x="2237" y="10744"/>
                </a:cubicBezTo>
                <a:cubicBezTo>
                  <a:pt x="2429" y="10898"/>
                  <a:pt x="2647" y="11033"/>
                  <a:pt x="2903" y="11158"/>
                </a:cubicBezTo>
                <a:cubicBezTo>
                  <a:pt x="2911" y="11163"/>
                  <a:pt x="2920" y="11164"/>
                  <a:pt x="2927" y="11164"/>
                </a:cubicBezTo>
                <a:cubicBezTo>
                  <a:pt x="2947" y="11164"/>
                  <a:pt x="2968" y="11153"/>
                  <a:pt x="2977" y="11133"/>
                </a:cubicBezTo>
                <a:cubicBezTo>
                  <a:pt x="2990" y="11105"/>
                  <a:pt x="2979" y="11072"/>
                  <a:pt x="2952" y="11058"/>
                </a:cubicBezTo>
                <a:cubicBezTo>
                  <a:pt x="2703" y="10937"/>
                  <a:pt x="2492" y="10806"/>
                  <a:pt x="2306" y="10656"/>
                </a:cubicBezTo>
                <a:cubicBezTo>
                  <a:pt x="2296" y="10648"/>
                  <a:pt x="2284" y="10644"/>
                  <a:pt x="2272" y="10644"/>
                </a:cubicBezTo>
                <a:close/>
                <a:moveTo>
                  <a:pt x="7368" y="11087"/>
                </a:moveTo>
                <a:cubicBezTo>
                  <a:pt x="7358" y="11087"/>
                  <a:pt x="7347" y="11090"/>
                  <a:pt x="7338" y="11096"/>
                </a:cubicBezTo>
                <a:cubicBezTo>
                  <a:pt x="7119" y="11238"/>
                  <a:pt x="6892" y="11355"/>
                  <a:pt x="6661" y="11440"/>
                </a:cubicBezTo>
                <a:cubicBezTo>
                  <a:pt x="6632" y="11451"/>
                  <a:pt x="6617" y="11484"/>
                  <a:pt x="6628" y="11512"/>
                </a:cubicBezTo>
                <a:cubicBezTo>
                  <a:pt x="6636" y="11534"/>
                  <a:pt x="6658" y="11548"/>
                  <a:pt x="6680" y="11548"/>
                </a:cubicBezTo>
                <a:cubicBezTo>
                  <a:pt x="6686" y="11548"/>
                  <a:pt x="6693" y="11547"/>
                  <a:pt x="6699" y="11545"/>
                </a:cubicBezTo>
                <a:cubicBezTo>
                  <a:pt x="6939" y="11456"/>
                  <a:pt x="7174" y="11337"/>
                  <a:pt x="7399" y="11189"/>
                </a:cubicBezTo>
                <a:cubicBezTo>
                  <a:pt x="7425" y="11172"/>
                  <a:pt x="7432" y="11138"/>
                  <a:pt x="7415" y="11112"/>
                </a:cubicBezTo>
                <a:cubicBezTo>
                  <a:pt x="7404" y="11096"/>
                  <a:pt x="7386" y="11087"/>
                  <a:pt x="7368" y="11087"/>
                </a:cubicBezTo>
                <a:close/>
                <a:moveTo>
                  <a:pt x="3646" y="11340"/>
                </a:moveTo>
                <a:cubicBezTo>
                  <a:pt x="3622" y="11340"/>
                  <a:pt x="3600" y="11355"/>
                  <a:pt x="3593" y="11378"/>
                </a:cubicBezTo>
                <a:cubicBezTo>
                  <a:pt x="3583" y="11407"/>
                  <a:pt x="3599" y="11439"/>
                  <a:pt x="3628" y="11449"/>
                </a:cubicBezTo>
                <a:cubicBezTo>
                  <a:pt x="3882" y="11533"/>
                  <a:pt x="4135" y="11602"/>
                  <a:pt x="4380" y="11653"/>
                </a:cubicBezTo>
                <a:cubicBezTo>
                  <a:pt x="4384" y="11653"/>
                  <a:pt x="4389" y="11654"/>
                  <a:pt x="4392" y="11654"/>
                </a:cubicBezTo>
                <a:cubicBezTo>
                  <a:pt x="4417" y="11654"/>
                  <a:pt x="4441" y="11636"/>
                  <a:pt x="4446" y="11609"/>
                </a:cubicBezTo>
                <a:cubicBezTo>
                  <a:pt x="4453" y="11579"/>
                  <a:pt x="4433" y="11550"/>
                  <a:pt x="4404" y="11544"/>
                </a:cubicBezTo>
                <a:cubicBezTo>
                  <a:pt x="4163" y="11494"/>
                  <a:pt x="3913" y="11426"/>
                  <a:pt x="3663" y="11343"/>
                </a:cubicBezTo>
                <a:cubicBezTo>
                  <a:pt x="3657" y="11341"/>
                  <a:pt x="3651" y="11340"/>
                  <a:pt x="3646" y="11340"/>
                </a:cubicBezTo>
                <a:close/>
                <a:moveTo>
                  <a:pt x="5932" y="11621"/>
                </a:moveTo>
                <a:cubicBezTo>
                  <a:pt x="5929" y="11621"/>
                  <a:pt x="5926" y="11622"/>
                  <a:pt x="5924" y="11622"/>
                </a:cubicBezTo>
                <a:cubicBezTo>
                  <a:pt x="5757" y="11643"/>
                  <a:pt x="5584" y="11653"/>
                  <a:pt x="5409" y="11653"/>
                </a:cubicBezTo>
                <a:cubicBezTo>
                  <a:pt x="5326" y="11653"/>
                  <a:pt x="5244" y="11651"/>
                  <a:pt x="5161" y="11646"/>
                </a:cubicBezTo>
                <a:cubicBezTo>
                  <a:pt x="5160" y="11646"/>
                  <a:pt x="5158" y="11646"/>
                  <a:pt x="5157" y="11646"/>
                </a:cubicBezTo>
                <a:cubicBezTo>
                  <a:pt x="5128" y="11646"/>
                  <a:pt x="5104" y="11669"/>
                  <a:pt x="5102" y="11699"/>
                </a:cubicBezTo>
                <a:cubicBezTo>
                  <a:pt x="5101" y="11729"/>
                  <a:pt x="5125" y="11755"/>
                  <a:pt x="5155" y="11758"/>
                </a:cubicBezTo>
                <a:cubicBezTo>
                  <a:pt x="5242" y="11762"/>
                  <a:pt x="5330" y="11765"/>
                  <a:pt x="5417" y="11765"/>
                </a:cubicBezTo>
                <a:cubicBezTo>
                  <a:pt x="5595" y="11765"/>
                  <a:pt x="5770" y="11753"/>
                  <a:pt x="5938" y="11732"/>
                </a:cubicBezTo>
                <a:cubicBezTo>
                  <a:pt x="5967" y="11728"/>
                  <a:pt x="5990" y="11700"/>
                  <a:pt x="5986" y="11670"/>
                </a:cubicBezTo>
                <a:cubicBezTo>
                  <a:pt x="5982" y="11642"/>
                  <a:pt x="5959" y="11621"/>
                  <a:pt x="5932" y="11621"/>
                </a:cubicBezTo>
                <a:close/>
                <a:moveTo>
                  <a:pt x="3586" y="11626"/>
                </a:moveTo>
                <a:cubicBezTo>
                  <a:pt x="3563" y="11626"/>
                  <a:pt x="3542" y="11639"/>
                  <a:pt x="3533" y="11661"/>
                </a:cubicBezTo>
                <a:cubicBezTo>
                  <a:pt x="3441" y="11895"/>
                  <a:pt x="3333" y="12130"/>
                  <a:pt x="3213" y="12358"/>
                </a:cubicBezTo>
                <a:cubicBezTo>
                  <a:pt x="3198" y="12386"/>
                  <a:pt x="3209" y="12419"/>
                  <a:pt x="3237" y="12434"/>
                </a:cubicBezTo>
                <a:cubicBezTo>
                  <a:pt x="3244" y="12438"/>
                  <a:pt x="3254" y="12440"/>
                  <a:pt x="3263" y="12440"/>
                </a:cubicBezTo>
                <a:cubicBezTo>
                  <a:pt x="3282" y="12440"/>
                  <a:pt x="3302" y="12430"/>
                  <a:pt x="3312" y="12410"/>
                </a:cubicBezTo>
                <a:cubicBezTo>
                  <a:pt x="3434" y="12178"/>
                  <a:pt x="3542" y="11940"/>
                  <a:pt x="3636" y="11702"/>
                </a:cubicBezTo>
                <a:cubicBezTo>
                  <a:pt x="3648" y="11673"/>
                  <a:pt x="3634" y="11641"/>
                  <a:pt x="3606" y="11629"/>
                </a:cubicBezTo>
                <a:cubicBezTo>
                  <a:pt x="3599" y="11627"/>
                  <a:pt x="3592" y="11626"/>
                  <a:pt x="3586" y="11626"/>
                </a:cubicBezTo>
                <a:close/>
                <a:moveTo>
                  <a:pt x="2869" y="12994"/>
                </a:moveTo>
                <a:cubicBezTo>
                  <a:pt x="2850" y="12994"/>
                  <a:pt x="2832" y="13003"/>
                  <a:pt x="2821" y="13019"/>
                </a:cubicBezTo>
                <a:cubicBezTo>
                  <a:pt x="2683" y="13230"/>
                  <a:pt x="2530" y="13438"/>
                  <a:pt x="2367" y="13639"/>
                </a:cubicBezTo>
                <a:cubicBezTo>
                  <a:pt x="2348" y="13662"/>
                  <a:pt x="2352" y="13698"/>
                  <a:pt x="2376" y="13717"/>
                </a:cubicBezTo>
                <a:cubicBezTo>
                  <a:pt x="2387" y="13725"/>
                  <a:pt x="2398" y="13730"/>
                  <a:pt x="2411" y="13730"/>
                </a:cubicBezTo>
                <a:cubicBezTo>
                  <a:pt x="2427" y="13730"/>
                  <a:pt x="2443" y="13722"/>
                  <a:pt x="2454" y="13708"/>
                </a:cubicBezTo>
                <a:cubicBezTo>
                  <a:pt x="2618" y="13505"/>
                  <a:pt x="2773" y="13294"/>
                  <a:pt x="2914" y="13080"/>
                </a:cubicBezTo>
                <a:cubicBezTo>
                  <a:pt x="2931" y="13054"/>
                  <a:pt x="2925" y="13020"/>
                  <a:pt x="2899" y="13003"/>
                </a:cubicBezTo>
                <a:cubicBezTo>
                  <a:pt x="2890" y="12997"/>
                  <a:pt x="2879" y="12994"/>
                  <a:pt x="2869" y="12994"/>
                </a:cubicBezTo>
                <a:close/>
                <a:moveTo>
                  <a:pt x="1898" y="14197"/>
                </a:moveTo>
                <a:cubicBezTo>
                  <a:pt x="1883" y="14197"/>
                  <a:pt x="1869" y="14203"/>
                  <a:pt x="1858" y="14214"/>
                </a:cubicBezTo>
                <a:cubicBezTo>
                  <a:pt x="1680" y="14396"/>
                  <a:pt x="1492" y="14575"/>
                  <a:pt x="1299" y="14742"/>
                </a:cubicBezTo>
                <a:cubicBezTo>
                  <a:pt x="1276" y="14763"/>
                  <a:pt x="1273" y="14797"/>
                  <a:pt x="1294" y="14820"/>
                </a:cubicBezTo>
                <a:cubicBezTo>
                  <a:pt x="1304" y="14833"/>
                  <a:pt x="1319" y="14840"/>
                  <a:pt x="1335" y="14840"/>
                </a:cubicBezTo>
                <a:cubicBezTo>
                  <a:pt x="1348" y="14840"/>
                  <a:pt x="1361" y="14835"/>
                  <a:pt x="1372" y="14826"/>
                </a:cubicBezTo>
                <a:cubicBezTo>
                  <a:pt x="1567" y="14656"/>
                  <a:pt x="1758" y="14476"/>
                  <a:pt x="1937" y="14292"/>
                </a:cubicBezTo>
                <a:cubicBezTo>
                  <a:pt x="1958" y="14269"/>
                  <a:pt x="1958" y="14234"/>
                  <a:pt x="1936" y="14212"/>
                </a:cubicBezTo>
                <a:cubicBezTo>
                  <a:pt x="1925" y="14202"/>
                  <a:pt x="1912" y="14197"/>
                  <a:pt x="1898" y="14197"/>
                </a:cubicBezTo>
                <a:close/>
                <a:moveTo>
                  <a:pt x="729" y="15209"/>
                </a:moveTo>
                <a:cubicBezTo>
                  <a:pt x="718" y="15209"/>
                  <a:pt x="706" y="15213"/>
                  <a:pt x="697" y="15220"/>
                </a:cubicBezTo>
                <a:cubicBezTo>
                  <a:pt x="463" y="15388"/>
                  <a:pt x="248" y="15514"/>
                  <a:pt x="41" y="15607"/>
                </a:cubicBezTo>
                <a:cubicBezTo>
                  <a:pt x="13" y="15619"/>
                  <a:pt x="0" y="15651"/>
                  <a:pt x="13" y="15680"/>
                </a:cubicBezTo>
                <a:cubicBezTo>
                  <a:pt x="22" y="15701"/>
                  <a:pt x="43" y="15712"/>
                  <a:pt x="64" y="15712"/>
                </a:cubicBezTo>
                <a:cubicBezTo>
                  <a:pt x="72" y="15712"/>
                  <a:pt x="79" y="15711"/>
                  <a:pt x="87" y="15708"/>
                </a:cubicBezTo>
                <a:cubicBezTo>
                  <a:pt x="300" y="15613"/>
                  <a:pt x="521" y="15483"/>
                  <a:pt x="762" y="15310"/>
                </a:cubicBezTo>
                <a:cubicBezTo>
                  <a:pt x="786" y="15293"/>
                  <a:pt x="792" y="15257"/>
                  <a:pt x="775" y="15233"/>
                </a:cubicBezTo>
                <a:cubicBezTo>
                  <a:pt x="764" y="15217"/>
                  <a:pt x="746" y="15209"/>
                  <a:pt x="729" y="15209"/>
                </a:cubicBezTo>
                <a:close/>
              </a:path>
            </a:pathLst>
          </a:custGeom>
          <a:solidFill>
            <a:srgbClr val="CCB1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4" name="Google Shape;714;p26"/>
          <p:cNvSpPr/>
          <p:nvPr/>
        </p:nvSpPr>
        <p:spPr>
          <a:xfrm rot="-3511162">
            <a:off x="1410772" y="359121"/>
            <a:ext cx="984713" cy="720419"/>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15" name="Google Shape;715;p26"/>
          <p:cNvGrpSpPr/>
          <p:nvPr/>
        </p:nvGrpSpPr>
        <p:grpSpPr>
          <a:xfrm rot="-10374925">
            <a:off x="439203" y="650949"/>
            <a:ext cx="479660" cy="434489"/>
            <a:chOff x="1640475" y="1197075"/>
            <a:chExt cx="55475" cy="50250"/>
          </a:xfrm>
        </p:grpSpPr>
        <p:sp>
          <p:nvSpPr>
            <p:cNvPr id="716" name="Google Shape;716;p2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2598473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719"/>
        <p:cNvGrpSpPr/>
        <p:nvPr/>
      </p:nvGrpSpPr>
      <p:grpSpPr>
        <a:xfrm>
          <a:off x="0" y="0"/>
          <a:ext cx="0" cy="0"/>
          <a:chOff x="0" y="0"/>
          <a:chExt cx="0" cy="0"/>
        </a:xfrm>
      </p:grpSpPr>
      <p:sp>
        <p:nvSpPr>
          <p:cNvPr id="720" name="Google Shape;720;p27"/>
          <p:cNvSpPr/>
          <p:nvPr/>
        </p:nvSpPr>
        <p:spPr>
          <a:xfrm>
            <a:off x="-170700" y="5475219"/>
            <a:ext cx="4620031" cy="1612071"/>
          </a:xfrm>
          <a:custGeom>
            <a:avLst/>
            <a:gdLst/>
            <a:ahLst/>
            <a:cxnLst/>
            <a:rect l="l" t="t" r="r" b="b"/>
            <a:pathLst>
              <a:path w="21861" h="7088" extrusionOk="0">
                <a:moveTo>
                  <a:pt x="1470" y="1"/>
                </a:moveTo>
                <a:cubicBezTo>
                  <a:pt x="969" y="1"/>
                  <a:pt x="465" y="73"/>
                  <a:pt x="0" y="211"/>
                </a:cubicBezTo>
                <a:lnTo>
                  <a:pt x="0" y="7087"/>
                </a:lnTo>
                <a:lnTo>
                  <a:pt x="21860" y="7087"/>
                </a:lnTo>
                <a:cubicBezTo>
                  <a:pt x="21784" y="6987"/>
                  <a:pt x="21696" y="6892"/>
                  <a:pt x="21596" y="6806"/>
                </a:cubicBezTo>
                <a:cubicBezTo>
                  <a:pt x="21135" y="6406"/>
                  <a:pt x="20429" y="6167"/>
                  <a:pt x="19720" y="6167"/>
                </a:cubicBezTo>
                <a:cubicBezTo>
                  <a:pt x="19688" y="6167"/>
                  <a:pt x="19657" y="6168"/>
                  <a:pt x="19626" y="6169"/>
                </a:cubicBezTo>
                <a:cubicBezTo>
                  <a:pt x="19086" y="6184"/>
                  <a:pt x="18553" y="6331"/>
                  <a:pt x="18022" y="6331"/>
                </a:cubicBezTo>
                <a:cubicBezTo>
                  <a:pt x="17915" y="6331"/>
                  <a:pt x="17808" y="6325"/>
                  <a:pt x="17701" y="6311"/>
                </a:cubicBezTo>
                <a:cubicBezTo>
                  <a:pt x="17575" y="6294"/>
                  <a:pt x="17455" y="6267"/>
                  <a:pt x="17341" y="6232"/>
                </a:cubicBezTo>
                <a:cubicBezTo>
                  <a:pt x="17316" y="6223"/>
                  <a:pt x="17292" y="6216"/>
                  <a:pt x="17268" y="6207"/>
                </a:cubicBezTo>
                <a:cubicBezTo>
                  <a:pt x="16400" y="5904"/>
                  <a:pt x="15883" y="5118"/>
                  <a:pt x="15068" y="4680"/>
                </a:cubicBezTo>
                <a:cubicBezTo>
                  <a:pt x="14496" y="4373"/>
                  <a:pt x="13820" y="4258"/>
                  <a:pt x="13115" y="4258"/>
                </a:cubicBezTo>
                <a:cubicBezTo>
                  <a:pt x="12312" y="4258"/>
                  <a:pt x="11471" y="4408"/>
                  <a:pt x="10706" y="4596"/>
                </a:cubicBezTo>
                <a:cubicBezTo>
                  <a:pt x="10023" y="4765"/>
                  <a:pt x="9316" y="4959"/>
                  <a:pt x="8608" y="4959"/>
                </a:cubicBezTo>
                <a:cubicBezTo>
                  <a:pt x="8441" y="4959"/>
                  <a:pt x="8274" y="4948"/>
                  <a:pt x="8107" y="4924"/>
                </a:cubicBezTo>
                <a:cubicBezTo>
                  <a:pt x="6811" y="4733"/>
                  <a:pt x="5999" y="3788"/>
                  <a:pt x="5474" y="2893"/>
                </a:cubicBezTo>
                <a:cubicBezTo>
                  <a:pt x="4948" y="1997"/>
                  <a:pt x="4493" y="1003"/>
                  <a:pt x="3416" y="436"/>
                </a:cubicBezTo>
                <a:cubicBezTo>
                  <a:pt x="2851" y="140"/>
                  <a:pt x="2164" y="1"/>
                  <a:pt x="1470"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9520279" y="-284726"/>
            <a:ext cx="2780133" cy="1468331"/>
          </a:xfrm>
          <a:custGeom>
            <a:avLst/>
            <a:gdLst/>
            <a:ahLst/>
            <a:cxnLst/>
            <a:rect l="l" t="t" r="r" b="b"/>
            <a:pathLst>
              <a:path w="13155" h="6456" extrusionOk="0">
                <a:moveTo>
                  <a:pt x="11275" y="1"/>
                </a:moveTo>
                <a:lnTo>
                  <a:pt x="11275" y="4"/>
                </a:lnTo>
                <a:lnTo>
                  <a:pt x="209" y="2"/>
                </a:lnTo>
                <a:cubicBezTo>
                  <a:pt x="185" y="57"/>
                  <a:pt x="164" y="111"/>
                  <a:pt x="145" y="167"/>
                </a:cubicBezTo>
                <a:cubicBezTo>
                  <a:pt x="138" y="184"/>
                  <a:pt x="132" y="203"/>
                  <a:pt x="127" y="221"/>
                </a:cubicBezTo>
                <a:cubicBezTo>
                  <a:pt x="59" y="429"/>
                  <a:pt x="18" y="643"/>
                  <a:pt x="6" y="860"/>
                </a:cubicBezTo>
                <a:cubicBezTo>
                  <a:pt x="0" y="984"/>
                  <a:pt x="3" y="1110"/>
                  <a:pt x="14" y="1233"/>
                </a:cubicBezTo>
                <a:cubicBezTo>
                  <a:pt x="16" y="1251"/>
                  <a:pt x="18" y="1270"/>
                  <a:pt x="20" y="1288"/>
                </a:cubicBezTo>
                <a:cubicBezTo>
                  <a:pt x="60" y="1638"/>
                  <a:pt x="172" y="1982"/>
                  <a:pt x="341" y="2300"/>
                </a:cubicBezTo>
                <a:cubicBezTo>
                  <a:pt x="351" y="2319"/>
                  <a:pt x="361" y="2337"/>
                  <a:pt x="371" y="2355"/>
                </a:cubicBezTo>
                <a:cubicBezTo>
                  <a:pt x="531" y="2642"/>
                  <a:pt x="740" y="2905"/>
                  <a:pt x="987" y="3134"/>
                </a:cubicBezTo>
                <a:cubicBezTo>
                  <a:pt x="1075" y="3217"/>
                  <a:pt x="1169" y="3295"/>
                  <a:pt x="1269" y="3368"/>
                </a:cubicBezTo>
                <a:cubicBezTo>
                  <a:pt x="1295" y="3387"/>
                  <a:pt x="1320" y="3405"/>
                  <a:pt x="1345" y="3422"/>
                </a:cubicBezTo>
                <a:cubicBezTo>
                  <a:pt x="1608" y="3604"/>
                  <a:pt x="1902" y="3745"/>
                  <a:pt x="2218" y="3827"/>
                </a:cubicBezTo>
                <a:cubicBezTo>
                  <a:pt x="2441" y="3883"/>
                  <a:pt x="2668" y="3908"/>
                  <a:pt x="2896" y="3908"/>
                </a:cubicBezTo>
                <a:cubicBezTo>
                  <a:pt x="3496" y="3908"/>
                  <a:pt x="4103" y="3734"/>
                  <a:pt x="4654" y="3501"/>
                </a:cubicBezTo>
                <a:cubicBezTo>
                  <a:pt x="4713" y="3476"/>
                  <a:pt x="4773" y="3450"/>
                  <a:pt x="4833" y="3424"/>
                </a:cubicBezTo>
                <a:cubicBezTo>
                  <a:pt x="4873" y="3406"/>
                  <a:pt x="4915" y="3387"/>
                  <a:pt x="4955" y="3369"/>
                </a:cubicBezTo>
                <a:cubicBezTo>
                  <a:pt x="5539" y="3105"/>
                  <a:pt x="6130" y="2820"/>
                  <a:pt x="6764" y="2820"/>
                </a:cubicBezTo>
                <a:cubicBezTo>
                  <a:pt x="6811" y="2820"/>
                  <a:pt x="6859" y="2822"/>
                  <a:pt x="6907" y="2825"/>
                </a:cubicBezTo>
                <a:cubicBezTo>
                  <a:pt x="7405" y="2860"/>
                  <a:pt x="7836" y="3071"/>
                  <a:pt x="8213" y="3369"/>
                </a:cubicBezTo>
                <a:cubicBezTo>
                  <a:pt x="8237" y="3387"/>
                  <a:pt x="8259" y="3405"/>
                  <a:pt x="8281" y="3424"/>
                </a:cubicBezTo>
                <a:cubicBezTo>
                  <a:pt x="8634" y="3715"/>
                  <a:pt x="8939" y="4078"/>
                  <a:pt x="9207" y="4436"/>
                </a:cubicBezTo>
                <a:cubicBezTo>
                  <a:pt x="9219" y="4454"/>
                  <a:pt x="9233" y="4472"/>
                  <a:pt x="9246" y="4490"/>
                </a:cubicBezTo>
                <a:cubicBezTo>
                  <a:pt x="9246" y="4490"/>
                  <a:pt x="9247" y="4490"/>
                  <a:pt x="9247" y="4491"/>
                </a:cubicBezTo>
                <a:cubicBezTo>
                  <a:pt x="9498" y="4831"/>
                  <a:pt x="9757" y="5189"/>
                  <a:pt x="10053" y="5504"/>
                </a:cubicBezTo>
                <a:cubicBezTo>
                  <a:pt x="10070" y="5523"/>
                  <a:pt x="10087" y="5541"/>
                  <a:pt x="10104" y="5559"/>
                </a:cubicBezTo>
                <a:cubicBezTo>
                  <a:pt x="10436" y="5901"/>
                  <a:pt x="10812" y="6189"/>
                  <a:pt x="11272" y="6342"/>
                </a:cubicBezTo>
                <a:cubicBezTo>
                  <a:pt x="11292" y="6348"/>
                  <a:pt x="11311" y="6355"/>
                  <a:pt x="11333" y="6361"/>
                </a:cubicBezTo>
                <a:cubicBezTo>
                  <a:pt x="11361" y="6370"/>
                  <a:pt x="11391" y="6378"/>
                  <a:pt x="11420" y="6386"/>
                </a:cubicBezTo>
                <a:cubicBezTo>
                  <a:pt x="11605" y="6434"/>
                  <a:pt x="11791" y="6456"/>
                  <a:pt x="11976" y="6456"/>
                </a:cubicBezTo>
                <a:cubicBezTo>
                  <a:pt x="12384" y="6456"/>
                  <a:pt x="12786" y="6349"/>
                  <a:pt x="13154" y="6177"/>
                </a:cubicBezTo>
                <a:lnTo>
                  <a:pt x="13154" y="5505"/>
                </a:lnTo>
                <a:lnTo>
                  <a:pt x="13154" y="4492"/>
                </a:lnTo>
                <a:lnTo>
                  <a:pt x="13154" y="3371"/>
                </a:lnTo>
                <a:lnTo>
                  <a:pt x="13155" y="2358"/>
                </a:lnTo>
                <a:lnTo>
                  <a:pt x="13155" y="1236"/>
                </a:lnTo>
                <a:lnTo>
                  <a:pt x="13155" y="221"/>
                </a:lnTo>
                <a:lnTo>
                  <a:pt x="13155" y="5"/>
                </a:lnTo>
                <a:lnTo>
                  <a:pt x="11334" y="4"/>
                </a:lnTo>
                <a:lnTo>
                  <a:pt x="11334" y="1"/>
                </a:ln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335969" y="-565834"/>
            <a:ext cx="6097485" cy="2212731"/>
          </a:xfrm>
          <a:custGeom>
            <a:avLst/>
            <a:gdLst/>
            <a:ahLst/>
            <a:cxnLst/>
            <a:rect l="l" t="t" r="r" b="b"/>
            <a:pathLst>
              <a:path w="28852" h="9729" extrusionOk="0">
                <a:moveTo>
                  <a:pt x="27909" y="1"/>
                </a:moveTo>
                <a:cubicBezTo>
                  <a:pt x="27641" y="1"/>
                  <a:pt x="27359" y="65"/>
                  <a:pt x="27138" y="117"/>
                </a:cubicBezTo>
                <a:cubicBezTo>
                  <a:pt x="26393" y="292"/>
                  <a:pt x="25642" y="438"/>
                  <a:pt x="24886" y="556"/>
                </a:cubicBezTo>
                <a:cubicBezTo>
                  <a:pt x="23384" y="791"/>
                  <a:pt x="21867" y="918"/>
                  <a:pt x="20347" y="969"/>
                </a:cubicBezTo>
                <a:cubicBezTo>
                  <a:pt x="19779" y="988"/>
                  <a:pt x="19211" y="997"/>
                  <a:pt x="18643" y="997"/>
                </a:cubicBezTo>
                <a:cubicBezTo>
                  <a:pt x="16156" y="997"/>
                  <a:pt x="13669" y="829"/>
                  <a:pt x="11190" y="628"/>
                </a:cubicBezTo>
                <a:cubicBezTo>
                  <a:pt x="9660" y="504"/>
                  <a:pt x="8132" y="368"/>
                  <a:pt x="6601" y="249"/>
                </a:cubicBezTo>
                <a:cubicBezTo>
                  <a:pt x="5839" y="189"/>
                  <a:pt x="5076" y="132"/>
                  <a:pt x="4312" y="87"/>
                </a:cubicBezTo>
                <a:cubicBezTo>
                  <a:pt x="4099" y="75"/>
                  <a:pt x="3881" y="64"/>
                  <a:pt x="3664" y="64"/>
                </a:cubicBezTo>
                <a:cubicBezTo>
                  <a:pt x="3221" y="64"/>
                  <a:pt x="2777" y="107"/>
                  <a:pt x="2362" y="261"/>
                </a:cubicBezTo>
                <a:cubicBezTo>
                  <a:pt x="1198" y="695"/>
                  <a:pt x="625" y="1959"/>
                  <a:pt x="327" y="3085"/>
                </a:cubicBezTo>
                <a:cubicBezTo>
                  <a:pt x="51" y="4125"/>
                  <a:pt x="0" y="5240"/>
                  <a:pt x="241" y="6293"/>
                </a:cubicBezTo>
                <a:cubicBezTo>
                  <a:pt x="475" y="7320"/>
                  <a:pt x="1013" y="8271"/>
                  <a:pt x="1861" y="8911"/>
                </a:cubicBezTo>
                <a:cubicBezTo>
                  <a:pt x="2297" y="9241"/>
                  <a:pt x="2827" y="9490"/>
                  <a:pt x="3378" y="9490"/>
                </a:cubicBezTo>
                <a:cubicBezTo>
                  <a:pt x="3472" y="9490"/>
                  <a:pt x="3567" y="9482"/>
                  <a:pt x="3662" y="9467"/>
                </a:cubicBezTo>
                <a:cubicBezTo>
                  <a:pt x="4312" y="9361"/>
                  <a:pt x="4799" y="8877"/>
                  <a:pt x="5302" y="8495"/>
                </a:cubicBezTo>
                <a:cubicBezTo>
                  <a:pt x="5837" y="8088"/>
                  <a:pt x="6442" y="7738"/>
                  <a:pt x="7106" y="7594"/>
                </a:cubicBezTo>
                <a:cubicBezTo>
                  <a:pt x="7279" y="7557"/>
                  <a:pt x="7450" y="7538"/>
                  <a:pt x="7618" y="7538"/>
                </a:cubicBezTo>
                <a:cubicBezTo>
                  <a:pt x="8095" y="7538"/>
                  <a:pt x="8551" y="7686"/>
                  <a:pt x="8965" y="7966"/>
                </a:cubicBezTo>
                <a:cubicBezTo>
                  <a:pt x="9884" y="8588"/>
                  <a:pt x="10692" y="9729"/>
                  <a:pt x="11891" y="9729"/>
                </a:cubicBezTo>
                <a:cubicBezTo>
                  <a:pt x="11980" y="9729"/>
                  <a:pt x="12071" y="9723"/>
                  <a:pt x="12164" y="9709"/>
                </a:cubicBezTo>
                <a:cubicBezTo>
                  <a:pt x="13260" y="9554"/>
                  <a:pt x="13511" y="8401"/>
                  <a:pt x="13804" y="7521"/>
                </a:cubicBezTo>
                <a:cubicBezTo>
                  <a:pt x="13945" y="7099"/>
                  <a:pt x="14127" y="6643"/>
                  <a:pt x="14504" y="6377"/>
                </a:cubicBezTo>
                <a:cubicBezTo>
                  <a:pt x="14738" y="6212"/>
                  <a:pt x="15003" y="6142"/>
                  <a:pt x="15276" y="6142"/>
                </a:cubicBezTo>
                <a:cubicBezTo>
                  <a:pt x="15402" y="6142"/>
                  <a:pt x="15530" y="6157"/>
                  <a:pt x="15656" y="6184"/>
                </a:cubicBezTo>
                <a:cubicBezTo>
                  <a:pt x="16572" y="6381"/>
                  <a:pt x="17354" y="6961"/>
                  <a:pt x="18244" y="7232"/>
                </a:cubicBezTo>
                <a:cubicBezTo>
                  <a:pt x="18502" y="7311"/>
                  <a:pt x="18774" y="7363"/>
                  <a:pt x="19044" y="7363"/>
                </a:cubicBezTo>
                <a:cubicBezTo>
                  <a:pt x="19207" y="7363"/>
                  <a:pt x="19369" y="7344"/>
                  <a:pt x="19529" y="7301"/>
                </a:cubicBezTo>
                <a:cubicBezTo>
                  <a:pt x="19978" y="7178"/>
                  <a:pt x="20331" y="6877"/>
                  <a:pt x="20595" y="6501"/>
                </a:cubicBezTo>
                <a:cubicBezTo>
                  <a:pt x="21130" y="5738"/>
                  <a:pt x="21292" y="4712"/>
                  <a:pt x="21999" y="4070"/>
                </a:cubicBezTo>
                <a:cubicBezTo>
                  <a:pt x="22362" y="3741"/>
                  <a:pt x="22807" y="3634"/>
                  <a:pt x="23269" y="3634"/>
                </a:cubicBezTo>
                <a:cubicBezTo>
                  <a:pt x="23739" y="3634"/>
                  <a:pt x="24227" y="3745"/>
                  <a:pt x="24664" y="3849"/>
                </a:cubicBezTo>
                <a:cubicBezTo>
                  <a:pt x="25227" y="3981"/>
                  <a:pt x="25851" y="4166"/>
                  <a:pt x="26455" y="4166"/>
                </a:cubicBezTo>
                <a:cubicBezTo>
                  <a:pt x="26763" y="4166"/>
                  <a:pt x="27066" y="4118"/>
                  <a:pt x="27353" y="3990"/>
                </a:cubicBezTo>
                <a:cubicBezTo>
                  <a:pt x="28400" y="3523"/>
                  <a:pt x="28496" y="2313"/>
                  <a:pt x="28400" y="1304"/>
                </a:cubicBezTo>
                <a:cubicBezTo>
                  <a:pt x="28773" y="1190"/>
                  <a:pt x="28851" y="712"/>
                  <a:pt x="28673" y="381"/>
                </a:cubicBezTo>
                <a:cubicBezTo>
                  <a:pt x="28515" y="88"/>
                  <a:pt x="28221" y="1"/>
                  <a:pt x="27909" y="1"/>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9617966" y="4068397"/>
            <a:ext cx="3093335" cy="3464315"/>
          </a:xfrm>
          <a:custGeom>
            <a:avLst/>
            <a:gdLst/>
            <a:ahLst/>
            <a:cxnLst/>
            <a:rect l="l" t="t" r="r" b="b"/>
            <a:pathLst>
              <a:path w="14637" h="15232" extrusionOk="0">
                <a:moveTo>
                  <a:pt x="11445" y="0"/>
                </a:moveTo>
                <a:cubicBezTo>
                  <a:pt x="11308" y="0"/>
                  <a:pt x="11172" y="12"/>
                  <a:pt x="11039" y="38"/>
                </a:cubicBezTo>
                <a:cubicBezTo>
                  <a:pt x="10644" y="116"/>
                  <a:pt x="10316" y="327"/>
                  <a:pt x="10145" y="596"/>
                </a:cubicBezTo>
                <a:cubicBezTo>
                  <a:pt x="9794" y="1152"/>
                  <a:pt x="10018" y="1791"/>
                  <a:pt x="9781" y="2367"/>
                </a:cubicBezTo>
                <a:cubicBezTo>
                  <a:pt x="9296" y="3551"/>
                  <a:pt x="6867" y="3019"/>
                  <a:pt x="6220" y="4123"/>
                </a:cubicBezTo>
                <a:cubicBezTo>
                  <a:pt x="6016" y="4474"/>
                  <a:pt x="6063" y="4867"/>
                  <a:pt x="6119" y="5237"/>
                </a:cubicBezTo>
                <a:cubicBezTo>
                  <a:pt x="6188" y="5684"/>
                  <a:pt x="6293" y="6128"/>
                  <a:pt x="6331" y="6578"/>
                </a:cubicBezTo>
                <a:cubicBezTo>
                  <a:pt x="6392" y="7292"/>
                  <a:pt x="6256" y="8099"/>
                  <a:pt x="5518" y="8624"/>
                </a:cubicBezTo>
                <a:cubicBezTo>
                  <a:pt x="4829" y="9115"/>
                  <a:pt x="3797" y="9174"/>
                  <a:pt x="2910" y="9343"/>
                </a:cubicBezTo>
                <a:cubicBezTo>
                  <a:pt x="2462" y="9427"/>
                  <a:pt x="2020" y="9543"/>
                  <a:pt x="1637" y="9735"/>
                </a:cubicBezTo>
                <a:cubicBezTo>
                  <a:pt x="1309" y="9901"/>
                  <a:pt x="1030" y="10112"/>
                  <a:pt x="810" y="10355"/>
                </a:cubicBezTo>
                <a:cubicBezTo>
                  <a:pt x="347" y="10864"/>
                  <a:pt x="157" y="11482"/>
                  <a:pt x="81" y="12082"/>
                </a:cubicBezTo>
                <a:cubicBezTo>
                  <a:pt x="1" y="12715"/>
                  <a:pt x="23" y="13379"/>
                  <a:pt x="158" y="14007"/>
                </a:cubicBezTo>
                <a:cubicBezTo>
                  <a:pt x="228" y="14329"/>
                  <a:pt x="371" y="14667"/>
                  <a:pt x="709" y="14896"/>
                </a:cubicBezTo>
                <a:cubicBezTo>
                  <a:pt x="1077" y="15146"/>
                  <a:pt x="1583" y="15204"/>
                  <a:pt x="2068" y="15214"/>
                </a:cubicBezTo>
                <a:cubicBezTo>
                  <a:pt x="2549" y="15226"/>
                  <a:pt x="3032" y="15229"/>
                  <a:pt x="3515" y="15229"/>
                </a:cubicBezTo>
                <a:cubicBezTo>
                  <a:pt x="4226" y="15229"/>
                  <a:pt x="4937" y="15222"/>
                  <a:pt x="5646" y="15222"/>
                </a:cubicBezTo>
                <a:cubicBezTo>
                  <a:pt x="5675" y="15222"/>
                  <a:pt x="5704" y="15222"/>
                  <a:pt x="5733" y="15222"/>
                </a:cubicBezTo>
                <a:lnTo>
                  <a:pt x="9469" y="15227"/>
                </a:lnTo>
                <a:cubicBezTo>
                  <a:pt x="10086" y="15228"/>
                  <a:pt x="10704" y="15228"/>
                  <a:pt x="11322" y="15229"/>
                </a:cubicBezTo>
                <a:cubicBezTo>
                  <a:pt x="11640" y="15230"/>
                  <a:pt x="11959" y="15231"/>
                  <a:pt x="12278" y="15231"/>
                </a:cubicBezTo>
                <a:cubicBezTo>
                  <a:pt x="12529" y="15231"/>
                  <a:pt x="12784" y="15225"/>
                  <a:pt x="13014" y="15145"/>
                </a:cubicBezTo>
                <a:cubicBezTo>
                  <a:pt x="13410" y="15008"/>
                  <a:pt x="13574" y="14685"/>
                  <a:pt x="13640" y="14388"/>
                </a:cubicBezTo>
                <a:cubicBezTo>
                  <a:pt x="13728" y="13988"/>
                  <a:pt x="13742" y="13577"/>
                  <a:pt x="13785" y="13173"/>
                </a:cubicBezTo>
                <a:cubicBezTo>
                  <a:pt x="13882" y="12264"/>
                  <a:pt x="13977" y="11357"/>
                  <a:pt x="14072" y="10449"/>
                </a:cubicBezTo>
                <a:cubicBezTo>
                  <a:pt x="14166" y="9541"/>
                  <a:pt x="14259" y="8633"/>
                  <a:pt x="14352" y="7724"/>
                </a:cubicBezTo>
                <a:cubicBezTo>
                  <a:pt x="14437" y="6875"/>
                  <a:pt x="14530" y="6026"/>
                  <a:pt x="14567" y="5174"/>
                </a:cubicBezTo>
                <a:cubicBezTo>
                  <a:pt x="14637" y="3541"/>
                  <a:pt x="14491" y="1869"/>
                  <a:pt x="13640" y="340"/>
                </a:cubicBezTo>
                <a:cubicBezTo>
                  <a:pt x="13611" y="289"/>
                  <a:pt x="13548" y="267"/>
                  <a:pt x="13488" y="267"/>
                </a:cubicBezTo>
                <a:cubicBezTo>
                  <a:pt x="13394" y="267"/>
                  <a:pt x="13305" y="319"/>
                  <a:pt x="13349" y="398"/>
                </a:cubicBezTo>
                <a:cubicBezTo>
                  <a:pt x="13385" y="461"/>
                  <a:pt x="13419" y="526"/>
                  <a:pt x="13452" y="589"/>
                </a:cubicBezTo>
                <a:cubicBezTo>
                  <a:pt x="13105" y="411"/>
                  <a:pt x="12738" y="253"/>
                  <a:pt x="12342" y="140"/>
                </a:cubicBezTo>
                <a:cubicBezTo>
                  <a:pt x="12060" y="59"/>
                  <a:pt x="11751" y="0"/>
                  <a:pt x="11445"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4" name="Google Shape;724;p27"/>
          <p:cNvSpPr txBox="1">
            <a:spLocks noGrp="1"/>
          </p:cNvSpPr>
          <p:nvPr>
            <p:ph type="title"/>
          </p:nvPr>
        </p:nvSpPr>
        <p:spPr>
          <a:xfrm>
            <a:off x="2257400" y="593367"/>
            <a:ext cx="767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25" name="Google Shape;725;p27"/>
          <p:cNvSpPr txBox="1">
            <a:spLocks noGrp="1"/>
          </p:cNvSpPr>
          <p:nvPr>
            <p:ph type="body" idx="1"/>
          </p:nvPr>
        </p:nvSpPr>
        <p:spPr>
          <a:xfrm>
            <a:off x="950967" y="1923533"/>
            <a:ext cx="10290000" cy="4172400"/>
          </a:xfrm>
          <a:prstGeom prst="rect">
            <a:avLst/>
          </a:prstGeom>
        </p:spPr>
        <p:txBody>
          <a:bodyPr spcFirstLastPara="1" wrap="square" lIns="91425" tIns="91425" rIns="91425" bIns="91425" anchor="t" anchorCtr="0">
            <a:noAutofit/>
          </a:bodyPr>
          <a:lstStyle>
            <a:lvl1pPr marL="609570" lvl="0" indent="-423312" rtl="0">
              <a:lnSpc>
                <a:spcPct val="100000"/>
              </a:lnSpc>
              <a:spcBef>
                <a:spcPts val="0"/>
              </a:spcBef>
              <a:spcAft>
                <a:spcPts val="0"/>
              </a:spcAft>
              <a:buSzPts val="1400"/>
              <a:buFont typeface="Gloria Hallelujah"/>
              <a:buChar char="●"/>
              <a:defRPr sz="1867">
                <a:latin typeface="Raleway"/>
                <a:ea typeface="Raleway"/>
                <a:cs typeface="Raleway"/>
                <a:sym typeface="Raleway"/>
              </a:defRPr>
            </a:lvl1pPr>
            <a:lvl2pPr marL="1219140" lvl="1" indent="-423312"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2pPr>
            <a:lvl3pPr marL="1828709" lvl="2" indent="-423312"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3pPr>
            <a:lvl4pPr marL="2438278" lvl="3" indent="-423312"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4pPr>
            <a:lvl5pPr marL="3047848" lvl="4" indent="-423312"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5pPr>
            <a:lvl6pPr marL="3657418" lvl="5" indent="-423312"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6pPr>
            <a:lvl7pPr marL="4266987" lvl="6" indent="-423312"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7pPr>
            <a:lvl8pPr marL="4876557" lvl="7" indent="-423312"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8pPr>
            <a:lvl9pPr marL="5486126" lvl="8" indent="-423312"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9pPr>
          </a:lstStyle>
          <a:p>
            <a:endParaRPr/>
          </a:p>
        </p:txBody>
      </p:sp>
      <p:grpSp>
        <p:nvGrpSpPr>
          <p:cNvPr id="726" name="Google Shape;726;p27"/>
          <p:cNvGrpSpPr/>
          <p:nvPr/>
        </p:nvGrpSpPr>
        <p:grpSpPr>
          <a:xfrm rot="899945">
            <a:off x="10368799" y="355491"/>
            <a:ext cx="479661" cy="434492"/>
            <a:chOff x="1640475" y="1197075"/>
            <a:chExt cx="55475" cy="50250"/>
          </a:xfrm>
        </p:grpSpPr>
        <p:sp>
          <p:nvSpPr>
            <p:cNvPr id="727" name="Google Shape;727;p2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0" name="Google Shape;730;p27"/>
          <p:cNvSpPr/>
          <p:nvPr/>
        </p:nvSpPr>
        <p:spPr>
          <a:xfrm rot="997180" flipH="1">
            <a:off x="294028" y="458291"/>
            <a:ext cx="1130776" cy="22887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1" name="Google Shape;731;p27"/>
          <p:cNvSpPr/>
          <p:nvPr/>
        </p:nvSpPr>
        <p:spPr>
          <a:xfrm rot="-10262709">
            <a:off x="9152209" y="6270999"/>
            <a:ext cx="1293375" cy="30298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32" name="Google Shape;732;p27"/>
          <p:cNvGrpSpPr/>
          <p:nvPr/>
        </p:nvGrpSpPr>
        <p:grpSpPr>
          <a:xfrm rot="-3600132">
            <a:off x="2121067" y="536922"/>
            <a:ext cx="319868" cy="289748"/>
            <a:chOff x="1640475" y="1197075"/>
            <a:chExt cx="55475" cy="50250"/>
          </a:xfrm>
        </p:grpSpPr>
        <p:sp>
          <p:nvSpPr>
            <p:cNvPr id="733" name="Google Shape;733;p2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6" name="Google Shape;736;p27"/>
          <p:cNvGrpSpPr/>
          <p:nvPr/>
        </p:nvGrpSpPr>
        <p:grpSpPr>
          <a:xfrm rot="10799765">
            <a:off x="10885300" y="5705135"/>
            <a:ext cx="324144" cy="293621"/>
            <a:chOff x="1640475" y="1197075"/>
            <a:chExt cx="55475" cy="50250"/>
          </a:xfrm>
        </p:grpSpPr>
        <p:sp>
          <p:nvSpPr>
            <p:cNvPr id="737" name="Google Shape;737;p2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0" name="Google Shape;740;p27"/>
          <p:cNvSpPr/>
          <p:nvPr/>
        </p:nvSpPr>
        <p:spPr>
          <a:xfrm flipH="1">
            <a:off x="11189183" y="540836"/>
            <a:ext cx="680652" cy="1006365"/>
          </a:xfrm>
          <a:custGeom>
            <a:avLst/>
            <a:gdLst/>
            <a:ahLst/>
            <a:cxnLst/>
            <a:rect l="l" t="t" r="r" b="b"/>
            <a:pathLst>
              <a:path w="10628" h="15713" extrusionOk="0">
                <a:moveTo>
                  <a:pt x="9154" y="0"/>
                </a:moveTo>
                <a:cubicBezTo>
                  <a:pt x="9141" y="0"/>
                  <a:pt x="9128" y="5"/>
                  <a:pt x="9118" y="14"/>
                </a:cubicBezTo>
                <a:cubicBezTo>
                  <a:pt x="9094" y="34"/>
                  <a:pt x="9092" y="69"/>
                  <a:pt x="9112" y="93"/>
                </a:cubicBezTo>
                <a:cubicBezTo>
                  <a:pt x="9278" y="281"/>
                  <a:pt x="9433" y="486"/>
                  <a:pt x="9574" y="703"/>
                </a:cubicBezTo>
                <a:cubicBezTo>
                  <a:pt x="9585" y="719"/>
                  <a:pt x="9602" y="727"/>
                  <a:pt x="9620" y="727"/>
                </a:cubicBezTo>
                <a:cubicBezTo>
                  <a:pt x="9631" y="727"/>
                  <a:pt x="9641" y="725"/>
                  <a:pt x="9651" y="719"/>
                </a:cubicBezTo>
                <a:cubicBezTo>
                  <a:pt x="9677" y="703"/>
                  <a:pt x="9684" y="668"/>
                  <a:pt x="9667" y="642"/>
                </a:cubicBezTo>
                <a:cubicBezTo>
                  <a:pt x="9524" y="421"/>
                  <a:pt x="9366" y="212"/>
                  <a:pt x="9196" y="19"/>
                </a:cubicBezTo>
                <a:cubicBezTo>
                  <a:pt x="9185" y="6"/>
                  <a:pt x="9169" y="0"/>
                  <a:pt x="9154" y="0"/>
                </a:cubicBezTo>
                <a:close/>
                <a:moveTo>
                  <a:pt x="9994" y="1294"/>
                </a:moveTo>
                <a:cubicBezTo>
                  <a:pt x="9986" y="1294"/>
                  <a:pt x="9978" y="1296"/>
                  <a:pt x="9970" y="1299"/>
                </a:cubicBezTo>
                <a:cubicBezTo>
                  <a:pt x="9943" y="1312"/>
                  <a:pt x="9931" y="1345"/>
                  <a:pt x="9944" y="1373"/>
                </a:cubicBezTo>
                <a:cubicBezTo>
                  <a:pt x="10050" y="1602"/>
                  <a:pt x="10143" y="1843"/>
                  <a:pt x="10220" y="2087"/>
                </a:cubicBezTo>
                <a:cubicBezTo>
                  <a:pt x="10228" y="2111"/>
                  <a:pt x="10250" y="2126"/>
                  <a:pt x="10274" y="2126"/>
                </a:cubicBezTo>
                <a:cubicBezTo>
                  <a:pt x="10279" y="2126"/>
                  <a:pt x="10284" y="2125"/>
                  <a:pt x="10291" y="2124"/>
                </a:cubicBezTo>
                <a:cubicBezTo>
                  <a:pt x="10320" y="2114"/>
                  <a:pt x="10336" y="2083"/>
                  <a:pt x="10327" y="2054"/>
                </a:cubicBezTo>
                <a:cubicBezTo>
                  <a:pt x="10248" y="1805"/>
                  <a:pt x="10154" y="1561"/>
                  <a:pt x="10044" y="1326"/>
                </a:cubicBezTo>
                <a:cubicBezTo>
                  <a:pt x="10035" y="1306"/>
                  <a:pt x="10015" y="1294"/>
                  <a:pt x="9994" y="1294"/>
                </a:cubicBezTo>
                <a:close/>
                <a:moveTo>
                  <a:pt x="10459" y="2766"/>
                </a:moveTo>
                <a:cubicBezTo>
                  <a:pt x="10456" y="2766"/>
                  <a:pt x="10452" y="2766"/>
                  <a:pt x="10449" y="2767"/>
                </a:cubicBezTo>
                <a:cubicBezTo>
                  <a:pt x="10418" y="2772"/>
                  <a:pt x="10399" y="2801"/>
                  <a:pt x="10404" y="2831"/>
                </a:cubicBezTo>
                <a:cubicBezTo>
                  <a:pt x="10449" y="3078"/>
                  <a:pt x="10482" y="3334"/>
                  <a:pt x="10500" y="3593"/>
                </a:cubicBezTo>
                <a:cubicBezTo>
                  <a:pt x="10502" y="3621"/>
                  <a:pt x="10526" y="3644"/>
                  <a:pt x="10556" y="3644"/>
                </a:cubicBezTo>
                <a:lnTo>
                  <a:pt x="10559" y="3644"/>
                </a:lnTo>
                <a:cubicBezTo>
                  <a:pt x="10590" y="3642"/>
                  <a:pt x="10612" y="3615"/>
                  <a:pt x="10610" y="3585"/>
                </a:cubicBezTo>
                <a:cubicBezTo>
                  <a:pt x="10592" y="3322"/>
                  <a:pt x="10559" y="3062"/>
                  <a:pt x="10513" y="2811"/>
                </a:cubicBezTo>
                <a:cubicBezTo>
                  <a:pt x="10508" y="2784"/>
                  <a:pt x="10485" y="2766"/>
                  <a:pt x="10459" y="2766"/>
                </a:cubicBezTo>
                <a:close/>
                <a:moveTo>
                  <a:pt x="10573" y="4306"/>
                </a:moveTo>
                <a:cubicBezTo>
                  <a:pt x="10546" y="4306"/>
                  <a:pt x="10516" y="4330"/>
                  <a:pt x="10515" y="4361"/>
                </a:cubicBezTo>
                <a:cubicBezTo>
                  <a:pt x="10509" y="4612"/>
                  <a:pt x="10490" y="4869"/>
                  <a:pt x="10459" y="5127"/>
                </a:cubicBezTo>
                <a:cubicBezTo>
                  <a:pt x="10455" y="5158"/>
                  <a:pt x="10477" y="5185"/>
                  <a:pt x="10508" y="5189"/>
                </a:cubicBezTo>
                <a:lnTo>
                  <a:pt x="10514" y="5189"/>
                </a:lnTo>
                <a:cubicBezTo>
                  <a:pt x="10542" y="5189"/>
                  <a:pt x="10565" y="5168"/>
                  <a:pt x="10569" y="5141"/>
                </a:cubicBezTo>
                <a:cubicBezTo>
                  <a:pt x="10600" y="4879"/>
                  <a:pt x="10620" y="4618"/>
                  <a:pt x="10626" y="4364"/>
                </a:cubicBezTo>
                <a:cubicBezTo>
                  <a:pt x="10627" y="4333"/>
                  <a:pt x="10604" y="4307"/>
                  <a:pt x="10573" y="4306"/>
                </a:cubicBezTo>
                <a:close/>
                <a:moveTo>
                  <a:pt x="10392" y="5842"/>
                </a:moveTo>
                <a:cubicBezTo>
                  <a:pt x="10366" y="5842"/>
                  <a:pt x="10342" y="5860"/>
                  <a:pt x="10337" y="5886"/>
                </a:cubicBezTo>
                <a:cubicBezTo>
                  <a:pt x="10329" y="5923"/>
                  <a:pt x="10322" y="5959"/>
                  <a:pt x="10314" y="5994"/>
                </a:cubicBezTo>
                <a:cubicBezTo>
                  <a:pt x="10268" y="6208"/>
                  <a:pt x="10215" y="6424"/>
                  <a:pt x="10156" y="6634"/>
                </a:cubicBezTo>
                <a:cubicBezTo>
                  <a:pt x="10148" y="6664"/>
                  <a:pt x="10165" y="6695"/>
                  <a:pt x="10195" y="6702"/>
                </a:cubicBezTo>
                <a:cubicBezTo>
                  <a:pt x="10200" y="6705"/>
                  <a:pt x="10204" y="6705"/>
                  <a:pt x="10210" y="6705"/>
                </a:cubicBezTo>
                <a:cubicBezTo>
                  <a:pt x="10234" y="6705"/>
                  <a:pt x="10257" y="6689"/>
                  <a:pt x="10263" y="6664"/>
                </a:cubicBezTo>
                <a:cubicBezTo>
                  <a:pt x="10323" y="6451"/>
                  <a:pt x="10377" y="6233"/>
                  <a:pt x="10423" y="6018"/>
                </a:cubicBezTo>
                <a:cubicBezTo>
                  <a:pt x="10431" y="5981"/>
                  <a:pt x="10438" y="5945"/>
                  <a:pt x="10446" y="5909"/>
                </a:cubicBezTo>
                <a:cubicBezTo>
                  <a:pt x="10452" y="5878"/>
                  <a:pt x="10432" y="5849"/>
                  <a:pt x="10402" y="5842"/>
                </a:cubicBezTo>
                <a:cubicBezTo>
                  <a:pt x="10399" y="5842"/>
                  <a:pt x="10395" y="5842"/>
                  <a:pt x="10392" y="5842"/>
                </a:cubicBezTo>
                <a:close/>
                <a:moveTo>
                  <a:pt x="2671" y="7727"/>
                </a:moveTo>
                <a:cubicBezTo>
                  <a:pt x="2645" y="7727"/>
                  <a:pt x="2616" y="7750"/>
                  <a:pt x="2615" y="7780"/>
                </a:cubicBezTo>
                <a:cubicBezTo>
                  <a:pt x="2615" y="7811"/>
                  <a:pt x="2639" y="7837"/>
                  <a:pt x="2670" y="7838"/>
                </a:cubicBezTo>
                <a:cubicBezTo>
                  <a:pt x="2904" y="7844"/>
                  <a:pt x="3138" y="7936"/>
                  <a:pt x="3346" y="8101"/>
                </a:cubicBezTo>
                <a:cubicBezTo>
                  <a:pt x="3356" y="8109"/>
                  <a:pt x="3368" y="8113"/>
                  <a:pt x="3380" y="8113"/>
                </a:cubicBezTo>
                <a:cubicBezTo>
                  <a:pt x="3396" y="8113"/>
                  <a:pt x="3413" y="8106"/>
                  <a:pt x="3424" y="8092"/>
                </a:cubicBezTo>
                <a:cubicBezTo>
                  <a:pt x="3442" y="8068"/>
                  <a:pt x="3439" y="8032"/>
                  <a:pt x="3414" y="8014"/>
                </a:cubicBezTo>
                <a:cubicBezTo>
                  <a:pt x="3188" y="7834"/>
                  <a:pt x="2931" y="7734"/>
                  <a:pt x="2673" y="7727"/>
                </a:cubicBezTo>
                <a:cubicBezTo>
                  <a:pt x="2672" y="7727"/>
                  <a:pt x="2672" y="7727"/>
                  <a:pt x="2671" y="7727"/>
                </a:cubicBezTo>
                <a:close/>
                <a:moveTo>
                  <a:pt x="9973" y="7330"/>
                </a:moveTo>
                <a:cubicBezTo>
                  <a:pt x="9950" y="7330"/>
                  <a:pt x="9929" y="7344"/>
                  <a:pt x="9921" y="7367"/>
                </a:cubicBezTo>
                <a:cubicBezTo>
                  <a:pt x="9834" y="7607"/>
                  <a:pt x="9736" y="7848"/>
                  <a:pt x="9632" y="8081"/>
                </a:cubicBezTo>
                <a:cubicBezTo>
                  <a:pt x="9619" y="8108"/>
                  <a:pt x="9632" y="8141"/>
                  <a:pt x="9659" y="8153"/>
                </a:cubicBezTo>
                <a:cubicBezTo>
                  <a:pt x="9667" y="8157"/>
                  <a:pt x="9674" y="8159"/>
                  <a:pt x="9682" y="8159"/>
                </a:cubicBezTo>
                <a:cubicBezTo>
                  <a:pt x="9703" y="8159"/>
                  <a:pt x="9724" y="8147"/>
                  <a:pt x="9733" y="8125"/>
                </a:cubicBezTo>
                <a:cubicBezTo>
                  <a:pt x="9839" y="7890"/>
                  <a:pt x="9937" y="7648"/>
                  <a:pt x="10025" y="7405"/>
                </a:cubicBezTo>
                <a:cubicBezTo>
                  <a:pt x="10035" y="7377"/>
                  <a:pt x="10021" y="7344"/>
                  <a:pt x="9992" y="7334"/>
                </a:cubicBezTo>
                <a:cubicBezTo>
                  <a:pt x="9985" y="7331"/>
                  <a:pt x="9979" y="7330"/>
                  <a:pt x="9973" y="7330"/>
                </a:cubicBezTo>
                <a:close/>
                <a:moveTo>
                  <a:pt x="1957" y="7977"/>
                </a:moveTo>
                <a:cubicBezTo>
                  <a:pt x="1944" y="7977"/>
                  <a:pt x="1932" y="7981"/>
                  <a:pt x="1922" y="7990"/>
                </a:cubicBezTo>
                <a:cubicBezTo>
                  <a:pt x="1716" y="8153"/>
                  <a:pt x="1552" y="8384"/>
                  <a:pt x="1461" y="8637"/>
                </a:cubicBezTo>
                <a:cubicBezTo>
                  <a:pt x="1452" y="8666"/>
                  <a:pt x="1467" y="8698"/>
                  <a:pt x="1496" y="8709"/>
                </a:cubicBezTo>
                <a:cubicBezTo>
                  <a:pt x="1502" y="8711"/>
                  <a:pt x="1507" y="8712"/>
                  <a:pt x="1514" y="8712"/>
                </a:cubicBezTo>
                <a:cubicBezTo>
                  <a:pt x="1537" y="8712"/>
                  <a:pt x="1559" y="8697"/>
                  <a:pt x="1566" y="8674"/>
                </a:cubicBezTo>
                <a:cubicBezTo>
                  <a:pt x="1649" y="8441"/>
                  <a:pt x="1800" y="8228"/>
                  <a:pt x="1991" y="8076"/>
                </a:cubicBezTo>
                <a:cubicBezTo>
                  <a:pt x="2015" y="8057"/>
                  <a:pt x="2019" y="8022"/>
                  <a:pt x="2000" y="7998"/>
                </a:cubicBezTo>
                <a:cubicBezTo>
                  <a:pt x="1989" y="7984"/>
                  <a:pt x="1973" y="7977"/>
                  <a:pt x="1957" y="7977"/>
                </a:cubicBezTo>
                <a:close/>
                <a:moveTo>
                  <a:pt x="3845" y="8611"/>
                </a:moveTo>
                <a:cubicBezTo>
                  <a:pt x="3837" y="8611"/>
                  <a:pt x="3830" y="8612"/>
                  <a:pt x="3822" y="8616"/>
                </a:cubicBezTo>
                <a:cubicBezTo>
                  <a:pt x="3795" y="8627"/>
                  <a:pt x="3782" y="8661"/>
                  <a:pt x="3794" y="8688"/>
                </a:cubicBezTo>
                <a:cubicBezTo>
                  <a:pt x="3888" y="8903"/>
                  <a:pt x="3943" y="9150"/>
                  <a:pt x="3960" y="9421"/>
                </a:cubicBezTo>
                <a:cubicBezTo>
                  <a:pt x="3962" y="9450"/>
                  <a:pt x="3987" y="9472"/>
                  <a:pt x="4016" y="9472"/>
                </a:cubicBezTo>
                <a:lnTo>
                  <a:pt x="4019" y="9472"/>
                </a:lnTo>
                <a:cubicBezTo>
                  <a:pt x="4050" y="9470"/>
                  <a:pt x="4073" y="9445"/>
                  <a:pt x="4071" y="9414"/>
                </a:cubicBezTo>
                <a:cubicBezTo>
                  <a:pt x="4053" y="9130"/>
                  <a:pt x="3994" y="8871"/>
                  <a:pt x="3896" y="8645"/>
                </a:cubicBezTo>
                <a:cubicBezTo>
                  <a:pt x="3887" y="8624"/>
                  <a:pt x="3866" y="8611"/>
                  <a:pt x="3845" y="8611"/>
                </a:cubicBezTo>
                <a:close/>
                <a:moveTo>
                  <a:pt x="9339" y="8741"/>
                </a:moveTo>
                <a:cubicBezTo>
                  <a:pt x="9320" y="8741"/>
                  <a:pt x="9301" y="8752"/>
                  <a:pt x="9291" y="8771"/>
                </a:cubicBezTo>
                <a:cubicBezTo>
                  <a:pt x="9196" y="8946"/>
                  <a:pt x="9094" y="9121"/>
                  <a:pt x="8990" y="9290"/>
                </a:cubicBezTo>
                <a:cubicBezTo>
                  <a:pt x="8960" y="9338"/>
                  <a:pt x="8930" y="9385"/>
                  <a:pt x="8900" y="9433"/>
                </a:cubicBezTo>
                <a:cubicBezTo>
                  <a:pt x="8883" y="9459"/>
                  <a:pt x="8890" y="9493"/>
                  <a:pt x="8916" y="9510"/>
                </a:cubicBezTo>
                <a:cubicBezTo>
                  <a:pt x="8926" y="9515"/>
                  <a:pt x="8936" y="9518"/>
                  <a:pt x="8946" y="9518"/>
                </a:cubicBezTo>
                <a:cubicBezTo>
                  <a:pt x="8964" y="9518"/>
                  <a:pt x="8982" y="9509"/>
                  <a:pt x="8993" y="9493"/>
                </a:cubicBezTo>
                <a:cubicBezTo>
                  <a:pt x="9024" y="9445"/>
                  <a:pt x="9055" y="9397"/>
                  <a:pt x="9085" y="9349"/>
                </a:cubicBezTo>
                <a:cubicBezTo>
                  <a:pt x="9190" y="9178"/>
                  <a:pt x="9293" y="9000"/>
                  <a:pt x="9389" y="8823"/>
                </a:cubicBezTo>
                <a:cubicBezTo>
                  <a:pt x="9403" y="8796"/>
                  <a:pt x="9393" y="8762"/>
                  <a:pt x="9367" y="8748"/>
                </a:cubicBezTo>
                <a:cubicBezTo>
                  <a:pt x="9358" y="8743"/>
                  <a:pt x="9349" y="8741"/>
                  <a:pt x="9339" y="8741"/>
                </a:cubicBezTo>
                <a:close/>
                <a:moveTo>
                  <a:pt x="1463" y="9364"/>
                </a:moveTo>
                <a:cubicBezTo>
                  <a:pt x="1460" y="9364"/>
                  <a:pt x="1456" y="9364"/>
                  <a:pt x="1453" y="9365"/>
                </a:cubicBezTo>
                <a:cubicBezTo>
                  <a:pt x="1422" y="9370"/>
                  <a:pt x="1403" y="9399"/>
                  <a:pt x="1408" y="9429"/>
                </a:cubicBezTo>
                <a:cubicBezTo>
                  <a:pt x="1454" y="9678"/>
                  <a:pt x="1557" y="9931"/>
                  <a:pt x="1705" y="10162"/>
                </a:cubicBezTo>
                <a:cubicBezTo>
                  <a:pt x="1716" y="10179"/>
                  <a:pt x="1734" y="10187"/>
                  <a:pt x="1752" y="10187"/>
                </a:cubicBezTo>
                <a:cubicBezTo>
                  <a:pt x="1763" y="10187"/>
                  <a:pt x="1773" y="10184"/>
                  <a:pt x="1782" y="10179"/>
                </a:cubicBezTo>
                <a:cubicBezTo>
                  <a:pt x="1808" y="10162"/>
                  <a:pt x="1815" y="10127"/>
                  <a:pt x="1799" y="10102"/>
                </a:cubicBezTo>
                <a:cubicBezTo>
                  <a:pt x="1657" y="9883"/>
                  <a:pt x="1560" y="9643"/>
                  <a:pt x="1517" y="9409"/>
                </a:cubicBezTo>
                <a:cubicBezTo>
                  <a:pt x="1512" y="9382"/>
                  <a:pt x="1489" y="9364"/>
                  <a:pt x="1463" y="9364"/>
                </a:cubicBezTo>
                <a:close/>
                <a:moveTo>
                  <a:pt x="8495" y="10036"/>
                </a:moveTo>
                <a:cubicBezTo>
                  <a:pt x="8479" y="10036"/>
                  <a:pt x="8463" y="10043"/>
                  <a:pt x="8451" y="10057"/>
                </a:cubicBezTo>
                <a:cubicBezTo>
                  <a:pt x="8285" y="10264"/>
                  <a:pt x="8112" y="10454"/>
                  <a:pt x="7934" y="10621"/>
                </a:cubicBezTo>
                <a:cubicBezTo>
                  <a:pt x="7913" y="10642"/>
                  <a:pt x="7912" y="10678"/>
                  <a:pt x="7932" y="10700"/>
                </a:cubicBezTo>
                <a:cubicBezTo>
                  <a:pt x="7944" y="10711"/>
                  <a:pt x="7958" y="10717"/>
                  <a:pt x="7973" y="10717"/>
                </a:cubicBezTo>
                <a:cubicBezTo>
                  <a:pt x="7987" y="10717"/>
                  <a:pt x="8000" y="10712"/>
                  <a:pt x="8011" y="10702"/>
                </a:cubicBezTo>
                <a:cubicBezTo>
                  <a:pt x="8191" y="10531"/>
                  <a:pt x="8368" y="10338"/>
                  <a:pt x="8539" y="10126"/>
                </a:cubicBezTo>
                <a:cubicBezTo>
                  <a:pt x="8558" y="10102"/>
                  <a:pt x="8554" y="10068"/>
                  <a:pt x="8530" y="10048"/>
                </a:cubicBezTo>
                <a:cubicBezTo>
                  <a:pt x="8520" y="10040"/>
                  <a:pt x="8507" y="10036"/>
                  <a:pt x="8495" y="10036"/>
                </a:cubicBezTo>
                <a:close/>
                <a:moveTo>
                  <a:pt x="3979" y="10133"/>
                </a:moveTo>
                <a:cubicBezTo>
                  <a:pt x="3952" y="10133"/>
                  <a:pt x="3929" y="10154"/>
                  <a:pt x="3925" y="10182"/>
                </a:cubicBezTo>
                <a:lnTo>
                  <a:pt x="3920" y="10220"/>
                </a:lnTo>
                <a:cubicBezTo>
                  <a:pt x="3884" y="10457"/>
                  <a:pt x="3835" y="10698"/>
                  <a:pt x="3773" y="10933"/>
                </a:cubicBezTo>
                <a:cubicBezTo>
                  <a:pt x="3765" y="10963"/>
                  <a:pt x="3783" y="10993"/>
                  <a:pt x="3813" y="11000"/>
                </a:cubicBezTo>
                <a:cubicBezTo>
                  <a:pt x="3817" y="11002"/>
                  <a:pt x="3822" y="11002"/>
                  <a:pt x="3827" y="11002"/>
                </a:cubicBezTo>
                <a:cubicBezTo>
                  <a:pt x="3851" y="11002"/>
                  <a:pt x="3874" y="10986"/>
                  <a:pt x="3881" y="10961"/>
                </a:cubicBezTo>
                <a:cubicBezTo>
                  <a:pt x="3944" y="10721"/>
                  <a:pt x="3994" y="10478"/>
                  <a:pt x="4030" y="10236"/>
                </a:cubicBezTo>
                <a:lnTo>
                  <a:pt x="4035" y="10197"/>
                </a:lnTo>
                <a:cubicBezTo>
                  <a:pt x="4039" y="10166"/>
                  <a:pt x="4018" y="10138"/>
                  <a:pt x="3987" y="10134"/>
                </a:cubicBezTo>
                <a:cubicBezTo>
                  <a:pt x="3984" y="10133"/>
                  <a:pt x="3982" y="10133"/>
                  <a:pt x="3979" y="10133"/>
                </a:cubicBezTo>
                <a:close/>
                <a:moveTo>
                  <a:pt x="2272" y="10644"/>
                </a:moveTo>
                <a:cubicBezTo>
                  <a:pt x="2256" y="10644"/>
                  <a:pt x="2239" y="10651"/>
                  <a:pt x="2228" y="10665"/>
                </a:cubicBezTo>
                <a:cubicBezTo>
                  <a:pt x="2209" y="10689"/>
                  <a:pt x="2214" y="10725"/>
                  <a:pt x="2237" y="10744"/>
                </a:cubicBezTo>
                <a:cubicBezTo>
                  <a:pt x="2429" y="10898"/>
                  <a:pt x="2647" y="11033"/>
                  <a:pt x="2903" y="11158"/>
                </a:cubicBezTo>
                <a:cubicBezTo>
                  <a:pt x="2911" y="11163"/>
                  <a:pt x="2920" y="11164"/>
                  <a:pt x="2927" y="11164"/>
                </a:cubicBezTo>
                <a:cubicBezTo>
                  <a:pt x="2947" y="11164"/>
                  <a:pt x="2968" y="11153"/>
                  <a:pt x="2977" y="11133"/>
                </a:cubicBezTo>
                <a:cubicBezTo>
                  <a:pt x="2990" y="11105"/>
                  <a:pt x="2979" y="11072"/>
                  <a:pt x="2952" y="11058"/>
                </a:cubicBezTo>
                <a:cubicBezTo>
                  <a:pt x="2703" y="10937"/>
                  <a:pt x="2492" y="10806"/>
                  <a:pt x="2306" y="10656"/>
                </a:cubicBezTo>
                <a:cubicBezTo>
                  <a:pt x="2296" y="10648"/>
                  <a:pt x="2284" y="10644"/>
                  <a:pt x="2272" y="10644"/>
                </a:cubicBezTo>
                <a:close/>
                <a:moveTo>
                  <a:pt x="7368" y="11087"/>
                </a:moveTo>
                <a:cubicBezTo>
                  <a:pt x="7358" y="11087"/>
                  <a:pt x="7347" y="11090"/>
                  <a:pt x="7338" y="11096"/>
                </a:cubicBezTo>
                <a:cubicBezTo>
                  <a:pt x="7119" y="11238"/>
                  <a:pt x="6892" y="11355"/>
                  <a:pt x="6661" y="11440"/>
                </a:cubicBezTo>
                <a:cubicBezTo>
                  <a:pt x="6632" y="11451"/>
                  <a:pt x="6617" y="11484"/>
                  <a:pt x="6628" y="11512"/>
                </a:cubicBezTo>
                <a:cubicBezTo>
                  <a:pt x="6636" y="11534"/>
                  <a:pt x="6658" y="11548"/>
                  <a:pt x="6680" y="11548"/>
                </a:cubicBezTo>
                <a:cubicBezTo>
                  <a:pt x="6686" y="11548"/>
                  <a:pt x="6693" y="11547"/>
                  <a:pt x="6699" y="11545"/>
                </a:cubicBezTo>
                <a:cubicBezTo>
                  <a:pt x="6939" y="11456"/>
                  <a:pt x="7174" y="11337"/>
                  <a:pt x="7399" y="11189"/>
                </a:cubicBezTo>
                <a:cubicBezTo>
                  <a:pt x="7425" y="11172"/>
                  <a:pt x="7432" y="11138"/>
                  <a:pt x="7415" y="11112"/>
                </a:cubicBezTo>
                <a:cubicBezTo>
                  <a:pt x="7404" y="11096"/>
                  <a:pt x="7386" y="11087"/>
                  <a:pt x="7368" y="11087"/>
                </a:cubicBezTo>
                <a:close/>
                <a:moveTo>
                  <a:pt x="3646" y="11340"/>
                </a:moveTo>
                <a:cubicBezTo>
                  <a:pt x="3622" y="11340"/>
                  <a:pt x="3600" y="11355"/>
                  <a:pt x="3593" y="11378"/>
                </a:cubicBezTo>
                <a:cubicBezTo>
                  <a:pt x="3583" y="11407"/>
                  <a:pt x="3599" y="11439"/>
                  <a:pt x="3628" y="11449"/>
                </a:cubicBezTo>
                <a:cubicBezTo>
                  <a:pt x="3882" y="11533"/>
                  <a:pt x="4135" y="11602"/>
                  <a:pt x="4380" y="11653"/>
                </a:cubicBezTo>
                <a:cubicBezTo>
                  <a:pt x="4384" y="11653"/>
                  <a:pt x="4389" y="11654"/>
                  <a:pt x="4392" y="11654"/>
                </a:cubicBezTo>
                <a:cubicBezTo>
                  <a:pt x="4417" y="11654"/>
                  <a:pt x="4441" y="11636"/>
                  <a:pt x="4446" y="11609"/>
                </a:cubicBezTo>
                <a:cubicBezTo>
                  <a:pt x="4453" y="11579"/>
                  <a:pt x="4433" y="11550"/>
                  <a:pt x="4404" y="11544"/>
                </a:cubicBezTo>
                <a:cubicBezTo>
                  <a:pt x="4163" y="11494"/>
                  <a:pt x="3913" y="11426"/>
                  <a:pt x="3663" y="11343"/>
                </a:cubicBezTo>
                <a:cubicBezTo>
                  <a:pt x="3657" y="11341"/>
                  <a:pt x="3651" y="11340"/>
                  <a:pt x="3646" y="11340"/>
                </a:cubicBezTo>
                <a:close/>
                <a:moveTo>
                  <a:pt x="5932" y="11621"/>
                </a:moveTo>
                <a:cubicBezTo>
                  <a:pt x="5929" y="11621"/>
                  <a:pt x="5926" y="11622"/>
                  <a:pt x="5924" y="11622"/>
                </a:cubicBezTo>
                <a:cubicBezTo>
                  <a:pt x="5757" y="11643"/>
                  <a:pt x="5584" y="11653"/>
                  <a:pt x="5409" y="11653"/>
                </a:cubicBezTo>
                <a:cubicBezTo>
                  <a:pt x="5326" y="11653"/>
                  <a:pt x="5244" y="11651"/>
                  <a:pt x="5161" y="11646"/>
                </a:cubicBezTo>
                <a:cubicBezTo>
                  <a:pt x="5160" y="11646"/>
                  <a:pt x="5158" y="11646"/>
                  <a:pt x="5157" y="11646"/>
                </a:cubicBezTo>
                <a:cubicBezTo>
                  <a:pt x="5128" y="11646"/>
                  <a:pt x="5104" y="11669"/>
                  <a:pt x="5102" y="11699"/>
                </a:cubicBezTo>
                <a:cubicBezTo>
                  <a:pt x="5101" y="11729"/>
                  <a:pt x="5125" y="11755"/>
                  <a:pt x="5155" y="11758"/>
                </a:cubicBezTo>
                <a:cubicBezTo>
                  <a:pt x="5242" y="11762"/>
                  <a:pt x="5330" y="11765"/>
                  <a:pt x="5417" y="11765"/>
                </a:cubicBezTo>
                <a:cubicBezTo>
                  <a:pt x="5595" y="11765"/>
                  <a:pt x="5770" y="11753"/>
                  <a:pt x="5938" y="11732"/>
                </a:cubicBezTo>
                <a:cubicBezTo>
                  <a:pt x="5967" y="11728"/>
                  <a:pt x="5990" y="11700"/>
                  <a:pt x="5986" y="11670"/>
                </a:cubicBezTo>
                <a:cubicBezTo>
                  <a:pt x="5982" y="11642"/>
                  <a:pt x="5959" y="11621"/>
                  <a:pt x="5932" y="11621"/>
                </a:cubicBezTo>
                <a:close/>
                <a:moveTo>
                  <a:pt x="3586" y="11626"/>
                </a:moveTo>
                <a:cubicBezTo>
                  <a:pt x="3563" y="11626"/>
                  <a:pt x="3542" y="11639"/>
                  <a:pt x="3533" y="11661"/>
                </a:cubicBezTo>
                <a:cubicBezTo>
                  <a:pt x="3441" y="11895"/>
                  <a:pt x="3333" y="12130"/>
                  <a:pt x="3213" y="12358"/>
                </a:cubicBezTo>
                <a:cubicBezTo>
                  <a:pt x="3198" y="12386"/>
                  <a:pt x="3209" y="12419"/>
                  <a:pt x="3237" y="12434"/>
                </a:cubicBezTo>
                <a:cubicBezTo>
                  <a:pt x="3244" y="12438"/>
                  <a:pt x="3254" y="12440"/>
                  <a:pt x="3263" y="12440"/>
                </a:cubicBezTo>
                <a:cubicBezTo>
                  <a:pt x="3282" y="12440"/>
                  <a:pt x="3302" y="12430"/>
                  <a:pt x="3312" y="12410"/>
                </a:cubicBezTo>
                <a:cubicBezTo>
                  <a:pt x="3434" y="12178"/>
                  <a:pt x="3542" y="11940"/>
                  <a:pt x="3636" y="11702"/>
                </a:cubicBezTo>
                <a:cubicBezTo>
                  <a:pt x="3648" y="11673"/>
                  <a:pt x="3634" y="11641"/>
                  <a:pt x="3606" y="11629"/>
                </a:cubicBezTo>
                <a:cubicBezTo>
                  <a:pt x="3599" y="11627"/>
                  <a:pt x="3592" y="11626"/>
                  <a:pt x="3586" y="11626"/>
                </a:cubicBezTo>
                <a:close/>
                <a:moveTo>
                  <a:pt x="2869" y="12994"/>
                </a:moveTo>
                <a:cubicBezTo>
                  <a:pt x="2850" y="12994"/>
                  <a:pt x="2832" y="13003"/>
                  <a:pt x="2821" y="13019"/>
                </a:cubicBezTo>
                <a:cubicBezTo>
                  <a:pt x="2683" y="13230"/>
                  <a:pt x="2530" y="13438"/>
                  <a:pt x="2367" y="13639"/>
                </a:cubicBezTo>
                <a:cubicBezTo>
                  <a:pt x="2348" y="13662"/>
                  <a:pt x="2352" y="13698"/>
                  <a:pt x="2376" y="13717"/>
                </a:cubicBezTo>
                <a:cubicBezTo>
                  <a:pt x="2387" y="13725"/>
                  <a:pt x="2398" y="13730"/>
                  <a:pt x="2411" y="13730"/>
                </a:cubicBezTo>
                <a:cubicBezTo>
                  <a:pt x="2427" y="13730"/>
                  <a:pt x="2443" y="13722"/>
                  <a:pt x="2454" y="13708"/>
                </a:cubicBezTo>
                <a:cubicBezTo>
                  <a:pt x="2618" y="13505"/>
                  <a:pt x="2773" y="13294"/>
                  <a:pt x="2914" y="13080"/>
                </a:cubicBezTo>
                <a:cubicBezTo>
                  <a:pt x="2931" y="13054"/>
                  <a:pt x="2925" y="13020"/>
                  <a:pt x="2899" y="13003"/>
                </a:cubicBezTo>
                <a:cubicBezTo>
                  <a:pt x="2890" y="12997"/>
                  <a:pt x="2879" y="12994"/>
                  <a:pt x="2869" y="12994"/>
                </a:cubicBezTo>
                <a:close/>
                <a:moveTo>
                  <a:pt x="1898" y="14197"/>
                </a:moveTo>
                <a:cubicBezTo>
                  <a:pt x="1883" y="14197"/>
                  <a:pt x="1869" y="14203"/>
                  <a:pt x="1858" y="14214"/>
                </a:cubicBezTo>
                <a:cubicBezTo>
                  <a:pt x="1680" y="14396"/>
                  <a:pt x="1492" y="14575"/>
                  <a:pt x="1299" y="14742"/>
                </a:cubicBezTo>
                <a:cubicBezTo>
                  <a:pt x="1276" y="14763"/>
                  <a:pt x="1273" y="14797"/>
                  <a:pt x="1294" y="14820"/>
                </a:cubicBezTo>
                <a:cubicBezTo>
                  <a:pt x="1304" y="14833"/>
                  <a:pt x="1319" y="14840"/>
                  <a:pt x="1335" y="14840"/>
                </a:cubicBezTo>
                <a:cubicBezTo>
                  <a:pt x="1348" y="14840"/>
                  <a:pt x="1361" y="14835"/>
                  <a:pt x="1372" y="14826"/>
                </a:cubicBezTo>
                <a:cubicBezTo>
                  <a:pt x="1567" y="14656"/>
                  <a:pt x="1758" y="14476"/>
                  <a:pt x="1937" y="14292"/>
                </a:cubicBezTo>
                <a:cubicBezTo>
                  <a:pt x="1958" y="14269"/>
                  <a:pt x="1958" y="14234"/>
                  <a:pt x="1936" y="14212"/>
                </a:cubicBezTo>
                <a:cubicBezTo>
                  <a:pt x="1925" y="14202"/>
                  <a:pt x="1912" y="14197"/>
                  <a:pt x="1898" y="14197"/>
                </a:cubicBezTo>
                <a:close/>
                <a:moveTo>
                  <a:pt x="729" y="15209"/>
                </a:moveTo>
                <a:cubicBezTo>
                  <a:pt x="718" y="15209"/>
                  <a:pt x="706" y="15213"/>
                  <a:pt x="697" y="15220"/>
                </a:cubicBezTo>
                <a:cubicBezTo>
                  <a:pt x="463" y="15388"/>
                  <a:pt x="248" y="15514"/>
                  <a:pt x="41" y="15607"/>
                </a:cubicBezTo>
                <a:cubicBezTo>
                  <a:pt x="13" y="15619"/>
                  <a:pt x="0" y="15651"/>
                  <a:pt x="13" y="15680"/>
                </a:cubicBezTo>
                <a:cubicBezTo>
                  <a:pt x="22" y="15701"/>
                  <a:pt x="43" y="15712"/>
                  <a:pt x="64" y="15712"/>
                </a:cubicBezTo>
                <a:cubicBezTo>
                  <a:pt x="72" y="15712"/>
                  <a:pt x="79" y="15711"/>
                  <a:pt x="87" y="15708"/>
                </a:cubicBezTo>
                <a:cubicBezTo>
                  <a:pt x="300" y="15613"/>
                  <a:pt x="521" y="15483"/>
                  <a:pt x="762" y="15310"/>
                </a:cubicBezTo>
                <a:cubicBezTo>
                  <a:pt x="786" y="15293"/>
                  <a:pt x="792" y="15257"/>
                  <a:pt x="775" y="15233"/>
                </a:cubicBezTo>
                <a:cubicBezTo>
                  <a:pt x="764" y="15217"/>
                  <a:pt x="746" y="15209"/>
                  <a:pt x="729" y="15209"/>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1" name="Google Shape;741;p27"/>
          <p:cNvSpPr/>
          <p:nvPr/>
        </p:nvSpPr>
        <p:spPr>
          <a:xfrm rot="-9876870">
            <a:off x="1195365" y="5628132"/>
            <a:ext cx="1279019" cy="9357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42" name="Google Shape;742;p27"/>
          <p:cNvGrpSpPr/>
          <p:nvPr/>
        </p:nvGrpSpPr>
        <p:grpSpPr>
          <a:xfrm rot="-5400000">
            <a:off x="357893" y="5727704"/>
            <a:ext cx="479659" cy="434488"/>
            <a:chOff x="1640475" y="1197075"/>
            <a:chExt cx="55475" cy="50250"/>
          </a:xfrm>
        </p:grpSpPr>
        <p:sp>
          <p:nvSpPr>
            <p:cNvPr id="743" name="Google Shape;743;p2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1446549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746"/>
        <p:cNvGrpSpPr/>
        <p:nvPr/>
      </p:nvGrpSpPr>
      <p:grpSpPr>
        <a:xfrm>
          <a:off x="0" y="0"/>
          <a:ext cx="0" cy="0"/>
          <a:chOff x="0" y="0"/>
          <a:chExt cx="0" cy="0"/>
        </a:xfrm>
      </p:grpSpPr>
      <p:sp>
        <p:nvSpPr>
          <p:cNvPr id="747" name="Google Shape;747;p28"/>
          <p:cNvSpPr/>
          <p:nvPr/>
        </p:nvSpPr>
        <p:spPr>
          <a:xfrm rot="10800000">
            <a:off x="7338615" y="-261150"/>
            <a:ext cx="5042852" cy="2373156"/>
          </a:xfrm>
          <a:custGeom>
            <a:avLst/>
            <a:gdLst/>
            <a:ahLst/>
            <a:cxnLst/>
            <a:rect l="l" t="t" r="r" b="b"/>
            <a:pathLst>
              <a:path w="23808" h="11204" extrusionOk="0">
                <a:moveTo>
                  <a:pt x="1601" y="1"/>
                </a:moveTo>
                <a:cubicBezTo>
                  <a:pt x="1055" y="1"/>
                  <a:pt x="506" y="115"/>
                  <a:pt x="0" y="332"/>
                </a:cubicBezTo>
                <a:lnTo>
                  <a:pt x="0" y="11204"/>
                </a:lnTo>
                <a:lnTo>
                  <a:pt x="23808" y="11204"/>
                </a:lnTo>
                <a:cubicBezTo>
                  <a:pt x="23725" y="11045"/>
                  <a:pt x="23628" y="10895"/>
                  <a:pt x="23519" y="10757"/>
                </a:cubicBezTo>
                <a:cubicBezTo>
                  <a:pt x="23017" y="10126"/>
                  <a:pt x="22249" y="9748"/>
                  <a:pt x="21476" y="9748"/>
                </a:cubicBezTo>
                <a:cubicBezTo>
                  <a:pt x="21442" y="9748"/>
                  <a:pt x="21408" y="9749"/>
                  <a:pt x="21374" y="9751"/>
                </a:cubicBezTo>
                <a:cubicBezTo>
                  <a:pt x="20787" y="9776"/>
                  <a:pt x="20207" y="10007"/>
                  <a:pt x="19629" y="10007"/>
                </a:cubicBezTo>
                <a:cubicBezTo>
                  <a:pt x="19512" y="10007"/>
                  <a:pt x="19395" y="9998"/>
                  <a:pt x="19278" y="9975"/>
                </a:cubicBezTo>
                <a:cubicBezTo>
                  <a:pt x="19140" y="9948"/>
                  <a:pt x="19009" y="9906"/>
                  <a:pt x="18886" y="9850"/>
                </a:cubicBezTo>
                <a:cubicBezTo>
                  <a:pt x="18859" y="9838"/>
                  <a:pt x="18832" y="9826"/>
                  <a:pt x="18806" y="9811"/>
                </a:cubicBezTo>
                <a:cubicBezTo>
                  <a:pt x="17861" y="9333"/>
                  <a:pt x="17298" y="8089"/>
                  <a:pt x="16410" y="7398"/>
                </a:cubicBezTo>
                <a:cubicBezTo>
                  <a:pt x="15787" y="6913"/>
                  <a:pt x="15050" y="6730"/>
                  <a:pt x="14282" y="6730"/>
                </a:cubicBezTo>
                <a:cubicBezTo>
                  <a:pt x="13407" y="6730"/>
                  <a:pt x="12492" y="6967"/>
                  <a:pt x="11660" y="7265"/>
                </a:cubicBezTo>
                <a:cubicBezTo>
                  <a:pt x="10916" y="7531"/>
                  <a:pt x="10145" y="7839"/>
                  <a:pt x="9375" y="7839"/>
                </a:cubicBezTo>
                <a:cubicBezTo>
                  <a:pt x="9193" y="7839"/>
                  <a:pt x="9011" y="7822"/>
                  <a:pt x="8830" y="7783"/>
                </a:cubicBezTo>
                <a:cubicBezTo>
                  <a:pt x="7417" y="7481"/>
                  <a:pt x="6534" y="5988"/>
                  <a:pt x="5961" y="4572"/>
                </a:cubicBezTo>
                <a:cubicBezTo>
                  <a:pt x="5388" y="3156"/>
                  <a:pt x="4892" y="1585"/>
                  <a:pt x="3719" y="690"/>
                </a:cubicBezTo>
                <a:cubicBezTo>
                  <a:pt x="3105" y="220"/>
                  <a:pt x="2357" y="1"/>
                  <a:pt x="1601"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8" name="Google Shape;748;p28"/>
          <p:cNvSpPr/>
          <p:nvPr/>
        </p:nvSpPr>
        <p:spPr>
          <a:xfrm rot="10800000">
            <a:off x="8127487" y="4779188"/>
            <a:ext cx="4347680" cy="2399845"/>
          </a:xfrm>
          <a:custGeom>
            <a:avLst/>
            <a:gdLst/>
            <a:ahLst/>
            <a:cxnLst/>
            <a:rect l="l" t="t" r="r" b="b"/>
            <a:pathLst>
              <a:path w="20526" h="11330" extrusionOk="0">
                <a:moveTo>
                  <a:pt x="12939" y="1"/>
                </a:moveTo>
                <a:cubicBezTo>
                  <a:pt x="11999" y="1"/>
                  <a:pt x="11086" y="167"/>
                  <a:pt x="10169" y="370"/>
                </a:cubicBezTo>
                <a:cubicBezTo>
                  <a:pt x="9691" y="476"/>
                  <a:pt x="9213" y="584"/>
                  <a:pt x="8731" y="667"/>
                </a:cubicBezTo>
                <a:cubicBezTo>
                  <a:pt x="8234" y="750"/>
                  <a:pt x="7732" y="802"/>
                  <a:pt x="7229" y="839"/>
                </a:cubicBezTo>
                <a:cubicBezTo>
                  <a:pt x="6231" y="913"/>
                  <a:pt x="5230" y="935"/>
                  <a:pt x="4235" y="1052"/>
                </a:cubicBezTo>
                <a:cubicBezTo>
                  <a:pt x="3806" y="1102"/>
                  <a:pt x="3380" y="1184"/>
                  <a:pt x="2951" y="1235"/>
                </a:cubicBezTo>
                <a:cubicBezTo>
                  <a:pt x="2746" y="1260"/>
                  <a:pt x="2537" y="1279"/>
                  <a:pt x="2328" y="1279"/>
                </a:cubicBezTo>
                <a:cubicBezTo>
                  <a:pt x="2138" y="1279"/>
                  <a:pt x="1948" y="1263"/>
                  <a:pt x="1762" y="1222"/>
                </a:cubicBezTo>
                <a:cubicBezTo>
                  <a:pt x="1578" y="1180"/>
                  <a:pt x="1402" y="1113"/>
                  <a:pt x="1242" y="1012"/>
                </a:cubicBezTo>
                <a:cubicBezTo>
                  <a:pt x="1161" y="960"/>
                  <a:pt x="1089" y="870"/>
                  <a:pt x="988" y="868"/>
                </a:cubicBezTo>
                <a:cubicBezTo>
                  <a:pt x="985" y="868"/>
                  <a:pt x="983" y="868"/>
                  <a:pt x="981" y="868"/>
                </a:cubicBezTo>
                <a:cubicBezTo>
                  <a:pt x="897" y="868"/>
                  <a:pt x="810" y="887"/>
                  <a:pt x="732" y="917"/>
                </a:cubicBezTo>
                <a:cubicBezTo>
                  <a:pt x="360" y="1060"/>
                  <a:pt x="147" y="1435"/>
                  <a:pt x="79" y="1816"/>
                </a:cubicBezTo>
                <a:cubicBezTo>
                  <a:pt x="38" y="2046"/>
                  <a:pt x="37" y="2279"/>
                  <a:pt x="38" y="2512"/>
                </a:cubicBezTo>
                <a:cubicBezTo>
                  <a:pt x="38" y="2767"/>
                  <a:pt x="39" y="3024"/>
                  <a:pt x="40" y="3279"/>
                </a:cubicBezTo>
                <a:cubicBezTo>
                  <a:pt x="42" y="3797"/>
                  <a:pt x="44" y="4315"/>
                  <a:pt x="46" y="4833"/>
                </a:cubicBezTo>
                <a:cubicBezTo>
                  <a:pt x="50" y="5817"/>
                  <a:pt x="54" y="6803"/>
                  <a:pt x="57" y="7787"/>
                </a:cubicBezTo>
                <a:cubicBezTo>
                  <a:pt x="55" y="7786"/>
                  <a:pt x="54" y="7785"/>
                  <a:pt x="52" y="7785"/>
                </a:cubicBezTo>
                <a:cubicBezTo>
                  <a:pt x="0" y="7785"/>
                  <a:pt x="101" y="8649"/>
                  <a:pt x="628" y="8724"/>
                </a:cubicBezTo>
                <a:cubicBezTo>
                  <a:pt x="1441" y="8840"/>
                  <a:pt x="1514" y="10145"/>
                  <a:pt x="2146" y="10693"/>
                </a:cubicBezTo>
                <a:cubicBezTo>
                  <a:pt x="2452" y="10957"/>
                  <a:pt x="2805" y="11167"/>
                  <a:pt x="3199" y="11261"/>
                </a:cubicBezTo>
                <a:cubicBezTo>
                  <a:pt x="3402" y="11310"/>
                  <a:pt x="3609" y="11330"/>
                  <a:pt x="3816" y="11330"/>
                </a:cubicBezTo>
                <a:cubicBezTo>
                  <a:pt x="4077" y="11330"/>
                  <a:pt x="4340" y="11298"/>
                  <a:pt x="4597" y="11251"/>
                </a:cubicBezTo>
                <a:cubicBezTo>
                  <a:pt x="5367" y="11113"/>
                  <a:pt x="6207" y="10865"/>
                  <a:pt x="6645" y="10152"/>
                </a:cubicBezTo>
                <a:cubicBezTo>
                  <a:pt x="6859" y="9801"/>
                  <a:pt x="6970" y="9395"/>
                  <a:pt x="7203" y="9055"/>
                </a:cubicBezTo>
                <a:cubicBezTo>
                  <a:pt x="7421" y="8736"/>
                  <a:pt x="7758" y="8532"/>
                  <a:pt x="8120" y="8419"/>
                </a:cubicBezTo>
                <a:cubicBezTo>
                  <a:pt x="8559" y="8282"/>
                  <a:pt x="9011" y="8265"/>
                  <a:pt x="9465" y="8265"/>
                </a:cubicBezTo>
                <a:cubicBezTo>
                  <a:pt x="9615" y="8265"/>
                  <a:pt x="9765" y="8267"/>
                  <a:pt x="9915" y="8267"/>
                </a:cubicBezTo>
                <a:cubicBezTo>
                  <a:pt x="10115" y="8267"/>
                  <a:pt x="10316" y="8264"/>
                  <a:pt x="10515" y="8248"/>
                </a:cubicBezTo>
                <a:cubicBezTo>
                  <a:pt x="10927" y="8216"/>
                  <a:pt x="11342" y="8132"/>
                  <a:pt x="11707" y="7927"/>
                </a:cubicBezTo>
                <a:cubicBezTo>
                  <a:pt x="12074" y="7718"/>
                  <a:pt x="12352" y="7394"/>
                  <a:pt x="12600" y="7055"/>
                </a:cubicBezTo>
                <a:cubicBezTo>
                  <a:pt x="13089" y="6385"/>
                  <a:pt x="13543" y="5673"/>
                  <a:pt x="14244" y="5207"/>
                </a:cubicBezTo>
                <a:cubicBezTo>
                  <a:pt x="14594" y="4972"/>
                  <a:pt x="14986" y="4825"/>
                  <a:pt x="15405" y="4792"/>
                </a:cubicBezTo>
                <a:cubicBezTo>
                  <a:pt x="15494" y="4785"/>
                  <a:pt x="15582" y="4782"/>
                  <a:pt x="15670" y="4782"/>
                </a:cubicBezTo>
                <a:cubicBezTo>
                  <a:pt x="16070" y="4782"/>
                  <a:pt x="16469" y="4843"/>
                  <a:pt x="16866" y="4877"/>
                </a:cubicBezTo>
                <a:cubicBezTo>
                  <a:pt x="17302" y="4915"/>
                  <a:pt x="17740" y="4933"/>
                  <a:pt x="18178" y="4933"/>
                </a:cubicBezTo>
                <a:cubicBezTo>
                  <a:pt x="18243" y="4933"/>
                  <a:pt x="18309" y="4933"/>
                  <a:pt x="18374" y="4932"/>
                </a:cubicBezTo>
                <a:cubicBezTo>
                  <a:pt x="18585" y="4929"/>
                  <a:pt x="18814" y="4941"/>
                  <a:pt x="19012" y="4857"/>
                </a:cubicBezTo>
                <a:cubicBezTo>
                  <a:pt x="19193" y="4780"/>
                  <a:pt x="19305" y="4623"/>
                  <a:pt x="19390" y="4450"/>
                </a:cubicBezTo>
                <a:cubicBezTo>
                  <a:pt x="19618" y="3989"/>
                  <a:pt x="19825" y="3515"/>
                  <a:pt x="20041" y="3049"/>
                </a:cubicBezTo>
                <a:cubicBezTo>
                  <a:pt x="20147" y="2821"/>
                  <a:pt x="20256" y="2595"/>
                  <a:pt x="20357" y="2365"/>
                </a:cubicBezTo>
                <a:cubicBezTo>
                  <a:pt x="20444" y="2165"/>
                  <a:pt x="20525" y="1951"/>
                  <a:pt x="20518" y="1728"/>
                </a:cubicBezTo>
                <a:cubicBezTo>
                  <a:pt x="20505" y="1297"/>
                  <a:pt x="20161" y="1008"/>
                  <a:pt x="19822" y="810"/>
                </a:cubicBezTo>
                <a:cubicBezTo>
                  <a:pt x="19463" y="601"/>
                  <a:pt x="19065" y="469"/>
                  <a:pt x="18660" y="392"/>
                </a:cubicBezTo>
                <a:cubicBezTo>
                  <a:pt x="17815" y="229"/>
                  <a:pt x="16950" y="272"/>
                  <a:pt x="16095" y="224"/>
                </a:cubicBezTo>
                <a:cubicBezTo>
                  <a:pt x="15084" y="168"/>
                  <a:pt x="14079" y="19"/>
                  <a:pt x="13065" y="2"/>
                </a:cubicBezTo>
                <a:cubicBezTo>
                  <a:pt x="13023" y="1"/>
                  <a:pt x="12981" y="1"/>
                  <a:pt x="12939"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9" name="Google Shape;749;p28"/>
          <p:cNvSpPr/>
          <p:nvPr/>
        </p:nvSpPr>
        <p:spPr>
          <a:xfrm rot="10800000">
            <a:off x="-520264" y="4322096"/>
            <a:ext cx="2755056" cy="2763105"/>
          </a:xfrm>
          <a:custGeom>
            <a:avLst/>
            <a:gdLst/>
            <a:ahLst/>
            <a:cxnLst/>
            <a:rect l="l" t="t" r="r" b="b"/>
            <a:pathLst>
              <a:path w="13007" h="13045" extrusionOk="0">
                <a:moveTo>
                  <a:pt x="12515" y="1"/>
                </a:moveTo>
                <a:cubicBezTo>
                  <a:pt x="12505" y="1"/>
                  <a:pt x="12495" y="2"/>
                  <a:pt x="12485" y="4"/>
                </a:cubicBezTo>
                <a:cubicBezTo>
                  <a:pt x="11568" y="214"/>
                  <a:pt x="10641" y="375"/>
                  <a:pt x="9706" y="481"/>
                </a:cubicBezTo>
                <a:cubicBezTo>
                  <a:pt x="8769" y="587"/>
                  <a:pt x="7827" y="639"/>
                  <a:pt x="6885" y="639"/>
                </a:cubicBezTo>
                <a:cubicBezTo>
                  <a:pt x="6168" y="639"/>
                  <a:pt x="5450" y="609"/>
                  <a:pt x="4735" y="550"/>
                </a:cubicBezTo>
                <a:cubicBezTo>
                  <a:pt x="4277" y="512"/>
                  <a:pt x="3796" y="469"/>
                  <a:pt x="3318" y="469"/>
                </a:cubicBezTo>
                <a:cubicBezTo>
                  <a:pt x="2513" y="469"/>
                  <a:pt x="1717" y="591"/>
                  <a:pt x="1058" y="1068"/>
                </a:cubicBezTo>
                <a:cubicBezTo>
                  <a:pt x="1059" y="1057"/>
                  <a:pt x="1057" y="1052"/>
                  <a:pt x="1050" y="1052"/>
                </a:cubicBezTo>
                <a:cubicBezTo>
                  <a:pt x="989" y="1052"/>
                  <a:pt x="597" y="1511"/>
                  <a:pt x="509" y="1745"/>
                </a:cubicBezTo>
                <a:cubicBezTo>
                  <a:pt x="139" y="2725"/>
                  <a:pt x="1" y="3837"/>
                  <a:pt x="329" y="4850"/>
                </a:cubicBezTo>
                <a:cubicBezTo>
                  <a:pt x="602" y="5696"/>
                  <a:pt x="1186" y="6475"/>
                  <a:pt x="2005" y="6858"/>
                </a:cubicBezTo>
                <a:cubicBezTo>
                  <a:pt x="2923" y="7286"/>
                  <a:pt x="3974" y="7122"/>
                  <a:pt x="4914" y="7465"/>
                </a:cubicBezTo>
                <a:cubicBezTo>
                  <a:pt x="5846" y="7805"/>
                  <a:pt x="6269" y="8720"/>
                  <a:pt x="6690" y="9546"/>
                </a:cubicBezTo>
                <a:cubicBezTo>
                  <a:pt x="7147" y="10442"/>
                  <a:pt x="7734" y="11244"/>
                  <a:pt x="8514" y="11886"/>
                </a:cubicBezTo>
                <a:cubicBezTo>
                  <a:pt x="9220" y="12466"/>
                  <a:pt x="10135" y="13045"/>
                  <a:pt x="11084" y="13045"/>
                </a:cubicBezTo>
                <a:cubicBezTo>
                  <a:pt x="11157" y="13045"/>
                  <a:pt x="11229" y="13041"/>
                  <a:pt x="11303" y="13034"/>
                </a:cubicBezTo>
                <a:cubicBezTo>
                  <a:pt x="11746" y="12991"/>
                  <a:pt x="12188" y="12817"/>
                  <a:pt x="12502" y="12494"/>
                </a:cubicBezTo>
                <a:cubicBezTo>
                  <a:pt x="12856" y="12131"/>
                  <a:pt x="12967" y="11633"/>
                  <a:pt x="12985" y="11143"/>
                </a:cubicBezTo>
                <a:cubicBezTo>
                  <a:pt x="13006" y="10560"/>
                  <a:pt x="12960" y="9972"/>
                  <a:pt x="12940" y="9391"/>
                </a:cubicBezTo>
                <a:cubicBezTo>
                  <a:pt x="12920" y="8773"/>
                  <a:pt x="12900" y="8155"/>
                  <a:pt x="12879" y="7536"/>
                </a:cubicBezTo>
                <a:lnTo>
                  <a:pt x="12632" y="116"/>
                </a:lnTo>
                <a:cubicBezTo>
                  <a:pt x="12630" y="48"/>
                  <a:pt x="12578" y="1"/>
                  <a:pt x="12515"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0" name="Google Shape;750;p28"/>
          <p:cNvSpPr/>
          <p:nvPr/>
        </p:nvSpPr>
        <p:spPr>
          <a:xfrm rot="10800000">
            <a:off x="-344446" y="-512797"/>
            <a:ext cx="5163161" cy="1824348"/>
          </a:xfrm>
          <a:custGeom>
            <a:avLst/>
            <a:gdLst/>
            <a:ahLst/>
            <a:cxnLst/>
            <a:rect l="l" t="t" r="r" b="b"/>
            <a:pathLst>
              <a:path w="24376" h="8613" extrusionOk="0">
                <a:moveTo>
                  <a:pt x="12572" y="1"/>
                </a:moveTo>
                <a:cubicBezTo>
                  <a:pt x="11930" y="1"/>
                  <a:pt x="11305" y="137"/>
                  <a:pt x="10778" y="460"/>
                </a:cubicBezTo>
                <a:cubicBezTo>
                  <a:pt x="10193" y="818"/>
                  <a:pt x="9818" y="1341"/>
                  <a:pt x="9503" y="1852"/>
                </a:cubicBezTo>
                <a:cubicBezTo>
                  <a:pt x="9167" y="2398"/>
                  <a:pt x="8889" y="2969"/>
                  <a:pt x="8475" y="3485"/>
                </a:cubicBezTo>
                <a:cubicBezTo>
                  <a:pt x="8044" y="4023"/>
                  <a:pt x="7451" y="4445"/>
                  <a:pt x="6633" y="4599"/>
                </a:cubicBezTo>
                <a:cubicBezTo>
                  <a:pt x="6259" y="4669"/>
                  <a:pt x="5879" y="4690"/>
                  <a:pt x="5496" y="4690"/>
                </a:cubicBezTo>
                <a:cubicBezTo>
                  <a:pt x="4945" y="4690"/>
                  <a:pt x="4388" y="4646"/>
                  <a:pt x="3837" y="4646"/>
                </a:cubicBezTo>
                <a:cubicBezTo>
                  <a:pt x="3701" y="4646"/>
                  <a:pt x="3564" y="4649"/>
                  <a:pt x="3429" y="4656"/>
                </a:cubicBezTo>
                <a:cubicBezTo>
                  <a:pt x="2927" y="4680"/>
                  <a:pt x="2424" y="4755"/>
                  <a:pt x="1974" y="4934"/>
                </a:cubicBezTo>
                <a:cubicBezTo>
                  <a:pt x="1568" y="5095"/>
                  <a:pt x="1218" y="5332"/>
                  <a:pt x="943" y="5611"/>
                </a:cubicBezTo>
                <a:cubicBezTo>
                  <a:pt x="425" y="6133"/>
                  <a:pt x="179" y="6806"/>
                  <a:pt x="311" y="7456"/>
                </a:cubicBezTo>
                <a:cubicBezTo>
                  <a:pt x="309" y="7456"/>
                  <a:pt x="307" y="7456"/>
                  <a:pt x="305" y="7456"/>
                </a:cubicBezTo>
                <a:cubicBezTo>
                  <a:pt x="282" y="7456"/>
                  <a:pt x="258" y="7461"/>
                  <a:pt x="234" y="7475"/>
                </a:cubicBezTo>
                <a:cubicBezTo>
                  <a:pt x="83" y="7556"/>
                  <a:pt x="1" y="7677"/>
                  <a:pt x="4" y="7821"/>
                </a:cubicBezTo>
                <a:cubicBezTo>
                  <a:pt x="12" y="8172"/>
                  <a:pt x="404" y="8373"/>
                  <a:pt x="826" y="8396"/>
                </a:cubicBezTo>
                <a:cubicBezTo>
                  <a:pt x="860" y="8398"/>
                  <a:pt x="894" y="8399"/>
                  <a:pt x="929" y="8399"/>
                </a:cubicBezTo>
                <a:cubicBezTo>
                  <a:pt x="1162" y="8399"/>
                  <a:pt x="1397" y="8361"/>
                  <a:pt x="1626" y="8334"/>
                </a:cubicBezTo>
                <a:cubicBezTo>
                  <a:pt x="1931" y="8297"/>
                  <a:pt x="2238" y="8262"/>
                  <a:pt x="2544" y="8230"/>
                </a:cubicBezTo>
                <a:cubicBezTo>
                  <a:pt x="3747" y="8107"/>
                  <a:pt x="4958" y="8023"/>
                  <a:pt x="6170" y="7965"/>
                </a:cubicBezTo>
                <a:cubicBezTo>
                  <a:pt x="8591" y="7850"/>
                  <a:pt x="11019" y="7838"/>
                  <a:pt x="13445" y="7824"/>
                </a:cubicBezTo>
                <a:cubicBezTo>
                  <a:pt x="13813" y="7822"/>
                  <a:pt x="14182" y="7820"/>
                  <a:pt x="14552" y="7820"/>
                </a:cubicBezTo>
                <a:cubicBezTo>
                  <a:pt x="16507" y="7820"/>
                  <a:pt x="18472" y="7870"/>
                  <a:pt x="20390" y="8174"/>
                </a:cubicBezTo>
                <a:cubicBezTo>
                  <a:pt x="20952" y="8264"/>
                  <a:pt x="21511" y="8375"/>
                  <a:pt x="22057" y="8512"/>
                </a:cubicBezTo>
                <a:cubicBezTo>
                  <a:pt x="22240" y="8558"/>
                  <a:pt x="22430" y="8612"/>
                  <a:pt x="22625" y="8612"/>
                </a:cubicBezTo>
                <a:cubicBezTo>
                  <a:pt x="22665" y="8612"/>
                  <a:pt x="22706" y="8610"/>
                  <a:pt x="22747" y="8605"/>
                </a:cubicBezTo>
                <a:cubicBezTo>
                  <a:pt x="22986" y="8575"/>
                  <a:pt x="23126" y="8437"/>
                  <a:pt x="23188" y="8265"/>
                </a:cubicBezTo>
                <a:cubicBezTo>
                  <a:pt x="23342" y="7840"/>
                  <a:pt x="23440" y="7396"/>
                  <a:pt x="23556" y="6963"/>
                </a:cubicBezTo>
                <a:cubicBezTo>
                  <a:pt x="23675" y="6520"/>
                  <a:pt x="23785" y="6077"/>
                  <a:pt x="23879" y="5631"/>
                </a:cubicBezTo>
                <a:cubicBezTo>
                  <a:pt x="24251" y="3879"/>
                  <a:pt x="24375" y="2063"/>
                  <a:pt x="23717" y="343"/>
                </a:cubicBezTo>
                <a:cubicBezTo>
                  <a:pt x="23697" y="293"/>
                  <a:pt x="23642" y="267"/>
                  <a:pt x="23586" y="267"/>
                </a:cubicBezTo>
                <a:cubicBezTo>
                  <a:pt x="23541" y="267"/>
                  <a:pt x="23495" y="284"/>
                  <a:pt x="23467" y="317"/>
                </a:cubicBezTo>
                <a:cubicBezTo>
                  <a:pt x="23327" y="480"/>
                  <a:pt x="23169" y="631"/>
                  <a:pt x="22991" y="769"/>
                </a:cubicBezTo>
                <a:cubicBezTo>
                  <a:pt x="22274" y="1328"/>
                  <a:pt x="21289" y="1670"/>
                  <a:pt x="20281" y="1764"/>
                </a:cubicBezTo>
                <a:cubicBezTo>
                  <a:pt x="20062" y="1784"/>
                  <a:pt x="19841" y="1794"/>
                  <a:pt x="19620" y="1794"/>
                </a:cubicBezTo>
                <a:cubicBezTo>
                  <a:pt x="18644" y="1794"/>
                  <a:pt x="17671" y="1601"/>
                  <a:pt x="16789" y="1286"/>
                </a:cubicBezTo>
                <a:cubicBezTo>
                  <a:pt x="15722" y="905"/>
                  <a:pt x="14754" y="349"/>
                  <a:pt x="13607" y="110"/>
                </a:cubicBezTo>
                <a:cubicBezTo>
                  <a:pt x="13266" y="40"/>
                  <a:pt x="12917" y="1"/>
                  <a:pt x="12572" y="1"/>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1" name="Google Shape;751;p28"/>
          <p:cNvSpPr txBox="1">
            <a:spLocks noGrp="1"/>
          </p:cNvSpPr>
          <p:nvPr>
            <p:ph type="title"/>
          </p:nvPr>
        </p:nvSpPr>
        <p:spPr>
          <a:xfrm>
            <a:off x="4106600" y="1288339"/>
            <a:ext cx="3978800" cy="1121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7333"/>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752" name="Google Shape;752;p28"/>
          <p:cNvSpPr txBox="1">
            <a:spLocks noGrp="1"/>
          </p:cNvSpPr>
          <p:nvPr>
            <p:ph type="body" idx="1"/>
          </p:nvPr>
        </p:nvSpPr>
        <p:spPr>
          <a:xfrm>
            <a:off x="1645833" y="4314333"/>
            <a:ext cx="3629200" cy="1364000"/>
          </a:xfrm>
          <a:prstGeom prst="rect">
            <a:avLst/>
          </a:prstGeom>
        </p:spPr>
        <p:txBody>
          <a:bodyPr spcFirstLastPara="1" wrap="square" lIns="91425" tIns="91425" rIns="91425" bIns="91425" anchor="ctr" anchorCtr="0">
            <a:noAutofit/>
          </a:bodyPr>
          <a:lstStyle>
            <a:lvl1pPr marL="609570" lvl="0" indent="-406381" algn="ctr" rtl="0">
              <a:lnSpc>
                <a:spcPct val="100000"/>
              </a:lnSpc>
              <a:spcBef>
                <a:spcPts val="0"/>
              </a:spcBef>
              <a:spcAft>
                <a:spcPts val="0"/>
              </a:spcAft>
              <a:buSzPts val="1200"/>
              <a:buFont typeface="Raleway SemiBold"/>
              <a:buChar char="●"/>
              <a:defRPr sz="1867">
                <a:latin typeface="Raleway SemiBold"/>
                <a:ea typeface="Raleway SemiBold"/>
                <a:cs typeface="Raleway SemiBold"/>
                <a:sym typeface="Raleway SemiBold"/>
              </a:defRPr>
            </a:lvl1pPr>
            <a:lvl2pPr marL="1219140" lvl="1" indent="-406381"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2pPr>
            <a:lvl3pPr marL="1828709" lvl="2" indent="-406381"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3pPr>
            <a:lvl4pPr marL="2438278" lvl="3" indent="-406381"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4pPr>
            <a:lvl5pPr marL="3047848" lvl="4" indent="-406381"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5pPr>
            <a:lvl6pPr marL="3657418" lvl="5" indent="-406381"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6pPr>
            <a:lvl7pPr marL="4266987" lvl="6" indent="-406381"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7pPr>
            <a:lvl8pPr marL="4876557" lvl="7" indent="-406381"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8pPr>
            <a:lvl9pPr marL="5486126" lvl="8" indent="-406381"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9pPr>
          </a:lstStyle>
          <a:p>
            <a:endParaRPr/>
          </a:p>
        </p:txBody>
      </p:sp>
      <p:sp>
        <p:nvSpPr>
          <p:cNvPr id="753" name="Google Shape;753;p28"/>
          <p:cNvSpPr txBox="1"/>
          <p:nvPr/>
        </p:nvSpPr>
        <p:spPr>
          <a:xfrm>
            <a:off x="7187876" y="4251863"/>
            <a:ext cx="3053200" cy="937200"/>
          </a:xfrm>
          <a:prstGeom prst="rect">
            <a:avLst/>
          </a:prstGeom>
          <a:noFill/>
          <a:ln>
            <a:noFill/>
          </a:ln>
        </p:spPr>
        <p:txBody>
          <a:bodyPr spcFirstLastPara="1" wrap="square" lIns="121900" tIns="121900" rIns="121900" bIns="121900" anchor="ctr" anchorCtr="0">
            <a:noAutofit/>
          </a:bodyPr>
          <a:lstStyle/>
          <a:p>
            <a:pPr marL="0" lvl="0" indent="0" algn="ctr" rtl="0">
              <a:lnSpc>
                <a:spcPct val="100000"/>
              </a:lnSpc>
              <a:spcBef>
                <a:spcPts val="400"/>
              </a:spcBef>
              <a:spcAft>
                <a:spcPts val="0"/>
              </a:spcAft>
              <a:buNone/>
            </a:pPr>
            <a:r>
              <a:rPr lang="en" sz="1333">
                <a:solidFill>
                  <a:schemeClr val="dk2"/>
                </a:solidFill>
                <a:latin typeface="Raleway"/>
                <a:ea typeface="Raleway"/>
                <a:cs typeface="Raleway"/>
                <a:sym typeface="Raleway"/>
              </a:rPr>
              <a:t>CREDITS: This presentation template was created by </a:t>
            </a:r>
            <a:r>
              <a:rPr lang="en" sz="1333" b="1">
                <a:solidFill>
                  <a:schemeClr val="dk2"/>
                </a:solidFill>
                <a:uFill>
                  <a:noFill/>
                </a:uFill>
                <a:latin typeface="Raleway"/>
                <a:ea typeface="Raleway"/>
                <a:cs typeface="Raleway"/>
                <a:sym typeface="Raleway"/>
                <a:hlinkClick r:id="rId2">
                  <a:extLst>
                    <a:ext uri="{A12FA001-AC4F-418D-AE19-62706E023703}">
                      <ahyp:hlinkClr xmlns="" xmlns:ahyp="http://schemas.microsoft.com/office/drawing/2018/hyperlinkcolor" val="tx"/>
                    </a:ext>
                  </a:extLst>
                </a:hlinkClick>
              </a:rPr>
              <a:t>Slidesgo</a:t>
            </a:r>
            <a:r>
              <a:rPr lang="en" sz="1333">
                <a:solidFill>
                  <a:schemeClr val="dk2"/>
                </a:solidFill>
                <a:latin typeface="Raleway"/>
                <a:ea typeface="Raleway"/>
                <a:cs typeface="Raleway"/>
                <a:sym typeface="Raleway"/>
              </a:rPr>
              <a:t>, including icons by </a:t>
            </a:r>
            <a:r>
              <a:rPr lang="en" sz="1333" b="1">
                <a:solidFill>
                  <a:schemeClr val="dk2"/>
                </a:solidFill>
                <a:uFill>
                  <a:noFill/>
                </a:uFill>
                <a:latin typeface="Raleway"/>
                <a:ea typeface="Raleway"/>
                <a:cs typeface="Raleway"/>
                <a:sym typeface="Raleway"/>
                <a:hlinkClick r:id="rId3">
                  <a:extLst>
                    <a:ext uri="{A12FA001-AC4F-418D-AE19-62706E023703}">
                      <ahyp:hlinkClr xmlns="" xmlns:ahyp="http://schemas.microsoft.com/office/drawing/2018/hyperlinkcolor" val="tx"/>
                    </a:ext>
                  </a:extLst>
                </a:hlinkClick>
              </a:rPr>
              <a:t>Flaticon</a:t>
            </a:r>
            <a:r>
              <a:rPr lang="en" sz="1333">
                <a:solidFill>
                  <a:schemeClr val="dk2"/>
                </a:solidFill>
                <a:latin typeface="Raleway"/>
                <a:ea typeface="Raleway"/>
                <a:cs typeface="Raleway"/>
                <a:sym typeface="Raleway"/>
              </a:rPr>
              <a:t>, and infographics &amp; images by </a:t>
            </a:r>
            <a:r>
              <a:rPr lang="en" sz="1333" b="1">
                <a:solidFill>
                  <a:schemeClr val="dk2"/>
                </a:solidFill>
                <a:uFill>
                  <a:noFill/>
                </a:uFill>
                <a:latin typeface="Raleway"/>
                <a:ea typeface="Raleway"/>
                <a:cs typeface="Raleway"/>
                <a:sym typeface="Raleway"/>
                <a:hlinkClick r:id="rId4">
                  <a:extLst>
                    <a:ext uri="{A12FA001-AC4F-418D-AE19-62706E023703}">
                      <ahyp:hlinkClr xmlns="" xmlns:ahyp="http://schemas.microsoft.com/office/drawing/2018/hyperlinkcolor" val="tx"/>
                    </a:ext>
                  </a:extLst>
                </a:hlinkClick>
              </a:rPr>
              <a:t>Freepik</a:t>
            </a:r>
            <a:r>
              <a:rPr lang="en" sz="1333">
                <a:solidFill>
                  <a:schemeClr val="dk2"/>
                </a:solidFill>
                <a:latin typeface="Raleway"/>
                <a:ea typeface="Raleway"/>
                <a:cs typeface="Raleway"/>
                <a:sym typeface="Raleway"/>
              </a:rPr>
              <a:t>.</a:t>
            </a:r>
            <a:endParaRPr sz="1333"/>
          </a:p>
        </p:txBody>
      </p:sp>
      <p:grpSp>
        <p:nvGrpSpPr>
          <p:cNvPr id="754" name="Google Shape;754;p28"/>
          <p:cNvGrpSpPr/>
          <p:nvPr/>
        </p:nvGrpSpPr>
        <p:grpSpPr>
          <a:xfrm rot="9300375">
            <a:off x="1502710" y="5869518"/>
            <a:ext cx="302068" cy="273615"/>
            <a:chOff x="1640475" y="1197075"/>
            <a:chExt cx="55475" cy="50250"/>
          </a:xfrm>
        </p:grpSpPr>
        <p:sp>
          <p:nvSpPr>
            <p:cNvPr id="755" name="Google Shape;755;p2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8" name="Google Shape;758;p28"/>
          <p:cNvSpPr/>
          <p:nvPr/>
        </p:nvSpPr>
        <p:spPr>
          <a:xfrm rot="-510326" flipH="1">
            <a:off x="500423" y="363209"/>
            <a:ext cx="766524" cy="17956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9" name="Google Shape;759;p28"/>
          <p:cNvSpPr/>
          <p:nvPr/>
        </p:nvSpPr>
        <p:spPr>
          <a:xfrm rot="-9899901" flipH="1">
            <a:off x="6602049" y="6093592"/>
            <a:ext cx="726897" cy="17029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0" name="Google Shape;760;p28"/>
          <p:cNvGrpSpPr/>
          <p:nvPr/>
        </p:nvGrpSpPr>
        <p:grpSpPr>
          <a:xfrm rot="2217042">
            <a:off x="9668925" y="6197331"/>
            <a:ext cx="487819" cy="441908"/>
            <a:chOff x="1640475" y="1197075"/>
            <a:chExt cx="55475" cy="50250"/>
          </a:xfrm>
        </p:grpSpPr>
        <p:sp>
          <p:nvSpPr>
            <p:cNvPr id="761" name="Google Shape;761;p2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64" name="Google Shape;764;p28"/>
          <p:cNvGrpSpPr/>
          <p:nvPr/>
        </p:nvGrpSpPr>
        <p:grpSpPr>
          <a:xfrm rot="-7117196">
            <a:off x="10310776" y="469867"/>
            <a:ext cx="432205" cy="391509"/>
            <a:chOff x="1640475" y="1197075"/>
            <a:chExt cx="55475" cy="50250"/>
          </a:xfrm>
        </p:grpSpPr>
        <p:sp>
          <p:nvSpPr>
            <p:cNvPr id="765" name="Google Shape;765;p2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68" name="Google Shape;768;p28"/>
          <p:cNvGrpSpPr/>
          <p:nvPr/>
        </p:nvGrpSpPr>
        <p:grpSpPr>
          <a:xfrm rot="-7256213">
            <a:off x="573407" y="1302603"/>
            <a:ext cx="300244" cy="355949"/>
            <a:chOff x="1640475" y="1197075"/>
            <a:chExt cx="55475" cy="50250"/>
          </a:xfrm>
        </p:grpSpPr>
        <p:sp>
          <p:nvSpPr>
            <p:cNvPr id="769" name="Google Shape;769;p2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72" name="Google Shape;772;p28"/>
          <p:cNvSpPr/>
          <p:nvPr/>
        </p:nvSpPr>
        <p:spPr>
          <a:xfrm rot="-5211900">
            <a:off x="-23560" y="3520667"/>
            <a:ext cx="1318469" cy="1201068"/>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3479061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73"/>
        <p:cNvGrpSpPr/>
        <p:nvPr/>
      </p:nvGrpSpPr>
      <p:grpSpPr>
        <a:xfrm>
          <a:off x="0" y="0"/>
          <a:ext cx="0" cy="0"/>
          <a:chOff x="0" y="0"/>
          <a:chExt cx="0" cy="0"/>
        </a:xfrm>
      </p:grpSpPr>
      <p:sp>
        <p:nvSpPr>
          <p:cNvPr id="774" name="Google Shape;774;p29"/>
          <p:cNvSpPr/>
          <p:nvPr/>
        </p:nvSpPr>
        <p:spPr>
          <a:xfrm flipH="1">
            <a:off x="7285114" y="-228666"/>
            <a:ext cx="4954655" cy="2527372"/>
          </a:xfrm>
          <a:custGeom>
            <a:avLst/>
            <a:gdLst/>
            <a:ahLst/>
            <a:cxnLst/>
            <a:rect l="l" t="t" r="r" b="b"/>
            <a:pathLst>
              <a:path w="14457" h="6348" extrusionOk="0">
                <a:moveTo>
                  <a:pt x="0" y="1"/>
                </a:moveTo>
                <a:lnTo>
                  <a:pt x="0" y="6160"/>
                </a:lnTo>
                <a:cubicBezTo>
                  <a:pt x="307" y="6283"/>
                  <a:pt x="641" y="6348"/>
                  <a:pt x="972" y="6348"/>
                </a:cubicBezTo>
                <a:cubicBezTo>
                  <a:pt x="1431" y="6348"/>
                  <a:pt x="1886" y="6223"/>
                  <a:pt x="2259" y="5957"/>
                </a:cubicBezTo>
                <a:cubicBezTo>
                  <a:pt x="2971" y="5450"/>
                  <a:pt x="3272" y="4560"/>
                  <a:pt x="3620" y="3758"/>
                </a:cubicBezTo>
                <a:cubicBezTo>
                  <a:pt x="3967" y="2955"/>
                  <a:pt x="4504" y="2110"/>
                  <a:pt x="5362" y="1938"/>
                </a:cubicBezTo>
                <a:cubicBezTo>
                  <a:pt x="5472" y="1916"/>
                  <a:pt x="5582" y="1906"/>
                  <a:pt x="5692" y="1906"/>
                </a:cubicBezTo>
                <a:cubicBezTo>
                  <a:pt x="6160" y="1906"/>
                  <a:pt x="6628" y="2081"/>
                  <a:pt x="7080" y="2232"/>
                </a:cubicBezTo>
                <a:cubicBezTo>
                  <a:pt x="7585" y="2401"/>
                  <a:pt x="8141" y="2535"/>
                  <a:pt x="8672" y="2535"/>
                </a:cubicBezTo>
                <a:cubicBezTo>
                  <a:pt x="9138" y="2535"/>
                  <a:pt x="9586" y="2431"/>
                  <a:pt x="9965" y="2156"/>
                </a:cubicBezTo>
                <a:cubicBezTo>
                  <a:pt x="10504" y="1765"/>
                  <a:pt x="10846" y="1060"/>
                  <a:pt x="11419" y="789"/>
                </a:cubicBezTo>
                <a:lnTo>
                  <a:pt x="11420" y="789"/>
                </a:lnTo>
                <a:cubicBezTo>
                  <a:pt x="11436" y="781"/>
                  <a:pt x="11452" y="774"/>
                  <a:pt x="11469" y="767"/>
                </a:cubicBezTo>
                <a:cubicBezTo>
                  <a:pt x="11544" y="736"/>
                  <a:pt x="11623" y="712"/>
                  <a:pt x="11706" y="696"/>
                </a:cubicBezTo>
                <a:cubicBezTo>
                  <a:pt x="11777" y="683"/>
                  <a:pt x="11848" y="678"/>
                  <a:pt x="11919" y="678"/>
                </a:cubicBezTo>
                <a:cubicBezTo>
                  <a:pt x="12271" y="678"/>
                  <a:pt x="12623" y="809"/>
                  <a:pt x="12978" y="824"/>
                </a:cubicBezTo>
                <a:cubicBezTo>
                  <a:pt x="12999" y="824"/>
                  <a:pt x="13020" y="825"/>
                  <a:pt x="13041" y="825"/>
                </a:cubicBezTo>
                <a:cubicBezTo>
                  <a:pt x="13511" y="825"/>
                  <a:pt x="13977" y="611"/>
                  <a:pt x="14281" y="253"/>
                </a:cubicBezTo>
                <a:cubicBezTo>
                  <a:pt x="14348" y="175"/>
                  <a:pt x="14407" y="90"/>
                  <a:pt x="14457"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5" name="Google Shape;775;p29"/>
          <p:cNvSpPr/>
          <p:nvPr/>
        </p:nvSpPr>
        <p:spPr>
          <a:xfrm flipH="1">
            <a:off x="8413543" y="4454000"/>
            <a:ext cx="4176324" cy="2766635"/>
          </a:xfrm>
          <a:custGeom>
            <a:avLst/>
            <a:gdLst/>
            <a:ahLst/>
            <a:cxnLst/>
            <a:rect l="l" t="t" r="r" b="b"/>
            <a:pathLst>
              <a:path w="26174" h="14261" extrusionOk="0">
                <a:moveTo>
                  <a:pt x="4863" y="0"/>
                </a:moveTo>
                <a:cubicBezTo>
                  <a:pt x="4600" y="0"/>
                  <a:pt x="4337" y="25"/>
                  <a:pt x="4079" y="86"/>
                </a:cubicBezTo>
                <a:cubicBezTo>
                  <a:pt x="3577" y="206"/>
                  <a:pt x="3127" y="469"/>
                  <a:pt x="2736" y="803"/>
                </a:cubicBezTo>
                <a:cubicBezTo>
                  <a:pt x="1930" y="1492"/>
                  <a:pt x="1836" y="3135"/>
                  <a:pt x="799" y="3280"/>
                </a:cubicBezTo>
                <a:cubicBezTo>
                  <a:pt x="128" y="3374"/>
                  <a:pt x="0" y="4462"/>
                  <a:pt x="66" y="4462"/>
                </a:cubicBezTo>
                <a:cubicBezTo>
                  <a:pt x="68" y="4462"/>
                  <a:pt x="70" y="4461"/>
                  <a:pt x="72" y="4459"/>
                </a:cubicBezTo>
                <a:lnTo>
                  <a:pt x="72" y="4459"/>
                </a:lnTo>
                <a:cubicBezTo>
                  <a:pt x="67" y="5698"/>
                  <a:pt x="63" y="6939"/>
                  <a:pt x="59" y="8179"/>
                </a:cubicBezTo>
                <a:cubicBezTo>
                  <a:pt x="56" y="8831"/>
                  <a:pt x="53" y="9483"/>
                  <a:pt x="51" y="10135"/>
                </a:cubicBezTo>
                <a:cubicBezTo>
                  <a:pt x="50" y="10457"/>
                  <a:pt x="49" y="10777"/>
                  <a:pt x="48" y="11099"/>
                </a:cubicBezTo>
                <a:cubicBezTo>
                  <a:pt x="47" y="11393"/>
                  <a:pt x="48" y="11687"/>
                  <a:pt x="100" y="11976"/>
                </a:cubicBezTo>
                <a:cubicBezTo>
                  <a:pt x="186" y="12456"/>
                  <a:pt x="458" y="12928"/>
                  <a:pt x="933" y="13108"/>
                </a:cubicBezTo>
                <a:cubicBezTo>
                  <a:pt x="1033" y="13146"/>
                  <a:pt x="1145" y="13169"/>
                  <a:pt x="1252" y="13169"/>
                </a:cubicBezTo>
                <a:cubicBezTo>
                  <a:pt x="1254" y="13169"/>
                  <a:pt x="1257" y="13169"/>
                  <a:pt x="1259" y="13169"/>
                </a:cubicBezTo>
                <a:cubicBezTo>
                  <a:pt x="1388" y="13167"/>
                  <a:pt x="1479" y="13054"/>
                  <a:pt x="1583" y="12989"/>
                </a:cubicBezTo>
                <a:cubicBezTo>
                  <a:pt x="1788" y="12861"/>
                  <a:pt x="2013" y="12777"/>
                  <a:pt x="2247" y="12724"/>
                </a:cubicBezTo>
                <a:cubicBezTo>
                  <a:pt x="2483" y="12671"/>
                  <a:pt x="2724" y="12651"/>
                  <a:pt x="2966" y="12651"/>
                </a:cubicBezTo>
                <a:cubicBezTo>
                  <a:pt x="3233" y="12651"/>
                  <a:pt x="3501" y="12676"/>
                  <a:pt x="3763" y="12707"/>
                </a:cubicBezTo>
                <a:cubicBezTo>
                  <a:pt x="4310" y="12772"/>
                  <a:pt x="4853" y="12875"/>
                  <a:pt x="5400" y="12938"/>
                </a:cubicBezTo>
                <a:cubicBezTo>
                  <a:pt x="6669" y="13085"/>
                  <a:pt x="7946" y="13111"/>
                  <a:pt x="9219" y="13205"/>
                </a:cubicBezTo>
                <a:cubicBezTo>
                  <a:pt x="9860" y="13253"/>
                  <a:pt x="10500" y="13317"/>
                  <a:pt x="11134" y="13424"/>
                </a:cubicBezTo>
                <a:cubicBezTo>
                  <a:pt x="11749" y="13526"/>
                  <a:pt x="12358" y="13663"/>
                  <a:pt x="12967" y="13796"/>
                </a:cubicBezTo>
                <a:cubicBezTo>
                  <a:pt x="14136" y="14051"/>
                  <a:pt x="15300" y="14261"/>
                  <a:pt x="16498" y="14261"/>
                </a:cubicBezTo>
                <a:cubicBezTo>
                  <a:pt x="16552" y="14261"/>
                  <a:pt x="16606" y="14260"/>
                  <a:pt x="16660" y="14259"/>
                </a:cubicBezTo>
                <a:cubicBezTo>
                  <a:pt x="17953" y="14238"/>
                  <a:pt x="19236" y="14050"/>
                  <a:pt x="20525" y="13980"/>
                </a:cubicBezTo>
                <a:cubicBezTo>
                  <a:pt x="21615" y="13919"/>
                  <a:pt x="22718" y="13973"/>
                  <a:pt x="23796" y="13769"/>
                </a:cubicBezTo>
                <a:cubicBezTo>
                  <a:pt x="24313" y="13670"/>
                  <a:pt x="24820" y="13506"/>
                  <a:pt x="25277" y="13242"/>
                </a:cubicBezTo>
                <a:cubicBezTo>
                  <a:pt x="25711" y="12992"/>
                  <a:pt x="26148" y="12628"/>
                  <a:pt x="26165" y="12087"/>
                </a:cubicBezTo>
                <a:cubicBezTo>
                  <a:pt x="26174" y="11806"/>
                  <a:pt x="26071" y="11536"/>
                  <a:pt x="25960" y="11284"/>
                </a:cubicBezTo>
                <a:cubicBezTo>
                  <a:pt x="25831" y="10995"/>
                  <a:pt x="25692" y="10711"/>
                  <a:pt x="25556" y="10424"/>
                </a:cubicBezTo>
                <a:cubicBezTo>
                  <a:pt x="25280" y="9836"/>
                  <a:pt x="25017" y="9241"/>
                  <a:pt x="24726" y="8660"/>
                </a:cubicBezTo>
                <a:cubicBezTo>
                  <a:pt x="24617" y="8443"/>
                  <a:pt x="24475" y="8244"/>
                  <a:pt x="24244" y="8148"/>
                </a:cubicBezTo>
                <a:cubicBezTo>
                  <a:pt x="23992" y="8043"/>
                  <a:pt x="23700" y="8056"/>
                  <a:pt x="23431" y="8053"/>
                </a:cubicBezTo>
                <a:cubicBezTo>
                  <a:pt x="23345" y="8052"/>
                  <a:pt x="23259" y="8052"/>
                  <a:pt x="23173" y="8052"/>
                </a:cubicBezTo>
                <a:cubicBezTo>
                  <a:pt x="22618" y="8052"/>
                  <a:pt x="22062" y="8075"/>
                  <a:pt x="21508" y="8122"/>
                </a:cubicBezTo>
                <a:cubicBezTo>
                  <a:pt x="20999" y="8165"/>
                  <a:pt x="20489" y="8243"/>
                  <a:pt x="19978" y="8243"/>
                </a:cubicBezTo>
                <a:cubicBezTo>
                  <a:pt x="19867" y="8243"/>
                  <a:pt x="19756" y="8239"/>
                  <a:pt x="19645" y="8231"/>
                </a:cubicBezTo>
                <a:cubicBezTo>
                  <a:pt x="19110" y="8189"/>
                  <a:pt x="18609" y="8002"/>
                  <a:pt x="18163" y="7708"/>
                </a:cubicBezTo>
                <a:cubicBezTo>
                  <a:pt x="17269" y="7121"/>
                  <a:pt x="16691" y="6224"/>
                  <a:pt x="16067" y="5381"/>
                </a:cubicBezTo>
                <a:cubicBezTo>
                  <a:pt x="15751" y="4955"/>
                  <a:pt x="15397" y="4546"/>
                  <a:pt x="14929" y="4285"/>
                </a:cubicBezTo>
                <a:cubicBezTo>
                  <a:pt x="14463" y="4025"/>
                  <a:pt x="13935" y="3920"/>
                  <a:pt x="13408" y="3879"/>
                </a:cubicBezTo>
                <a:cubicBezTo>
                  <a:pt x="13154" y="3860"/>
                  <a:pt x="12899" y="3855"/>
                  <a:pt x="12643" y="3855"/>
                </a:cubicBezTo>
                <a:cubicBezTo>
                  <a:pt x="12450" y="3855"/>
                  <a:pt x="12257" y="3858"/>
                  <a:pt x="12064" y="3858"/>
                </a:cubicBezTo>
                <a:cubicBezTo>
                  <a:pt x="11487" y="3858"/>
                  <a:pt x="10912" y="3836"/>
                  <a:pt x="10354" y="3664"/>
                </a:cubicBezTo>
                <a:cubicBezTo>
                  <a:pt x="9893" y="3522"/>
                  <a:pt x="9465" y="3265"/>
                  <a:pt x="9185" y="2863"/>
                </a:cubicBezTo>
                <a:cubicBezTo>
                  <a:pt x="8887" y="2436"/>
                  <a:pt x="8747" y="1924"/>
                  <a:pt x="8473" y="1483"/>
                </a:cubicBezTo>
                <a:cubicBezTo>
                  <a:pt x="7915" y="585"/>
                  <a:pt x="6844" y="273"/>
                  <a:pt x="5861" y="99"/>
                </a:cubicBezTo>
                <a:cubicBezTo>
                  <a:pt x="5533" y="41"/>
                  <a:pt x="5197" y="0"/>
                  <a:pt x="4863"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6" name="Google Shape;776;p29"/>
          <p:cNvSpPr/>
          <p:nvPr/>
        </p:nvSpPr>
        <p:spPr>
          <a:xfrm flipH="1">
            <a:off x="-406706" y="4668132"/>
            <a:ext cx="4669340" cy="2423544"/>
          </a:xfrm>
          <a:custGeom>
            <a:avLst/>
            <a:gdLst/>
            <a:ahLst/>
            <a:cxnLst/>
            <a:rect l="l" t="t" r="r" b="b"/>
            <a:pathLst>
              <a:path w="13007" h="13045" extrusionOk="0">
                <a:moveTo>
                  <a:pt x="11086" y="1"/>
                </a:moveTo>
                <a:cubicBezTo>
                  <a:pt x="10136" y="1"/>
                  <a:pt x="9220" y="578"/>
                  <a:pt x="8514" y="1160"/>
                </a:cubicBezTo>
                <a:cubicBezTo>
                  <a:pt x="7734" y="1801"/>
                  <a:pt x="7147" y="2603"/>
                  <a:pt x="6690" y="3499"/>
                </a:cubicBezTo>
                <a:cubicBezTo>
                  <a:pt x="6269" y="4325"/>
                  <a:pt x="5846" y="5241"/>
                  <a:pt x="4914" y="5581"/>
                </a:cubicBezTo>
                <a:cubicBezTo>
                  <a:pt x="3974" y="5923"/>
                  <a:pt x="2923" y="5759"/>
                  <a:pt x="2005" y="6187"/>
                </a:cubicBezTo>
                <a:cubicBezTo>
                  <a:pt x="1188" y="6570"/>
                  <a:pt x="602" y="7349"/>
                  <a:pt x="329" y="8196"/>
                </a:cubicBezTo>
                <a:cubicBezTo>
                  <a:pt x="1" y="9208"/>
                  <a:pt x="140" y="10320"/>
                  <a:pt x="509" y="11301"/>
                </a:cubicBezTo>
                <a:cubicBezTo>
                  <a:pt x="597" y="11534"/>
                  <a:pt x="989" y="11993"/>
                  <a:pt x="1051" y="11993"/>
                </a:cubicBezTo>
                <a:cubicBezTo>
                  <a:pt x="1057" y="11993"/>
                  <a:pt x="1060" y="11988"/>
                  <a:pt x="1059" y="11977"/>
                </a:cubicBezTo>
                <a:lnTo>
                  <a:pt x="1059" y="11977"/>
                </a:lnTo>
                <a:cubicBezTo>
                  <a:pt x="1717" y="12454"/>
                  <a:pt x="2513" y="12576"/>
                  <a:pt x="3318" y="12576"/>
                </a:cubicBezTo>
                <a:cubicBezTo>
                  <a:pt x="3796" y="12576"/>
                  <a:pt x="4277" y="12533"/>
                  <a:pt x="4735" y="12495"/>
                </a:cubicBezTo>
                <a:cubicBezTo>
                  <a:pt x="5450" y="12436"/>
                  <a:pt x="6168" y="12406"/>
                  <a:pt x="6885" y="12406"/>
                </a:cubicBezTo>
                <a:cubicBezTo>
                  <a:pt x="7827" y="12406"/>
                  <a:pt x="8769" y="12458"/>
                  <a:pt x="9706" y="12564"/>
                </a:cubicBezTo>
                <a:cubicBezTo>
                  <a:pt x="10641" y="12670"/>
                  <a:pt x="11568" y="12831"/>
                  <a:pt x="12485" y="13041"/>
                </a:cubicBezTo>
                <a:cubicBezTo>
                  <a:pt x="12495" y="13043"/>
                  <a:pt x="12505" y="13045"/>
                  <a:pt x="12515" y="13045"/>
                </a:cubicBezTo>
                <a:cubicBezTo>
                  <a:pt x="12578" y="13045"/>
                  <a:pt x="12630" y="12997"/>
                  <a:pt x="12632" y="12929"/>
                </a:cubicBezTo>
                <a:lnTo>
                  <a:pt x="12879" y="5509"/>
                </a:lnTo>
                <a:cubicBezTo>
                  <a:pt x="12900" y="4891"/>
                  <a:pt x="12920" y="4272"/>
                  <a:pt x="12940" y="3654"/>
                </a:cubicBezTo>
                <a:cubicBezTo>
                  <a:pt x="12960" y="3073"/>
                  <a:pt x="13006" y="2485"/>
                  <a:pt x="12985" y="1903"/>
                </a:cubicBezTo>
                <a:cubicBezTo>
                  <a:pt x="12967" y="1412"/>
                  <a:pt x="12856" y="914"/>
                  <a:pt x="12502" y="551"/>
                </a:cubicBezTo>
                <a:cubicBezTo>
                  <a:pt x="12188" y="228"/>
                  <a:pt x="11746" y="54"/>
                  <a:pt x="11303" y="11"/>
                </a:cubicBezTo>
                <a:cubicBezTo>
                  <a:pt x="11230" y="4"/>
                  <a:pt x="11158" y="1"/>
                  <a:pt x="11086"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7" name="Google Shape;777;p29"/>
          <p:cNvSpPr/>
          <p:nvPr/>
        </p:nvSpPr>
        <p:spPr>
          <a:xfrm flipH="1">
            <a:off x="-230622" y="-461965"/>
            <a:ext cx="5169956" cy="2672269"/>
          </a:xfrm>
          <a:custGeom>
            <a:avLst/>
            <a:gdLst/>
            <a:ahLst/>
            <a:cxnLst/>
            <a:rect l="l" t="t" r="r" b="b"/>
            <a:pathLst>
              <a:path w="24377" h="8613" extrusionOk="0">
                <a:moveTo>
                  <a:pt x="22626" y="1"/>
                </a:moveTo>
                <a:cubicBezTo>
                  <a:pt x="22431" y="1"/>
                  <a:pt x="22241" y="55"/>
                  <a:pt x="22058" y="101"/>
                </a:cubicBezTo>
                <a:cubicBezTo>
                  <a:pt x="21511" y="238"/>
                  <a:pt x="20953" y="349"/>
                  <a:pt x="20391" y="439"/>
                </a:cubicBezTo>
                <a:cubicBezTo>
                  <a:pt x="18472" y="743"/>
                  <a:pt x="16508" y="793"/>
                  <a:pt x="14552" y="793"/>
                </a:cubicBezTo>
                <a:cubicBezTo>
                  <a:pt x="14183" y="793"/>
                  <a:pt x="13813" y="791"/>
                  <a:pt x="13445" y="789"/>
                </a:cubicBezTo>
                <a:cubicBezTo>
                  <a:pt x="11020" y="775"/>
                  <a:pt x="8592" y="763"/>
                  <a:pt x="6170" y="648"/>
                </a:cubicBezTo>
                <a:cubicBezTo>
                  <a:pt x="4959" y="590"/>
                  <a:pt x="3748" y="506"/>
                  <a:pt x="2545" y="383"/>
                </a:cubicBezTo>
                <a:cubicBezTo>
                  <a:pt x="2238" y="351"/>
                  <a:pt x="1932" y="316"/>
                  <a:pt x="1627" y="279"/>
                </a:cubicBezTo>
                <a:cubicBezTo>
                  <a:pt x="1398" y="252"/>
                  <a:pt x="1163" y="215"/>
                  <a:pt x="930" y="215"/>
                </a:cubicBezTo>
                <a:cubicBezTo>
                  <a:pt x="895" y="215"/>
                  <a:pt x="861" y="215"/>
                  <a:pt x="827" y="217"/>
                </a:cubicBezTo>
                <a:cubicBezTo>
                  <a:pt x="405" y="240"/>
                  <a:pt x="13" y="441"/>
                  <a:pt x="5" y="792"/>
                </a:cubicBezTo>
                <a:cubicBezTo>
                  <a:pt x="1" y="936"/>
                  <a:pt x="84" y="1057"/>
                  <a:pt x="235" y="1138"/>
                </a:cubicBezTo>
                <a:cubicBezTo>
                  <a:pt x="259" y="1152"/>
                  <a:pt x="283" y="1157"/>
                  <a:pt x="305" y="1157"/>
                </a:cubicBezTo>
                <a:cubicBezTo>
                  <a:pt x="307" y="1157"/>
                  <a:pt x="309" y="1157"/>
                  <a:pt x="311" y="1157"/>
                </a:cubicBezTo>
                <a:lnTo>
                  <a:pt x="311" y="1157"/>
                </a:lnTo>
                <a:cubicBezTo>
                  <a:pt x="180" y="1807"/>
                  <a:pt x="426" y="2480"/>
                  <a:pt x="944" y="3003"/>
                </a:cubicBezTo>
                <a:cubicBezTo>
                  <a:pt x="1219" y="3281"/>
                  <a:pt x="1569" y="3518"/>
                  <a:pt x="1974" y="3679"/>
                </a:cubicBezTo>
                <a:cubicBezTo>
                  <a:pt x="2424" y="3858"/>
                  <a:pt x="2928" y="3933"/>
                  <a:pt x="3430" y="3957"/>
                </a:cubicBezTo>
                <a:cubicBezTo>
                  <a:pt x="3565" y="3964"/>
                  <a:pt x="3702" y="3967"/>
                  <a:pt x="3838" y="3967"/>
                </a:cubicBezTo>
                <a:cubicBezTo>
                  <a:pt x="4389" y="3967"/>
                  <a:pt x="4946" y="3924"/>
                  <a:pt x="5497" y="3924"/>
                </a:cubicBezTo>
                <a:cubicBezTo>
                  <a:pt x="5880" y="3924"/>
                  <a:pt x="6260" y="3944"/>
                  <a:pt x="6634" y="4014"/>
                </a:cubicBezTo>
                <a:cubicBezTo>
                  <a:pt x="7452" y="4167"/>
                  <a:pt x="8044" y="4590"/>
                  <a:pt x="8476" y="5128"/>
                </a:cubicBezTo>
                <a:cubicBezTo>
                  <a:pt x="8889" y="5644"/>
                  <a:pt x="9168" y="6215"/>
                  <a:pt x="9504" y="6761"/>
                </a:cubicBezTo>
                <a:cubicBezTo>
                  <a:pt x="9818" y="7272"/>
                  <a:pt x="10194" y="7795"/>
                  <a:pt x="10779" y="8153"/>
                </a:cubicBezTo>
                <a:cubicBezTo>
                  <a:pt x="11306" y="8477"/>
                  <a:pt x="11931" y="8612"/>
                  <a:pt x="12573" y="8612"/>
                </a:cubicBezTo>
                <a:cubicBezTo>
                  <a:pt x="12917" y="8612"/>
                  <a:pt x="13266" y="8573"/>
                  <a:pt x="13607" y="8503"/>
                </a:cubicBezTo>
                <a:cubicBezTo>
                  <a:pt x="14755" y="8264"/>
                  <a:pt x="15723" y="7708"/>
                  <a:pt x="16790" y="7327"/>
                </a:cubicBezTo>
                <a:cubicBezTo>
                  <a:pt x="17672" y="7012"/>
                  <a:pt x="18645" y="6819"/>
                  <a:pt x="19621" y="6819"/>
                </a:cubicBezTo>
                <a:cubicBezTo>
                  <a:pt x="19841" y="6819"/>
                  <a:pt x="20062" y="6829"/>
                  <a:pt x="20281" y="6849"/>
                </a:cubicBezTo>
                <a:cubicBezTo>
                  <a:pt x="21290" y="6943"/>
                  <a:pt x="22275" y="7285"/>
                  <a:pt x="22992" y="7844"/>
                </a:cubicBezTo>
                <a:cubicBezTo>
                  <a:pt x="23170" y="7982"/>
                  <a:pt x="23328" y="8133"/>
                  <a:pt x="23467" y="8296"/>
                </a:cubicBezTo>
                <a:cubicBezTo>
                  <a:pt x="23495" y="8329"/>
                  <a:pt x="23541" y="8346"/>
                  <a:pt x="23587" y="8346"/>
                </a:cubicBezTo>
                <a:cubicBezTo>
                  <a:pt x="23643" y="8346"/>
                  <a:pt x="23698" y="8320"/>
                  <a:pt x="23718" y="8271"/>
                </a:cubicBezTo>
                <a:cubicBezTo>
                  <a:pt x="24376" y="6550"/>
                  <a:pt x="24252" y="4734"/>
                  <a:pt x="23880" y="2982"/>
                </a:cubicBezTo>
                <a:cubicBezTo>
                  <a:pt x="23786" y="2536"/>
                  <a:pt x="23676" y="2093"/>
                  <a:pt x="23557" y="1650"/>
                </a:cubicBezTo>
                <a:cubicBezTo>
                  <a:pt x="23441" y="1217"/>
                  <a:pt x="23343" y="773"/>
                  <a:pt x="23189" y="348"/>
                </a:cubicBezTo>
                <a:cubicBezTo>
                  <a:pt x="23127" y="176"/>
                  <a:pt x="22987" y="38"/>
                  <a:pt x="22748" y="8"/>
                </a:cubicBezTo>
                <a:cubicBezTo>
                  <a:pt x="22707" y="3"/>
                  <a:pt x="22666" y="1"/>
                  <a:pt x="22626"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78" name="Google Shape;778;p29"/>
          <p:cNvGrpSpPr/>
          <p:nvPr/>
        </p:nvGrpSpPr>
        <p:grpSpPr>
          <a:xfrm rot="899994">
            <a:off x="1355297" y="269177"/>
            <a:ext cx="605555" cy="548555"/>
            <a:chOff x="1640475" y="1197075"/>
            <a:chExt cx="55475" cy="50250"/>
          </a:xfrm>
        </p:grpSpPr>
        <p:sp>
          <p:nvSpPr>
            <p:cNvPr id="779" name="Google Shape;779;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82" name="Google Shape;782;p29"/>
          <p:cNvGrpSpPr/>
          <p:nvPr/>
        </p:nvGrpSpPr>
        <p:grpSpPr>
          <a:xfrm rot="-765977">
            <a:off x="11002652" y="2028967"/>
            <a:ext cx="372821" cy="337725"/>
            <a:chOff x="1640475" y="1197075"/>
            <a:chExt cx="55475" cy="50250"/>
          </a:xfrm>
        </p:grpSpPr>
        <p:sp>
          <p:nvSpPr>
            <p:cNvPr id="783" name="Google Shape;783;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86" name="Google Shape;786;p29"/>
          <p:cNvSpPr/>
          <p:nvPr/>
        </p:nvSpPr>
        <p:spPr>
          <a:xfrm rot="-1686808" flipH="1">
            <a:off x="4259115" y="6095819"/>
            <a:ext cx="926732" cy="217100"/>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7" name="Google Shape;787;p29"/>
          <p:cNvSpPr/>
          <p:nvPr/>
        </p:nvSpPr>
        <p:spPr>
          <a:xfrm rot="117" flipH="1">
            <a:off x="10498934" y="200180"/>
            <a:ext cx="726903" cy="1702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88" name="Google Shape;788;p29"/>
          <p:cNvGrpSpPr/>
          <p:nvPr/>
        </p:nvGrpSpPr>
        <p:grpSpPr>
          <a:xfrm rot="-4475517">
            <a:off x="9910324" y="5922909"/>
            <a:ext cx="263693" cy="285080"/>
            <a:chOff x="1640475" y="1197075"/>
            <a:chExt cx="55475" cy="50250"/>
          </a:xfrm>
        </p:grpSpPr>
        <p:sp>
          <p:nvSpPr>
            <p:cNvPr id="789" name="Google Shape;789;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92" name="Google Shape;792;p29"/>
          <p:cNvSpPr/>
          <p:nvPr/>
        </p:nvSpPr>
        <p:spPr>
          <a:xfrm>
            <a:off x="1188816" y="5495984"/>
            <a:ext cx="1556765" cy="11389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3" name="Google Shape;793;p29"/>
          <p:cNvSpPr/>
          <p:nvPr/>
        </p:nvSpPr>
        <p:spPr>
          <a:xfrm rot="368157">
            <a:off x="11025492" y="5660186"/>
            <a:ext cx="694643" cy="108838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94" name="Google Shape;794;p29"/>
          <p:cNvGrpSpPr/>
          <p:nvPr/>
        </p:nvGrpSpPr>
        <p:grpSpPr>
          <a:xfrm rot="-765935">
            <a:off x="366173" y="4065179"/>
            <a:ext cx="295683" cy="267847"/>
            <a:chOff x="1640475" y="1197075"/>
            <a:chExt cx="55475" cy="50250"/>
          </a:xfrm>
        </p:grpSpPr>
        <p:sp>
          <p:nvSpPr>
            <p:cNvPr id="795" name="Google Shape;795;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9662130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98"/>
        <p:cNvGrpSpPr/>
        <p:nvPr/>
      </p:nvGrpSpPr>
      <p:grpSpPr>
        <a:xfrm>
          <a:off x="0" y="0"/>
          <a:ext cx="0" cy="0"/>
          <a:chOff x="0" y="0"/>
          <a:chExt cx="0" cy="0"/>
        </a:xfrm>
      </p:grpSpPr>
      <p:sp>
        <p:nvSpPr>
          <p:cNvPr id="799" name="Google Shape;799;p30"/>
          <p:cNvSpPr/>
          <p:nvPr/>
        </p:nvSpPr>
        <p:spPr>
          <a:xfrm>
            <a:off x="-171765" y="5412084"/>
            <a:ext cx="4754840" cy="1541664"/>
          </a:xfrm>
          <a:custGeom>
            <a:avLst/>
            <a:gdLst/>
            <a:ahLst/>
            <a:cxnLst/>
            <a:rect l="l" t="t" r="r" b="b"/>
            <a:pathLst>
              <a:path w="21861" h="7088" extrusionOk="0">
                <a:moveTo>
                  <a:pt x="1470" y="1"/>
                </a:moveTo>
                <a:cubicBezTo>
                  <a:pt x="969" y="1"/>
                  <a:pt x="465" y="73"/>
                  <a:pt x="0" y="211"/>
                </a:cubicBezTo>
                <a:lnTo>
                  <a:pt x="0" y="7087"/>
                </a:lnTo>
                <a:lnTo>
                  <a:pt x="21860" y="7087"/>
                </a:lnTo>
                <a:cubicBezTo>
                  <a:pt x="21784" y="6987"/>
                  <a:pt x="21696" y="6892"/>
                  <a:pt x="21596" y="6806"/>
                </a:cubicBezTo>
                <a:cubicBezTo>
                  <a:pt x="21135" y="6406"/>
                  <a:pt x="20429" y="6167"/>
                  <a:pt x="19720" y="6167"/>
                </a:cubicBezTo>
                <a:cubicBezTo>
                  <a:pt x="19688" y="6167"/>
                  <a:pt x="19657" y="6168"/>
                  <a:pt x="19626" y="6169"/>
                </a:cubicBezTo>
                <a:cubicBezTo>
                  <a:pt x="19086" y="6184"/>
                  <a:pt x="18553" y="6331"/>
                  <a:pt x="18022" y="6331"/>
                </a:cubicBezTo>
                <a:cubicBezTo>
                  <a:pt x="17915" y="6331"/>
                  <a:pt x="17808" y="6325"/>
                  <a:pt x="17701" y="6311"/>
                </a:cubicBezTo>
                <a:cubicBezTo>
                  <a:pt x="17575" y="6294"/>
                  <a:pt x="17455" y="6267"/>
                  <a:pt x="17341" y="6232"/>
                </a:cubicBezTo>
                <a:cubicBezTo>
                  <a:pt x="17316" y="6223"/>
                  <a:pt x="17292" y="6216"/>
                  <a:pt x="17268" y="6207"/>
                </a:cubicBezTo>
                <a:cubicBezTo>
                  <a:pt x="16400" y="5904"/>
                  <a:pt x="15883" y="5118"/>
                  <a:pt x="15068" y="4680"/>
                </a:cubicBezTo>
                <a:cubicBezTo>
                  <a:pt x="14496" y="4373"/>
                  <a:pt x="13820" y="4258"/>
                  <a:pt x="13115" y="4258"/>
                </a:cubicBezTo>
                <a:cubicBezTo>
                  <a:pt x="12312" y="4258"/>
                  <a:pt x="11471" y="4408"/>
                  <a:pt x="10706" y="4596"/>
                </a:cubicBezTo>
                <a:cubicBezTo>
                  <a:pt x="10023" y="4765"/>
                  <a:pt x="9316" y="4959"/>
                  <a:pt x="8608" y="4959"/>
                </a:cubicBezTo>
                <a:cubicBezTo>
                  <a:pt x="8441" y="4959"/>
                  <a:pt x="8274" y="4948"/>
                  <a:pt x="8107" y="4924"/>
                </a:cubicBezTo>
                <a:cubicBezTo>
                  <a:pt x="6811" y="4733"/>
                  <a:pt x="5999" y="3788"/>
                  <a:pt x="5474" y="2893"/>
                </a:cubicBezTo>
                <a:cubicBezTo>
                  <a:pt x="4948" y="1997"/>
                  <a:pt x="4493" y="1003"/>
                  <a:pt x="3416" y="436"/>
                </a:cubicBezTo>
                <a:cubicBezTo>
                  <a:pt x="2851" y="140"/>
                  <a:pt x="2164" y="1"/>
                  <a:pt x="1470"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0" name="Google Shape;800;p30"/>
          <p:cNvSpPr/>
          <p:nvPr/>
        </p:nvSpPr>
        <p:spPr>
          <a:xfrm>
            <a:off x="9426752" y="-171713"/>
            <a:ext cx="2861256" cy="1404201"/>
          </a:xfrm>
          <a:custGeom>
            <a:avLst/>
            <a:gdLst/>
            <a:ahLst/>
            <a:cxnLst/>
            <a:rect l="l" t="t" r="r" b="b"/>
            <a:pathLst>
              <a:path w="13155" h="6456" extrusionOk="0">
                <a:moveTo>
                  <a:pt x="11275" y="1"/>
                </a:moveTo>
                <a:lnTo>
                  <a:pt x="11275" y="4"/>
                </a:lnTo>
                <a:lnTo>
                  <a:pt x="209" y="2"/>
                </a:lnTo>
                <a:cubicBezTo>
                  <a:pt x="185" y="57"/>
                  <a:pt x="164" y="111"/>
                  <a:pt x="145" y="167"/>
                </a:cubicBezTo>
                <a:cubicBezTo>
                  <a:pt x="138" y="184"/>
                  <a:pt x="132" y="203"/>
                  <a:pt x="127" y="221"/>
                </a:cubicBezTo>
                <a:cubicBezTo>
                  <a:pt x="59" y="429"/>
                  <a:pt x="18" y="643"/>
                  <a:pt x="6" y="860"/>
                </a:cubicBezTo>
                <a:cubicBezTo>
                  <a:pt x="0" y="984"/>
                  <a:pt x="3" y="1110"/>
                  <a:pt x="14" y="1233"/>
                </a:cubicBezTo>
                <a:cubicBezTo>
                  <a:pt x="16" y="1251"/>
                  <a:pt x="18" y="1270"/>
                  <a:pt x="20" y="1288"/>
                </a:cubicBezTo>
                <a:cubicBezTo>
                  <a:pt x="60" y="1638"/>
                  <a:pt x="172" y="1982"/>
                  <a:pt x="341" y="2300"/>
                </a:cubicBezTo>
                <a:cubicBezTo>
                  <a:pt x="351" y="2319"/>
                  <a:pt x="361" y="2337"/>
                  <a:pt x="371" y="2355"/>
                </a:cubicBezTo>
                <a:cubicBezTo>
                  <a:pt x="531" y="2642"/>
                  <a:pt x="740" y="2905"/>
                  <a:pt x="987" y="3134"/>
                </a:cubicBezTo>
                <a:cubicBezTo>
                  <a:pt x="1075" y="3217"/>
                  <a:pt x="1169" y="3295"/>
                  <a:pt x="1269" y="3368"/>
                </a:cubicBezTo>
                <a:cubicBezTo>
                  <a:pt x="1295" y="3387"/>
                  <a:pt x="1320" y="3405"/>
                  <a:pt x="1345" y="3422"/>
                </a:cubicBezTo>
                <a:cubicBezTo>
                  <a:pt x="1608" y="3604"/>
                  <a:pt x="1902" y="3745"/>
                  <a:pt x="2218" y="3827"/>
                </a:cubicBezTo>
                <a:cubicBezTo>
                  <a:pt x="2441" y="3883"/>
                  <a:pt x="2668" y="3908"/>
                  <a:pt x="2896" y="3908"/>
                </a:cubicBezTo>
                <a:cubicBezTo>
                  <a:pt x="3496" y="3908"/>
                  <a:pt x="4103" y="3734"/>
                  <a:pt x="4654" y="3501"/>
                </a:cubicBezTo>
                <a:cubicBezTo>
                  <a:pt x="4713" y="3476"/>
                  <a:pt x="4773" y="3450"/>
                  <a:pt x="4833" y="3424"/>
                </a:cubicBezTo>
                <a:cubicBezTo>
                  <a:pt x="4873" y="3406"/>
                  <a:pt x="4915" y="3387"/>
                  <a:pt x="4955" y="3369"/>
                </a:cubicBezTo>
                <a:cubicBezTo>
                  <a:pt x="5539" y="3105"/>
                  <a:pt x="6130" y="2820"/>
                  <a:pt x="6764" y="2820"/>
                </a:cubicBezTo>
                <a:cubicBezTo>
                  <a:pt x="6811" y="2820"/>
                  <a:pt x="6859" y="2822"/>
                  <a:pt x="6907" y="2825"/>
                </a:cubicBezTo>
                <a:cubicBezTo>
                  <a:pt x="7405" y="2860"/>
                  <a:pt x="7836" y="3071"/>
                  <a:pt x="8213" y="3369"/>
                </a:cubicBezTo>
                <a:cubicBezTo>
                  <a:pt x="8237" y="3387"/>
                  <a:pt x="8259" y="3405"/>
                  <a:pt x="8281" y="3424"/>
                </a:cubicBezTo>
                <a:cubicBezTo>
                  <a:pt x="8634" y="3715"/>
                  <a:pt x="8939" y="4078"/>
                  <a:pt x="9207" y="4436"/>
                </a:cubicBezTo>
                <a:cubicBezTo>
                  <a:pt x="9219" y="4454"/>
                  <a:pt x="9233" y="4472"/>
                  <a:pt x="9246" y="4490"/>
                </a:cubicBezTo>
                <a:cubicBezTo>
                  <a:pt x="9246" y="4490"/>
                  <a:pt x="9247" y="4490"/>
                  <a:pt x="9247" y="4491"/>
                </a:cubicBezTo>
                <a:cubicBezTo>
                  <a:pt x="9498" y="4831"/>
                  <a:pt x="9757" y="5189"/>
                  <a:pt x="10053" y="5504"/>
                </a:cubicBezTo>
                <a:cubicBezTo>
                  <a:pt x="10070" y="5523"/>
                  <a:pt x="10087" y="5541"/>
                  <a:pt x="10104" y="5559"/>
                </a:cubicBezTo>
                <a:cubicBezTo>
                  <a:pt x="10436" y="5901"/>
                  <a:pt x="10812" y="6189"/>
                  <a:pt x="11272" y="6342"/>
                </a:cubicBezTo>
                <a:cubicBezTo>
                  <a:pt x="11292" y="6348"/>
                  <a:pt x="11311" y="6355"/>
                  <a:pt x="11333" y="6361"/>
                </a:cubicBezTo>
                <a:cubicBezTo>
                  <a:pt x="11361" y="6370"/>
                  <a:pt x="11391" y="6378"/>
                  <a:pt x="11420" y="6386"/>
                </a:cubicBezTo>
                <a:cubicBezTo>
                  <a:pt x="11605" y="6434"/>
                  <a:pt x="11791" y="6456"/>
                  <a:pt x="11976" y="6456"/>
                </a:cubicBezTo>
                <a:cubicBezTo>
                  <a:pt x="12384" y="6456"/>
                  <a:pt x="12786" y="6349"/>
                  <a:pt x="13154" y="6177"/>
                </a:cubicBezTo>
                <a:lnTo>
                  <a:pt x="13154" y="5505"/>
                </a:lnTo>
                <a:lnTo>
                  <a:pt x="13154" y="4492"/>
                </a:lnTo>
                <a:lnTo>
                  <a:pt x="13154" y="3371"/>
                </a:lnTo>
                <a:lnTo>
                  <a:pt x="13155" y="2358"/>
                </a:lnTo>
                <a:lnTo>
                  <a:pt x="13155" y="1236"/>
                </a:lnTo>
                <a:lnTo>
                  <a:pt x="13155" y="221"/>
                </a:lnTo>
                <a:lnTo>
                  <a:pt x="13155" y="5"/>
                </a:lnTo>
                <a:lnTo>
                  <a:pt x="11334" y="4"/>
                </a:lnTo>
                <a:lnTo>
                  <a:pt x="11334" y="1"/>
                </a:ln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1" name="Google Shape;801;p30"/>
          <p:cNvSpPr/>
          <p:nvPr/>
        </p:nvSpPr>
        <p:spPr>
          <a:xfrm>
            <a:off x="-594065" y="-388998"/>
            <a:ext cx="6275407" cy="2116089"/>
          </a:xfrm>
          <a:custGeom>
            <a:avLst/>
            <a:gdLst/>
            <a:ahLst/>
            <a:cxnLst/>
            <a:rect l="l" t="t" r="r" b="b"/>
            <a:pathLst>
              <a:path w="28852" h="9729" extrusionOk="0">
                <a:moveTo>
                  <a:pt x="27909" y="1"/>
                </a:moveTo>
                <a:cubicBezTo>
                  <a:pt x="27641" y="1"/>
                  <a:pt x="27359" y="65"/>
                  <a:pt x="27138" y="117"/>
                </a:cubicBezTo>
                <a:cubicBezTo>
                  <a:pt x="26393" y="292"/>
                  <a:pt x="25642" y="438"/>
                  <a:pt x="24886" y="556"/>
                </a:cubicBezTo>
                <a:cubicBezTo>
                  <a:pt x="23384" y="791"/>
                  <a:pt x="21867" y="918"/>
                  <a:pt x="20347" y="969"/>
                </a:cubicBezTo>
                <a:cubicBezTo>
                  <a:pt x="19779" y="988"/>
                  <a:pt x="19211" y="997"/>
                  <a:pt x="18643" y="997"/>
                </a:cubicBezTo>
                <a:cubicBezTo>
                  <a:pt x="16156" y="997"/>
                  <a:pt x="13669" y="829"/>
                  <a:pt x="11190" y="628"/>
                </a:cubicBezTo>
                <a:cubicBezTo>
                  <a:pt x="9660" y="504"/>
                  <a:pt x="8132" y="368"/>
                  <a:pt x="6601" y="249"/>
                </a:cubicBezTo>
                <a:cubicBezTo>
                  <a:pt x="5839" y="189"/>
                  <a:pt x="5076" y="132"/>
                  <a:pt x="4312" y="87"/>
                </a:cubicBezTo>
                <a:cubicBezTo>
                  <a:pt x="4099" y="75"/>
                  <a:pt x="3881" y="64"/>
                  <a:pt x="3664" y="64"/>
                </a:cubicBezTo>
                <a:cubicBezTo>
                  <a:pt x="3221" y="64"/>
                  <a:pt x="2777" y="107"/>
                  <a:pt x="2362" y="261"/>
                </a:cubicBezTo>
                <a:cubicBezTo>
                  <a:pt x="1198" y="695"/>
                  <a:pt x="625" y="1959"/>
                  <a:pt x="327" y="3085"/>
                </a:cubicBezTo>
                <a:cubicBezTo>
                  <a:pt x="51" y="4125"/>
                  <a:pt x="0" y="5240"/>
                  <a:pt x="241" y="6293"/>
                </a:cubicBezTo>
                <a:cubicBezTo>
                  <a:pt x="475" y="7320"/>
                  <a:pt x="1013" y="8271"/>
                  <a:pt x="1861" y="8911"/>
                </a:cubicBezTo>
                <a:cubicBezTo>
                  <a:pt x="2297" y="9241"/>
                  <a:pt x="2827" y="9490"/>
                  <a:pt x="3378" y="9490"/>
                </a:cubicBezTo>
                <a:cubicBezTo>
                  <a:pt x="3472" y="9490"/>
                  <a:pt x="3567" y="9482"/>
                  <a:pt x="3662" y="9467"/>
                </a:cubicBezTo>
                <a:cubicBezTo>
                  <a:pt x="4312" y="9361"/>
                  <a:pt x="4799" y="8877"/>
                  <a:pt x="5302" y="8495"/>
                </a:cubicBezTo>
                <a:cubicBezTo>
                  <a:pt x="5837" y="8088"/>
                  <a:pt x="6442" y="7738"/>
                  <a:pt x="7106" y="7594"/>
                </a:cubicBezTo>
                <a:cubicBezTo>
                  <a:pt x="7279" y="7557"/>
                  <a:pt x="7450" y="7538"/>
                  <a:pt x="7618" y="7538"/>
                </a:cubicBezTo>
                <a:cubicBezTo>
                  <a:pt x="8095" y="7538"/>
                  <a:pt x="8551" y="7686"/>
                  <a:pt x="8965" y="7966"/>
                </a:cubicBezTo>
                <a:cubicBezTo>
                  <a:pt x="9884" y="8588"/>
                  <a:pt x="10692" y="9729"/>
                  <a:pt x="11891" y="9729"/>
                </a:cubicBezTo>
                <a:cubicBezTo>
                  <a:pt x="11980" y="9729"/>
                  <a:pt x="12071" y="9723"/>
                  <a:pt x="12164" y="9709"/>
                </a:cubicBezTo>
                <a:cubicBezTo>
                  <a:pt x="13260" y="9554"/>
                  <a:pt x="13511" y="8401"/>
                  <a:pt x="13804" y="7521"/>
                </a:cubicBezTo>
                <a:cubicBezTo>
                  <a:pt x="13945" y="7099"/>
                  <a:pt x="14127" y="6643"/>
                  <a:pt x="14504" y="6377"/>
                </a:cubicBezTo>
                <a:cubicBezTo>
                  <a:pt x="14738" y="6212"/>
                  <a:pt x="15003" y="6142"/>
                  <a:pt x="15276" y="6142"/>
                </a:cubicBezTo>
                <a:cubicBezTo>
                  <a:pt x="15402" y="6142"/>
                  <a:pt x="15530" y="6157"/>
                  <a:pt x="15656" y="6184"/>
                </a:cubicBezTo>
                <a:cubicBezTo>
                  <a:pt x="16572" y="6381"/>
                  <a:pt x="17354" y="6961"/>
                  <a:pt x="18244" y="7232"/>
                </a:cubicBezTo>
                <a:cubicBezTo>
                  <a:pt x="18502" y="7311"/>
                  <a:pt x="18774" y="7363"/>
                  <a:pt x="19044" y="7363"/>
                </a:cubicBezTo>
                <a:cubicBezTo>
                  <a:pt x="19207" y="7363"/>
                  <a:pt x="19369" y="7344"/>
                  <a:pt x="19529" y="7301"/>
                </a:cubicBezTo>
                <a:cubicBezTo>
                  <a:pt x="19978" y="7178"/>
                  <a:pt x="20331" y="6877"/>
                  <a:pt x="20595" y="6501"/>
                </a:cubicBezTo>
                <a:cubicBezTo>
                  <a:pt x="21130" y="5738"/>
                  <a:pt x="21292" y="4712"/>
                  <a:pt x="21999" y="4070"/>
                </a:cubicBezTo>
                <a:cubicBezTo>
                  <a:pt x="22362" y="3741"/>
                  <a:pt x="22807" y="3634"/>
                  <a:pt x="23269" y="3634"/>
                </a:cubicBezTo>
                <a:cubicBezTo>
                  <a:pt x="23739" y="3634"/>
                  <a:pt x="24227" y="3745"/>
                  <a:pt x="24664" y="3849"/>
                </a:cubicBezTo>
                <a:cubicBezTo>
                  <a:pt x="25227" y="3981"/>
                  <a:pt x="25851" y="4166"/>
                  <a:pt x="26455" y="4166"/>
                </a:cubicBezTo>
                <a:cubicBezTo>
                  <a:pt x="26763" y="4166"/>
                  <a:pt x="27066" y="4118"/>
                  <a:pt x="27353" y="3990"/>
                </a:cubicBezTo>
                <a:cubicBezTo>
                  <a:pt x="28400" y="3523"/>
                  <a:pt x="28496" y="2313"/>
                  <a:pt x="28400" y="1304"/>
                </a:cubicBezTo>
                <a:cubicBezTo>
                  <a:pt x="28773" y="1190"/>
                  <a:pt x="28851" y="712"/>
                  <a:pt x="28673" y="381"/>
                </a:cubicBezTo>
                <a:cubicBezTo>
                  <a:pt x="28515" y="88"/>
                  <a:pt x="28221" y="1"/>
                  <a:pt x="27909" y="1"/>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2" name="Google Shape;802;p30"/>
          <p:cNvSpPr/>
          <p:nvPr/>
        </p:nvSpPr>
        <p:spPr>
          <a:xfrm>
            <a:off x="9650347" y="4042865"/>
            <a:ext cx="3183596" cy="3313011"/>
          </a:xfrm>
          <a:custGeom>
            <a:avLst/>
            <a:gdLst/>
            <a:ahLst/>
            <a:cxnLst/>
            <a:rect l="l" t="t" r="r" b="b"/>
            <a:pathLst>
              <a:path w="14637" h="15232" extrusionOk="0">
                <a:moveTo>
                  <a:pt x="11445" y="0"/>
                </a:moveTo>
                <a:cubicBezTo>
                  <a:pt x="11308" y="0"/>
                  <a:pt x="11172" y="12"/>
                  <a:pt x="11039" y="38"/>
                </a:cubicBezTo>
                <a:cubicBezTo>
                  <a:pt x="10644" y="116"/>
                  <a:pt x="10316" y="327"/>
                  <a:pt x="10145" y="596"/>
                </a:cubicBezTo>
                <a:cubicBezTo>
                  <a:pt x="9794" y="1152"/>
                  <a:pt x="10018" y="1791"/>
                  <a:pt x="9781" y="2367"/>
                </a:cubicBezTo>
                <a:cubicBezTo>
                  <a:pt x="9296" y="3551"/>
                  <a:pt x="6867" y="3019"/>
                  <a:pt x="6220" y="4123"/>
                </a:cubicBezTo>
                <a:cubicBezTo>
                  <a:pt x="6016" y="4474"/>
                  <a:pt x="6063" y="4867"/>
                  <a:pt x="6119" y="5237"/>
                </a:cubicBezTo>
                <a:cubicBezTo>
                  <a:pt x="6188" y="5684"/>
                  <a:pt x="6293" y="6128"/>
                  <a:pt x="6331" y="6578"/>
                </a:cubicBezTo>
                <a:cubicBezTo>
                  <a:pt x="6392" y="7292"/>
                  <a:pt x="6256" y="8099"/>
                  <a:pt x="5518" y="8624"/>
                </a:cubicBezTo>
                <a:cubicBezTo>
                  <a:pt x="4829" y="9115"/>
                  <a:pt x="3797" y="9174"/>
                  <a:pt x="2910" y="9343"/>
                </a:cubicBezTo>
                <a:cubicBezTo>
                  <a:pt x="2462" y="9427"/>
                  <a:pt x="2020" y="9543"/>
                  <a:pt x="1637" y="9735"/>
                </a:cubicBezTo>
                <a:cubicBezTo>
                  <a:pt x="1309" y="9901"/>
                  <a:pt x="1030" y="10112"/>
                  <a:pt x="810" y="10355"/>
                </a:cubicBezTo>
                <a:cubicBezTo>
                  <a:pt x="347" y="10864"/>
                  <a:pt x="157" y="11482"/>
                  <a:pt x="81" y="12082"/>
                </a:cubicBezTo>
                <a:cubicBezTo>
                  <a:pt x="1" y="12715"/>
                  <a:pt x="23" y="13379"/>
                  <a:pt x="158" y="14007"/>
                </a:cubicBezTo>
                <a:cubicBezTo>
                  <a:pt x="228" y="14329"/>
                  <a:pt x="371" y="14667"/>
                  <a:pt x="709" y="14896"/>
                </a:cubicBezTo>
                <a:cubicBezTo>
                  <a:pt x="1077" y="15146"/>
                  <a:pt x="1583" y="15204"/>
                  <a:pt x="2068" y="15214"/>
                </a:cubicBezTo>
                <a:cubicBezTo>
                  <a:pt x="2549" y="15226"/>
                  <a:pt x="3032" y="15229"/>
                  <a:pt x="3515" y="15229"/>
                </a:cubicBezTo>
                <a:cubicBezTo>
                  <a:pt x="4226" y="15229"/>
                  <a:pt x="4937" y="15222"/>
                  <a:pt x="5646" y="15222"/>
                </a:cubicBezTo>
                <a:cubicBezTo>
                  <a:pt x="5675" y="15222"/>
                  <a:pt x="5704" y="15222"/>
                  <a:pt x="5733" y="15222"/>
                </a:cubicBezTo>
                <a:lnTo>
                  <a:pt x="9469" y="15227"/>
                </a:lnTo>
                <a:cubicBezTo>
                  <a:pt x="10086" y="15228"/>
                  <a:pt x="10704" y="15228"/>
                  <a:pt x="11322" y="15229"/>
                </a:cubicBezTo>
                <a:cubicBezTo>
                  <a:pt x="11640" y="15230"/>
                  <a:pt x="11959" y="15231"/>
                  <a:pt x="12278" y="15231"/>
                </a:cubicBezTo>
                <a:cubicBezTo>
                  <a:pt x="12529" y="15231"/>
                  <a:pt x="12784" y="15225"/>
                  <a:pt x="13014" y="15145"/>
                </a:cubicBezTo>
                <a:cubicBezTo>
                  <a:pt x="13410" y="15008"/>
                  <a:pt x="13574" y="14685"/>
                  <a:pt x="13640" y="14388"/>
                </a:cubicBezTo>
                <a:cubicBezTo>
                  <a:pt x="13728" y="13988"/>
                  <a:pt x="13742" y="13577"/>
                  <a:pt x="13785" y="13173"/>
                </a:cubicBezTo>
                <a:cubicBezTo>
                  <a:pt x="13882" y="12264"/>
                  <a:pt x="13977" y="11357"/>
                  <a:pt x="14072" y="10449"/>
                </a:cubicBezTo>
                <a:cubicBezTo>
                  <a:pt x="14166" y="9541"/>
                  <a:pt x="14259" y="8633"/>
                  <a:pt x="14352" y="7724"/>
                </a:cubicBezTo>
                <a:cubicBezTo>
                  <a:pt x="14437" y="6875"/>
                  <a:pt x="14530" y="6026"/>
                  <a:pt x="14567" y="5174"/>
                </a:cubicBezTo>
                <a:cubicBezTo>
                  <a:pt x="14637" y="3541"/>
                  <a:pt x="14491" y="1869"/>
                  <a:pt x="13640" y="340"/>
                </a:cubicBezTo>
                <a:cubicBezTo>
                  <a:pt x="13611" y="289"/>
                  <a:pt x="13548" y="267"/>
                  <a:pt x="13488" y="267"/>
                </a:cubicBezTo>
                <a:cubicBezTo>
                  <a:pt x="13394" y="267"/>
                  <a:pt x="13305" y="319"/>
                  <a:pt x="13349" y="398"/>
                </a:cubicBezTo>
                <a:cubicBezTo>
                  <a:pt x="13385" y="461"/>
                  <a:pt x="13419" y="526"/>
                  <a:pt x="13452" y="589"/>
                </a:cubicBezTo>
                <a:cubicBezTo>
                  <a:pt x="13105" y="411"/>
                  <a:pt x="12738" y="253"/>
                  <a:pt x="12342" y="140"/>
                </a:cubicBezTo>
                <a:cubicBezTo>
                  <a:pt x="12060" y="59"/>
                  <a:pt x="11751" y="0"/>
                  <a:pt x="11445"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3" name="Google Shape;803;p30"/>
          <p:cNvSpPr/>
          <p:nvPr/>
        </p:nvSpPr>
        <p:spPr>
          <a:xfrm rot="10800000">
            <a:off x="10097978" y="4182405"/>
            <a:ext cx="16767" cy="5400"/>
          </a:xfrm>
          <a:custGeom>
            <a:avLst/>
            <a:gdLst/>
            <a:ahLst/>
            <a:cxnLst/>
            <a:rect l="l" t="t" r="r" b="b"/>
            <a:pathLst>
              <a:path w="503" h="162" extrusionOk="0">
                <a:moveTo>
                  <a:pt x="61" y="0"/>
                </a:moveTo>
                <a:cubicBezTo>
                  <a:pt x="37" y="0"/>
                  <a:pt x="16" y="17"/>
                  <a:pt x="9" y="40"/>
                </a:cubicBezTo>
                <a:cubicBezTo>
                  <a:pt x="1" y="70"/>
                  <a:pt x="18" y="101"/>
                  <a:pt x="47" y="110"/>
                </a:cubicBezTo>
                <a:cubicBezTo>
                  <a:pt x="170" y="145"/>
                  <a:pt x="298" y="162"/>
                  <a:pt x="429" y="162"/>
                </a:cubicBezTo>
                <a:lnTo>
                  <a:pt x="447" y="162"/>
                </a:lnTo>
                <a:cubicBezTo>
                  <a:pt x="478" y="162"/>
                  <a:pt x="503" y="136"/>
                  <a:pt x="502" y="105"/>
                </a:cubicBezTo>
                <a:cubicBezTo>
                  <a:pt x="502" y="78"/>
                  <a:pt x="483" y="50"/>
                  <a:pt x="454" y="50"/>
                </a:cubicBezTo>
                <a:cubicBezTo>
                  <a:pt x="451" y="50"/>
                  <a:pt x="449" y="50"/>
                  <a:pt x="446" y="51"/>
                </a:cubicBezTo>
                <a:cubicBezTo>
                  <a:pt x="442" y="51"/>
                  <a:pt x="438" y="51"/>
                  <a:pt x="435" y="51"/>
                </a:cubicBezTo>
                <a:cubicBezTo>
                  <a:pt x="312" y="51"/>
                  <a:pt x="192" y="35"/>
                  <a:pt x="78" y="3"/>
                </a:cubicBezTo>
                <a:cubicBezTo>
                  <a:pt x="72" y="1"/>
                  <a:pt x="67" y="0"/>
                  <a:pt x="61" y="0"/>
                </a:cubicBezTo>
                <a:close/>
              </a:path>
            </a:pathLst>
          </a:custGeom>
          <a:solidFill>
            <a:srgbClr val="CCB1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4" name="Google Shape;804;p30"/>
          <p:cNvSpPr/>
          <p:nvPr/>
        </p:nvSpPr>
        <p:spPr>
          <a:xfrm rot="10800000">
            <a:off x="9788711" y="4726640"/>
            <a:ext cx="14567" cy="11467"/>
          </a:xfrm>
          <a:custGeom>
            <a:avLst/>
            <a:gdLst/>
            <a:ahLst/>
            <a:cxnLst/>
            <a:rect l="l" t="t" r="r" b="b"/>
            <a:pathLst>
              <a:path w="437" h="344" extrusionOk="0">
                <a:moveTo>
                  <a:pt x="63" y="0"/>
                </a:moveTo>
                <a:cubicBezTo>
                  <a:pt x="45" y="0"/>
                  <a:pt x="28" y="9"/>
                  <a:pt x="17" y="25"/>
                </a:cubicBezTo>
                <a:cubicBezTo>
                  <a:pt x="0" y="49"/>
                  <a:pt x="6" y="85"/>
                  <a:pt x="32" y="102"/>
                </a:cubicBezTo>
                <a:cubicBezTo>
                  <a:pt x="137" y="173"/>
                  <a:pt x="240" y="250"/>
                  <a:pt x="340" y="332"/>
                </a:cubicBezTo>
                <a:cubicBezTo>
                  <a:pt x="350" y="340"/>
                  <a:pt x="362" y="343"/>
                  <a:pt x="375" y="343"/>
                </a:cubicBezTo>
                <a:cubicBezTo>
                  <a:pt x="391" y="343"/>
                  <a:pt x="407" y="337"/>
                  <a:pt x="418" y="323"/>
                </a:cubicBezTo>
                <a:cubicBezTo>
                  <a:pt x="437" y="299"/>
                  <a:pt x="434" y="264"/>
                  <a:pt x="410" y="245"/>
                </a:cubicBezTo>
                <a:cubicBezTo>
                  <a:pt x="308" y="162"/>
                  <a:pt x="202" y="83"/>
                  <a:pt x="94" y="10"/>
                </a:cubicBezTo>
                <a:cubicBezTo>
                  <a:pt x="84" y="4"/>
                  <a:pt x="74" y="0"/>
                  <a:pt x="63" y="0"/>
                </a:cubicBezTo>
                <a:close/>
              </a:path>
            </a:pathLst>
          </a:custGeom>
          <a:solidFill>
            <a:srgbClr val="CCB1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5" name="Google Shape;805;p30"/>
          <p:cNvSpPr/>
          <p:nvPr/>
        </p:nvSpPr>
        <p:spPr>
          <a:xfrm rot="10800000">
            <a:off x="9363811" y="2853908"/>
            <a:ext cx="984733" cy="7204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rgbClr val="FFE65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6" name="Google Shape;806;p30"/>
          <p:cNvSpPr/>
          <p:nvPr/>
        </p:nvSpPr>
        <p:spPr>
          <a:xfrm rot="9893225">
            <a:off x="2369448" y="495826"/>
            <a:ext cx="807728" cy="18924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rgbClr val="CCB1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07" name="Google Shape;807;p30"/>
          <p:cNvGrpSpPr/>
          <p:nvPr/>
        </p:nvGrpSpPr>
        <p:grpSpPr>
          <a:xfrm rot="5400000">
            <a:off x="371780" y="6049008"/>
            <a:ext cx="295696" cy="267845"/>
            <a:chOff x="1640475" y="1197075"/>
            <a:chExt cx="55475" cy="50250"/>
          </a:xfrm>
        </p:grpSpPr>
        <p:sp>
          <p:nvSpPr>
            <p:cNvPr id="808" name="Google Shape;808;p3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3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3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11" name="Google Shape;811;p30"/>
          <p:cNvSpPr/>
          <p:nvPr/>
        </p:nvSpPr>
        <p:spPr>
          <a:xfrm rot="-834203">
            <a:off x="11395348" y="484582"/>
            <a:ext cx="1325152" cy="2076284"/>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12" name="Google Shape;812;p30"/>
          <p:cNvGrpSpPr/>
          <p:nvPr/>
        </p:nvGrpSpPr>
        <p:grpSpPr>
          <a:xfrm rot="4654902">
            <a:off x="9684740" y="544392"/>
            <a:ext cx="578189" cy="523765"/>
            <a:chOff x="1640475" y="1197075"/>
            <a:chExt cx="55475" cy="50250"/>
          </a:xfrm>
        </p:grpSpPr>
        <p:sp>
          <p:nvSpPr>
            <p:cNvPr id="813" name="Google Shape;813;p3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3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3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6" name="Google Shape;816;p30"/>
          <p:cNvGrpSpPr/>
          <p:nvPr/>
        </p:nvGrpSpPr>
        <p:grpSpPr>
          <a:xfrm rot="5400000">
            <a:off x="761624" y="1413197"/>
            <a:ext cx="326429" cy="295697"/>
            <a:chOff x="1640475" y="1197075"/>
            <a:chExt cx="55475" cy="50250"/>
          </a:xfrm>
        </p:grpSpPr>
        <p:sp>
          <p:nvSpPr>
            <p:cNvPr id="817" name="Google Shape;817;p3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3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3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0" name="Google Shape;820;p30"/>
          <p:cNvSpPr/>
          <p:nvPr/>
        </p:nvSpPr>
        <p:spPr>
          <a:xfrm rot="6477717">
            <a:off x="11064199" y="6015704"/>
            <a:ext cx="773556" cy="18122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21" name="Google Shape;821;p30"/>
          <p:cNvGrpSpPr/>
          <p:nvPr/>
        </p:nvGrpSpPr>
        <p:grpSpPr>
          <a:xfrm rot="5400000">
            <a:off x="10066781" y="5978564"/>
            <a:ext cx="295696" cy="267845"/>
            <a:chOff x="1640475" y="1197075"/>
            <a:chExt cx="55475" cy="50250"/>
          </a:xfrm>
        </p:grpSpPr>
        <p:sp>
          <p:nvSpPr>
            <p:cNvPr id="822" name="Google Shape;822;p3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3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3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6780086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825"/>
        <p:cNvGrpSpPr/>
        <p:nvPr/>
      </p:nvGrpSpPr>
      <p:grpSpPr>
        <a:xfrm>
          <a:off x="0" y="0"/>
          <a:ext cx="0" cy="0"/>
          <a:chOff x="0" y="0"/>
          <a:chExt cx="0" cy="0"/>
        </a:xfrm>
      </p:grpSpPr>
      <p:sp>
        <p:nvSpPr>
          <p:cNvPr id="826" name="Google Shape;826;p31"/>
          <p:cNvSpPr/>
          <p:nvPr/>
        </p:nvSpPr>
        <p:spPr>
          <a:xfrm flipH="1">
            <a:off x="9300537" y="3731316"/>
            <a:ext cx="3554583" cy="3704201"/>
          </a:xfrm>
          <a:custGeom>
            <a:avLst/>
            <a:gdLst/>
            <a:ahLst/>
            <a:cxnLst/>
            <a:rect l="l" t="t" r="r" b="b"/>
            <a:pathLst>
              <a:path w="16369" h="17058" extrusionOk="0">
                <a:moveTo>
                  <a:pt x="5829" y="1"/>
                </a:moveTo>
                <a:cubicBezTo>
                  <a:pt x="5334" y="1"/>
                  <a:pt x="4839" y="58"/>
                  <a:pt x="4360" y="159"/>
                </a:cubicBezTo>
                <a:cubicBezTo>
                  <a:pt x="4030" y="230"/>
                  <a:pt x="3295" y="699"/>
                  <a:pt x="3438" y="702"/>
                </a:cubicBezTo>
                <a:cubicBezTo>
                  <a:pt x="2321" y="1836"/>
                  <a:pt x="2234" y="3557"/>
                  <a:pt x="2129" y="5064"/>
                </a:cubicBezTo>
                <a:cubicBezTo>
                  <a:pt x="1990" y="7098"/>
                  <a:pt x="1660" y="9115"/>
                  <a:pt x="1127" y="11083"/>
                </a:cubicBezTo>
                <a:cubicBezTo>
                  <a:pt x="826" y="12197"/>
                  <a:pt x="460" y="13293"/>
                  <a:pt x="35" y="14365"/>
                </a:cubicBezTo>
                <a:cubicBezTo>
                  <a:pt x="0" y="14453"/>
                  <a:pt x="50" y="14547"/>
                  <a:pt x="144" y="14565"/>
                </a:cubicBezTo>
                <a:cubicBezTo>
                  <a:pt x="3129" y="15121"/>
                  <a:pt x="6113" y="15678"/>
                  <a:pt x="9098" y="16235"/>
                </a:cubicBezTo>
                <a:cubicBezTo>
                  <a:pt x="9845" y="16375"/>
                  <a:pt x="10591" y="16514"/>
                  <a:pt x="11337" y="16653"/>
                </a:cubicBezTo>
                <a:cubicBezTo>
                  <a:pt x="12039" y="16784"/>
                  <a:pt x="12743" y="16949"/>
                  <a:pt x="13454" y="17030"/>
                </a:cubicBezTo>
                <a:cubicBezTo>
                  <a:pt x="13604" y="17047"/>
                  <a:pt x="13756" y="17058"/>
                  <a:pt x="13907" y="17058"/>
                </a:cubicBezTo>
                <a:cubicBezTo>
                  <a:pt x="14359" y="17058"/>
                  <a:pt x="14804" y="16965"/>
                  <a:pt x="15183" y="16694"/>
                </a:cubicBezTo>
                <a:cubicBezTo>
                  <a:pt x="15632" y="16373"/>
                  <a:pt x="15926" y="15869"/>
                  <a:pt x="16060" y="15339"/>
                </a:cubicBezTo>
                <a:cubicBezTo>
                  <a:pt x="16369" y="14114"/>
                  <a:pt x="15800" y="12781"/>
                  <a:pt x="15182" y="11745"/>
                </a:cubicBezTo>
                <a:cubicBezTo>
                  <a:pt x="14547" y="10679"/>
                  <a:pt x="13684" y="9818"/>
                  <a:pt x="12681" y="9099"/>
                </a:cubicBezTo>
                <a:cubicBezTo>
                  <a:pt x="11757" y="8436"/>
                  <a:pt x="10725" y="7754"/>
                  <a:pt x="10485" y="6560"/>
                </a:cubicBezTo>
                <a:cubicBezTo>
                  <a:pt x="10242" y="5357"/>
                  <a:pt x="10635" y="4113"/>
                  <a:pt x="10285" y="2920"/>
                </a:cubicBezTo>
                <a:cubicBezTo>
                  <a:pt x="9973" y="1857"/>
                  <a:pt x="9136" y="1003"/>
                  <a:pt x="8160" y="515"/>
                </a:cubicBezTo>
                <a:cubicBezTo>
                  <a:pt x="7437" y="153"/>
                  <a:pt x="6634" y="1"/>
                  <a:pt x="5829"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7" name="Google Shape;827;p31"/>
          <p:cNvSpPr/>
          <p:nvPr/>
        </p:nvSpPr>
        <p:spPr>
          <a:xfrm flipH="1">
            <a:off x="-690653" y="5456811"/>
            <a:ext cx="4028628" cy="1660572"/>
          </a:xfrm>
          <a:custGeom>
            <a:avLst/>
            <a:gdLst/>
            <a:ahLst/>
            <a:cxnLst/>
            <a:rect l="l" t="t" r="r" b="b"/>
            <a:pathLst>
              <a:path w="18552" h="7647" extrusionOk="0">
                <a:moveTo>
                  <a:pt x="10153" y="0"/>
                </a:moveTo>
                <a:cubicBezTo>
                  <a:pt x="9767" y="0"/>
                  <a:pt x="9389" y="166"/>
                  <a:pt x="9054" y="416"/>
                </a:cubicBezTo>
                <a:cubicBezTo>
                  <a:pt x="8513" y="821"/>
                  <a:pt x="8082" y="1378"/>
                  <a:pt x="7579" y="1834"/>
                </a:cubicBezTo>
                <a:cubicBezTo>
                  <a:pt x="7060" y="2305"/>
                  <a:pt x="6487" y="2705"/>
                  <a:pt x="5872" y="2994"/>
                </a:cubicBezTo>
                <a:cubicBezTo>
                  <a:pt x="5271" y="3278"/>
                  <a:pt x="4630" y="3458"/>
                  <a:pt x="3977" y="3481"/>
                </a:cubicBezTo>
                <a:cubicBezTo>
                  <a:pt x="3929" y="3483"/>
                  <a:pt x="3881" y="3484"/>
                  <a:pt x="3834" y="3484"/>
                </a:cubicBezTo>
                <a:cubicBezTo>
                  <a:pt x="3559" y="3484"/>
                  <a:pt x="3285" y="3455"/>
                  <a:pt x="3015" y="3396"/>
                </a:cubicBezTo>
                <a:cubicBezTo>
                  <a:pt x="2664" y="3318"/>
                  <a:pt x="2330" y="3164"/>
                  <a:pt x="1977" y="3093"/>
                </a:cubicBezTo>
                <a:cubicBezTo>
                  <a:pt x="1875" y="3072"/>
                  <a:pt x="1772" y="3061"/>
                  <a:pt x="1671" y="3061"/>
                </a:cubicBezTo>
                <a:cubicBezTo>
                  <a:pt x="1440" y="3061"/>
                  <a:pt x="1217" y="3120"/>
                  <a:pt x="1014" y="3265"/>
                </a:cubicBezTo>
                <a:cubicBezTo>
                  <a:pt x="754" y="3450"/>
                  <a:pt x="551" y="3734"/>
                  <a:pt x="397" y="4032"/>
                </a:cubicBezTo>
                <a:cubicBezTo>
                  <a:pt x="125" y="4561"/>
                  <a:pt x="1" y="5210"/>
                  <a:pt x="74" y="5820"/>
                </a:cubicBezTo>
                <a:cubicBezTo>
                  <a:pt x="147" y="6440"/>
                  <a:pt x="426" y="7003"/>
                  <a:pt x="909" y="7319"/>
                </a:cubicBezTo>
                <a:cubicBezTo>
                  <a:pt x="1315" y="7583"/>
                  <a:pt x="1783" y="7647"/>
                  <a:pt x="2245" y="7647"/>
                </a:cubicBezTo>
                <a:cubicBezTo>
                  <a:pt x="2414" y="7647"/>
                  <a:pt x="2582" y="7638"/>
                  <a:pt x="2746" y="7628"/>
                </a:cubicBezTo>
                <a:cubicBezTo>
                  <a:pt x="4356" y="7524"/>
                  <a:pt x="5965" y="7405"/>
                  <a:pt x="7575" y="7294"/>
                </a:cubicBezTo>
                <a:cubicBezTo>
                  <a:pt x="9186" y="7184"/>
                  <a:pt x="10799" y="7072"/>
                  <a:pt x="12410" y="6961"/>
                </a:cubicBezTo>
                <a:cubicBezTo>
                  <a:pt x="14021" y="6849"/>
                  <a:pt x="15633" y="6738"/>
                  <a:pt x="17244" y="6628"/>
                </a:cubicBezTo>
                <a:cubicBezTo>
                  <a:pt x="17639" y="6600"/>
                  <a:pt x="18032" y="6573"/>
                  <a:pt x="18427" y="6545"/>
                </a:cubicBezTo>
                <a:cubicBezTo>
                  <a:pt x="18510" y="6540"/>
                  <a:pt x="18551" y="6442"/>
                  <a:pt x="18512" y="6361"/>
                </a:cubicBezTo>
                <a:cubicBezTo>
                  <a:pt x="18072" y="5436"/>
                  <a:pt x="17853" y="4395"/>
                  <a:pt x="17868" y="3350"/>
                </a:cubicBezTo>
                <a:lnTo>
                  <a:pt x="17868" y="3350"/>
                </a:lnTo>
                <a:cubicBezTo>
                  <a:pt x="17868" y="3350"/>
                  <a:pt x="17868" y="3350"/>
                  <a:pt x="17868" y="3350"/>
                </a:cubicBezTo>
                <a:cubicBezTo>
                  <a:pt x="17890" y="3350"/>
                  <a:pt x="17910" y="3113"/>
                  <a:pt x="17876" y="3104"/>
                </a:cubicBezTo>
                <a:cubicBezTo>
                  <a:pt x="17876" y="3094"/>
                  <a:pt x="17876" y="3084"/>
                  <a:pt x="17877" y="3074"/>
                </a:cubicBezTo>
                <a:cubicBezTo>
                  <a:pt x="17881" y="2998"/>
                  <a:pt x="17832" y="2961"/>
                  <a:pt x="17781" y="2961"/>
                </a:cubicBezTo>
                <a:cubicBezTo>
                  <a:pt x="17737" y="2961"/>
                  <a:pt x="17692" y="2987"/>
                  <a:pt x="17673" y="3037"/>
                </a:cubicBezTo>
                <a:cubicBezTo>
                  <a:pt x="17189" y="2853"/>
                  <a:pt x="16735" y="2520"/>
                  <a:pt x="16216" y="2520"/>
                </a:cubicBezTo>
                <a:cubicBezTo>
                  <a:pt x="16186" y="2520"/>
                  <a:pt x="16156" y="2521"/>
                  <a:pt x="16126" y="2523"/>
                </a:cubicBezTo>
                <a:cubicBezTo>
                  <a:pt x="15979" y="2534"/>
                  <a:pt x="15839" y="2570"/>
                  <a:pt x="15704" y="2620"/>
                </a:cubicBezTo>
                <a:lnTo>
                  <a:pt x="15674" y="2632"/>
                </a:lnTo>
                <a:cubicBezTo>
                  <a:pt x="15287" y="2786"/>
                  <a:pt x="14937" y="3066"/>
                  <a:pt x="14573" y="3274"/>
                </a:cubicBezTo>
                <a:cubicBezTo>
                  <a:pt x="14335" y="3409"/>
                  <a:pt x="14077" y="3514"/>
                  <a:pt x="13808" y="3514"/>
                </a:cubicBezTo>
                <a:cubicBezTo>
                  <a:pt x="13791" y="3514"/>
                  <a:pt x="13773" y="3514"/>
                  <a:pt x="13756" y="3513"/>
                </a:cubicBezTo>
                <a:cubicBezTo>
                  <a:pt x="13474" y="3499"/>
                  <a:pt x="13208" y="3356"/>
                  <a:pt x="12990" y="3156"/>
                </a:cubicBezTo>
                <a:cubicBezTo>
                  <a:pt x="12520" y="2727"/>
                  <a:pt x="12245" y="2115"/>
                  <a:pt x="11938" y="1541"/>
                </a:cubicBezTo>
                <a:cubicBezTo>
                  <a:pt x="11643" y="990"/>
                  <a:pt x="11280" y="403"/>
                  <a:pt x="10742" y="139"/>
                </a:cubicBezTo>
                <a:cubicBezTo>
                  <a:pt x="10546" y="43"/>
                  <a:pt x="10349" y="0"/>
                  <a:pt x="10153"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8" name="Google Shape;828;p31"/>
          <p:cNvSpPr/>
          <p:nvPr/>
        </p:nvSpPr>
        <p:spPr>
          <a:xfrm flipH="1">
            <a:off x="7066030" y="-261912"/>
            <a:ext cx="5573892" cy="1502919"/>
          </a:xfrm>
          <a:custGeom>
            <a:avLst/>
            <a:gdLst/>
            <a:ahLst/>
            <a:cxnLst/>
            <a:rect l="l" t="t" r="r" b="b"/>
            <a:pathLst>
              <a:path w="25668" h="6921" extrusionOk="0">
                <a:moveTo>
                  <a:pt x="25573" y="0"/>
                </a:moveTo>
                <a:lnTo>
                  <a:pt x="22584" y="1"/>
                </a:lnTo>
                <a:lnTo>
                  <a:pt x="22467" y="1"/>
                </a:lnTo>
                <a:lnTo>
                  <a:pt x="0" y="3"/>
                </a:lnTo>
                <a:lnTo>
                  <a:pt x="1" y="1330"/>
                </a:lnTo>
                <a:lnTo>
                  <a:pt x="1" y="2596"/>
                </a:lnTo>
                <a:lnTo>
                  <a:pt x="2" y="3737"/>
                </a:lnTo>
                <a:lnTo>
                  <a:pt x="2" y="5002"/>
                </a:lnTo>
                <a:lnTo>
                  <a:pt x="3" y="6144"/>
                </a:lnTo>
                <a:lnTo>
                  <a:pt x="3" y="6274"/>
                </a:lnTo>
                <a:cubicBezTo>
                  <a:pt x="454" y="6274"/>
                  <a:pt x="911" y="6248"/>
                  <a:pt x="1366" y="6205"/>
                </a:cubicBezTo>
                <a:cubicBezTo>
                  <a:pt x="1557" y="6187"/>
                  <a:pt x="1747" y="6167"/>
                  <a:pt x="1936" y="6144"/>
                </a:cubicBezTo>
                <a:cubicBezTo>
                  <a:pt x="2414" y="6085"/>
                  <a:pt x="2887" y="6012"/>
                  <a:pt x="3342" y="5932"/>
                </a:cubicBezTo>
                <a:cubicBezTo>
                  <a:pt x="4344" y="5756"/>
                  <a:pt x="5389" y="5552"/>
                  <a:pt x="6425" y="5552"/>
                </a:cubicBezTo>
                <a:cubicBezTo>
                  <a:pt x="6713" y="5552"/>
                  <a:pt x="7001" y="5568"/>
                  <a:pt x="7286" y="5605"/>
                </a:cubicBezTo>
                <a:cubicBezTo>
                  <a:pt x="8016" y="5698"/>
                  <a:pt x="8646" y="5918"/>
                  <a:pt x="9273" y="6143"/>
                </a:cubicBezTo>
                <a:cubicBezTo>
                  <a:pt x="9331" y="6163"/>
                  <a:pt x="9388" y="6184"/>
                  <a:pt x="9446" y="6204"/>
                </a:cubicBezTo>
                <a:cubicBezTo>
                  <a:pt x="9690" y="6291"/>
                  <a:pt x="9934" y="6378"/>
                  <a:pt x="10185" y="6455"/>
                </a:cubicBezTo>
                <a:cubicBezTo>
                  <a:pt x="11085" y="6736"/>
                  <a:pt x="12117" y="6921"/>
                  <a:pt x="13162" y="6921"/>
                </a:cubicBezTo>
                <a:cubicBezTo>
                  <a:pt x="13234" y="6921"/>
                  <a:pt x="13306" y="6920"/>
                  <a:pt x="13377" y="6918"/>
                </a:cubicBezTo>
                <a:cubicBezTo>
                  <a:pt x="14468" y="6893"/>
                  <a:pt x="15560" y="6647"/>
                  <a:pt x="16250" y="6204"/>
                </a:cubicBezTo>
                <a:cubicBezTo>
                  <a:pt x="16269" y="6191"/>
                  <a:pt x="16286" y="6180"/>
                  <a:pt x="16304" y="6168"/>
                </a:cubicBezTo>
                <a:cubicBezTo>
                  <a:pt x="16317" y="6160"/>
                  <a:pt x="16329" y="6151"/>
                  <a:pt x="16341" y="6142"/>
                </a:cubicBezTo>
                <a:cubicBezTo>
                  <a:pt x="16809" y="5812"/>
                  <a:pt x="17054" y="5407"/>
                  <a:pt x="17282" y="5000"/>
                </a:cubicBezTo>
                <a:cubicBezTo>
                  <a:pt x="17293" y="4980"/>
                  <a:pt x="17304" y="4959"/>
                  <a:pt x="17316" y="4939"/>
                </a:cubicBezTo>
                <a:cubicBezTo>
                  <a:pt x="17541" y="4532"/>
                  <a:pt x="17760" y="4125"/>
                  <a:pt x="18175" y="3797"/>
                </a:cubicBezTo>
                <a:cubicBezTo>
                  <a:pt x="18202" y="3776"/>
                  <a:pt x="18230" y="3755"/>
                  <a:pt x="18257" y="3735"/>
                </a:cubicBezTo>
                <a:cubicBezTo>
                  <a:pt x="18421" y="3617"/>
                  <a:pt x="18613" y="3510"/>
                  <a:pt x="18844" y="3420"/>
                </a:cubicBezTo>
                <a:cubicBezTo>
                  <a:pt x="19831" y="3028"/>
                  <a:pt x="21189" y="3061"/>
                  <a:pt x="22363" y="2860"/>
                </a:cubicBezTo>
                <a:cubicBezTo>
                  <a:pt x="22398" y="2854"/>
                  <a:pt x="22433" y="2848"/>
                  <a:pt x="22468" y="2841"/>
                </a:cubicBezTo>
                <a:cubicBezTo>
                  <a:pt x="22508" y="2834"/>
                  <a:pt x="22546" y="2827"/>
                  <a:pt x="22585" y="2819"/>
                </a:cubicBezTo>
                <a:cubicBezTo>
                  <a:pt x="22879" y="2759"/>
                  <a:pt x="23162" y="2683"/>
                  <a:pt x="23427" y="2592"/>
                </a:cubicBezTo>
                <a:cubicBezTo>
                  <a:pt x="23485" y="2573"/>
                  <a:pt x="23544" y="2552"/>
                  <a:pt x="23600" y="2531"/>
                </a:cubicBezTo>
                <a:cubicBezTo>
                  <a:pt x="24363" y="2247"/>
                  <a:pt x="24968" y="1845"/>
                  <a:pt x="25312" y="1389"/>
                </a:cubicBezTo>
                <a:cubicBezTo>
                  <a:pt x="25328" y="1367"/>
                  <a:pt x="25343" y="1347"/>
                  <a:pt x="25357" y="1326"/>
                </a:cubicBezTo>
                <a:cubicBezTo>
                  <a:pt x="25437" y="1213"/>
                  <a:pt x="25499" y="1097"/>
                  <a:pt x="25543" y="978"/>
                </a:cubicBezTo>
                <a:cubicBezTo>
                  <a:pt x="25668" y="651"/>
                  <a:pt x="25664" y="324"/>
                  <a:pt x="25573"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9" name="Google Shape;829;p31"/>
          <p:cNvSpPr/>
          <p:nvPr/>
        </p:nvSpPr>
        <p:spPr>
          <a:xfrm flipH="1">
            <a:off x="-724965" y="-561368"/>
            <a:ext cx="4816244" cy="3842311"/>
          </a:xfrm>
          <a:custGeom>
            <a:avLst/>
            <a:gdLst/>
            <a:ahLst/>
            <a:cxnLst/>
            <a:rect l="l" t="t" r="r" b="b"/>
            <a:pathLst>
              <a:path w="22179" h="17694" extrusionOk="0">
                <a:moveTo>
                  <a:pt x="6745" y="1"/>
                </a:moveTo>
                <a:cubicBezTo>
                  <a:pt x="5279" y="1"/>
                  <a:pt x="3909" y="579"/>
                  <a:pt x="2805" y="1417"/>
                </a:cubicBezTo>
                <a:cubicBezTo>
                  <a:pt x="1651" y="2293"/>
                  <a:pt x="713" y="3427"/>
                  <a:pt x="356" y="4720"/>
                </a:cubicBezTo>
                <a:cubicBezTo>
                  <a:pt x="1" y="6014"/>
                  <a:pt x="287" y="7472"/>
                  <a:pt x="1297" y="8473"/>
                </a:cubicBezTo>
                <a:cubicBezTo>
                  <a:pt x="2084" y="9254"/>
                  <a:pt x="3260" y="9736"/>
                  <a:pt x="3846" y="10640"/>
                </a:cubicBezTo>
                <a:cubicBezTo>
                  <a:pt x="4605" y="11813"/>
                  <a:pt x="4133" y="13292"/>
                  <a:pt x="4490" y="14600"/>
                </a:cubicBezTo>
                <a:cubicBezTo>
                  <a:pt x="4708" y="15396"/>
                  <a:pt x="5235" y="16113"/>
                  <a:pt x="5912" y="16684"/>
                </a:cubicBezTo>
                <a:cubicBezTo>
                  <a:pt x="6532" y="17205"/>
                  <a:pt x="7314" y="17622"/>
                  <a:pt x="8175" y="17685"/>
                </a:cubicBezTo>
                <a:cubicBezTo>
                  <a:pt x="8256" y="17691"/>
                  <a:pt x="8336" y="17694"/>
                  <a:pt x="8416" y="17694"/>
                </a:cubicBezTo>
                <a:cubicBezTo>
                  <a:pt x="10005" y="17694"/>
                  <a:pt x="11391" y="16578"/>
                  <a:pt x="12993" y="16395"/>
                </a:cubicBezTo>
                <a:cubicBezTo>
                  <a:pt x="13164" y="16375"/>
                  <a:pt x="13335" y="16367"/>
                  <a:pt x="13506" y="16367"/>
                </a:cubicBezTo>
                <a:cubicBezTo>
                  <a:pt x="14757" y="16367"/>
                  <a:pt x="16000" y="16827"/>
                  <a:pt x="17259" y="16827"/>
                </a:cubicBezTo>
                <a:cubicBezTo>
                  <a:pt x="17356" y="16827"/>
                  <a:pt x="17454" y="16824"/>
                  <a:pt x="17551" y="16818"/>
                </a:cubicBezTo>
                <a:cubicBezTo>
                  <a:pt x="19291" y="16711"/>
                  <a:pt x="20792" y="15567"/>
                  <a:pt x="21485" y="14180"/>
                </a:cubicBezTo>
                <a:cubicBezTo>
                  <a:pt x="22179" y="12793"/>
                  <a:pt x="22168" y="11210"/>
                  <a:pt x="21846" y="9725"/>
                </a:cubicBezTo>
                <a:cubicBezTo>
                  <a:pt x="21659" y="8862"/>
                  <a:pt x="21361" y="7995"/>
                  <a:pt x="20759" y="7289"/>
                </a:cubicBezTo>
                <a:cubicBezTo>
                  <a:pt x="19574" y="5897"/>
                  <a:pt x="17483" y="5388"/>
                  <a:pt x="15558" y="4931"/>
                </a:cubicBezTo>
                <a:cubicBezTo>
                  <a:pt x="13632" y="4475"/>
                  <a:pt x="11547" y="3872"/>
                  <a:pt x="10504" y="2396"/>
                </a:cubicBezTo>
                <a:cubicBezTo>
                  <a:pt x="9551" y="1047"/>
                  <a:pt x="9231" y="194"/>
                  <a:pt x="7220" y="21"/>
                </a:cubicBezTo>
                <a:cubicBezTo>
                  <a:pt x="7061" y="7"/>
                  <a:pt x="6902" y="1"/>
                  <a:pt x="6745"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0" name="Google Shape;830;p31"/>
          <p:cNvSpPr/>
          <p:nvPr/>
        </p:nvSpPr>
        <p:spPr>
          <a:xfrm>
            <a:off x="2593769" y="2802867"/>
            <a:ext cx="16767" cy="5400"/>
          </a:xfrm>
          <a:custGeom>
            <a:avLst/>
            <a:gdLst/>
            <a:ahLst/>
            <a:cxnLst/>
            <a:rect l="l" t="t" r="r" b="b"/>
            <a:pathLst>
              <a:path w="503" h="162" extrusionOk="0">
                <a:moveTo>
                  <a:pt x="61" y="0"/>
                </a:moveTo>
                <a:cubicBezTo>
                  <a:pt x="37" y="0"/>
                  <a:pt x="16" y="17"/>
                  <a:pt x="9" y="40"/>
                </a:cubicBezTo>
                <a:cubicBezTo>
                  <a:pt x="1" y="70"/>
                  <a:pt x="18" y="101"/>
                  <a:pt x="47" y="110"/>
                </a:cubicBezTo>
                <a:cubicBezTo>
                  <a:pt x="170" y="145"/>
                  <a:pt x="298" y="162"/>
                  <a:pt x="429" y="162"/>
                </a:cubicBezTo>
                <a:lnTo>
                  <a:pt x="447" y="162"/>
                </a:lnTo>
                <a:cubicBezTo>
                  <a:pt x="478" y="162"/>
                  <a:pt x="503" y="136"/>
                  <a:pt x="502" y="105"/>
                </a:cubicBezTo>
                <a:cubicBezTo>
                  <a:pt x="502" y="78"/>
                  <a:pt x="483" y="50"/>
                  <a:pt x="454" y="50"/>
                </a:cubicBezTo>
                <a:cubicBezTo>
                  <a:pt x="451" y="50"/>
                  <a:pt x="449" y="50"/>
                  <a:pt x="446" y="51"/>
                </a:cubicBezTo>
                <a:cubicBezTo>
                  <a:pt x="442" y="51"/>
                  <a:pt x="438" y="51"/>
                  <a:pt x="435" y="51"/>
                </a:cubicBezTo>
                <a:cubicBezTo>
                  <a:pt x="312" y="51"/>
                  <a:pt x="192" y="35"/>
                  <a:pt x="78" y="3"/>
                </a:cubicBezTo>
                <a:cubicBezTo>
                  <a:pt x="72" y="1"/>
                  <a:pt x="67" y="0"/>
                  <a:pt x="61" y="0"/>
                </a:cubicBezTo>
                <a:close/>
              </a:path>
            </a:pathLst>
          </a:custGeom>
          <a:solidFill>
            <a:srgbClr val="CCB1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1" name="Google Shape;831;p31"/>
          <p:cNvSpPr/>
          <p:nvPr/>
        </p:nvSpPr>
        <p:spPr>
          <a:xfrm>
            <a:off x="2905235" y="2252568"/>
            <a:ext cx="14567" cy="11467"/>
          </a:xfrm>
          <a:custGeom>
            <a:avLst/>
            <a:gdLst/>
            <a:ahLst/>
            <a:cxnLst/>
            <a:rect l="l" t="t" r="r" b="b"/>
            <a:pathLst>
              <a:path w="437" h="344" extrusionOk="0">
                <a:moveTo>
                  <a:pt x="63" y="0"/>
                </a:moveTo>
                <a:cubicBezTo>
                  <a:pt x="45" y="0"/>
                  <a:pt x="28" y="9"/>
                  <a:pt x="17" y="25"/>
                </a:cubicBezTo>
                <a:cubicBezTo>
                  <a:pt x="0" y="49"/>
                  <a:pt x="6" y="85"/>
                  <a:pt x="32" y="102"/>
                </a:cubicBezTo>
                <a:cubicBezTo>
                  <a:pt x="137" y="173"/>
                  <a:pt x="240" y="250"/>
                  <a:pt x="340" y="332"/>
                </a:cubicBezTo>
                <a:cubicBezTo>
                  <a:pt x="350" y="340"/>
                  <a:pt x="362" y="343"/>
                  <a:pt x="375" y="343"/>
                </a:cubicBezTo>
                <a:cubicBezTo>
                  <a:pt x="391" y="343"/>
                  <a:pt x="407" y="337"/>
                  <a:pt x="418" y="323"/>
                </a:cubicBezTo>
                <a:cubicBezTo>
                  <a:pt x="437" y="299"/>
                  <a:pt x="434" y="264"/>
                  <a:pt x="410" y="245"/>
                </a:cubicBezTo>
                <a:cubicBezTo>
                  <a:pt x="308" y="162"/>
                  <a:pt x="202" y="83"/>
                  <a:pt x="94" y="10"/>
                </a:cubicBezTo>
                <a:cubicBezTo>
                  <a:pt x="84" y="4"/>
                  <a:pt x="74" y="0"/>
                  <a:pt x="63" y="0"/>
                </a:cubicBezTo>
                <a:close/>
              </a:path>
            </a:pathLst>
          </a:custGeom>
          <a:solidFill>
            <a:srgbClr val="CCB1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2" name="Google Shape;832;p31"/>
          <p:cNvSpPr/>
          <p:nvPr/>
        </p:nvSpPr>
        <p:spPr>
          <a:xfrm>
            <a:off x="2359968" y="3416335"/>
            <a:ext cx="984733" cy="7204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rgbClr val="FFE65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3" name="Google Shape;833;p31"/>
          <p:cNvSpPr/>
          <p:nvPr/>
        </p:nvSpPr>
        <p:spPr>
          <a:xfrm rot="-906775">
            <a:off x="9449117" y="394934"/>
            <a:ext cx="807728" cy="18924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rgbClr val="CCB1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34" name="Google Shape;834;p31"/>
          <p:cNvGrpSpPr/>
          <p:nvPr/>
        </p:nvGrpSpPr>
        <p:grpSpPr>
          <a:xfrm rot="-5400000">
            <a:off x="11528233" y="1336920"/>
            <a:ext cx="295696" cy="267845"/>
            <a:chOff x="1640475" y="1197075"/>
            <a:chExt cx="55475" cy="50250"/>
          </a:xfrm>
        </p:grpSpPr>
        <p:sp>
          <p:nvSpPr>
            <p:cNvPr id="835" name="Google Shape;835;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38" name="Google Shape;838;p31"/>
          <p:cNvSpPr/>
          <p:nvPr/>
        </p:nvSpPr>
        <p:spPr>
          <a:xfrm rot="9965797">
            <a:off x="-675091" y="5146259"/>
            <a:ext cx="1325152" cy="2076284"/>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39" name="Google Shape;839;p31"/>
          <p:cNvGrpSpPr/>
          <p:nvPr/>
        </p:nvGrpSpPr>
        <p:grpSpPr>
          <a:xfrm rot="-6145098">
            <a:off x="502116" y="640484"/>
            <a:ext cx="578189" cy="523765"/>
            <a:chOff x="1640475" y="1197075"/>
            <a:chExt cx="55475" cy="50250"/>
          </a:xfrm>
        </p:grpSpPr>
        <p:sp>
          <p:nvSpPr>
            <p:cNvPr id="840" name="Google Shape;840;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3" name="Google Shape;843;p31"/>
          <p:cNvGrpSpPr/>
          <p:nvPr/>
        </p:nvGrpSpPr>
        <p:grpSpPr>
          <a:xfrm rot="-5400000">
            <a:off x="2344591" y="6285814"/>
            <a:ext cx="326429" cy="295697"/>
            <a:chOff x="1640475" y="1197075"/>
            <a:chExt cx="55475" cy="50250"/>
          </a:xfrm>
        </p:grpSpPr>
        <p:sp>
          <p:nvSpPr>
            <p:cNvPr id="844" name="Google Shape;844;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47" name="Google Shape;847;p31"/>
          <p:cNvSpPr/>
          <p:nvPr/>
        </p:nvSpPr>
        <p:spPr>
          <a:xfrm rot="-308323">
            <a:off x="1579858" y="327182"/>
            <a:ext cx="773556" cy="181220"/>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48" name="Google Shape;848;p31"/>
          <p:cNvGrpSpPr/>
          <p:nvPr/>
        </p:nvGrpSpPr>
        <p:grpSpPr>
          <a:xfrm rot="-5400000">
            <a:off x="10921965" y="6155064"/>
            <a:ext cx="295696" cy="267845"/>
            <a:chOff x="1640475" y="1197075"/>
            <a:chExt cx="55475" cy="50250"/>
          </a:xfrm>
        </p:grpSpPr>
        <p:sp>
          <p:nvSpPr>
            <p:cNvPr id="849" name="Google Shape;849;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165080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19831FB-12E0-8C45-8897-81BA21BC851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0B1B55E-9119-574F-A413-9D15DEE7AAC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5F6EB3B-1EEC-5A40-A92C-0849B52BD5F5}"/>
              </a:ext>
            </a:extLst>
          </p:cNvPr>
          <p:cNvSpPr>
            <a:spLocks noGrp="1" noChangeArrowheads="1"/>
          </p:cNvSpPr>
          <p:nvPr>
            <p:ph type="sldNum" sz="quarter" idx="12"/>
          </p:nvPr>
        </p:nvSpPr>
        <p:spPr>
          <a:ln/>
        </p:spPr>
        <p:txBody>
          <a:bodyPr/>
          <a:lstStyle>
            <a:lvl1pPr>
              <a:defRPr/>
            </a:lvl1pPr>
          </a:lstStyle>
          <a:p>
            <a:pPr>
              <a:defRPr/>
            </a:pPr>
            <a:fld id="{151D7170-466C-9C46-B0A8-D18D889BD372}" type="slidenum">
              <a:rPr lang="en-US" altLang="en-US"/>
              <a:pPr>
                <a:defRPr/>
              </a:pPr>
              <a:t>‹#›</a:t>
            </a:fld>
            <a:endParaRPr lang="en-US" altLang="en-US"/>
          </a:p>
        </p:txBody>
      </p:sp>
    </p:spTree>
    <p:extLst>
      <p:ext uri="{BB962C8B-B14F-4D97-AF65-F5344CB8AC3E}">
        <p14:creationId xmlns:p14="http://schemas.microsoft.com/office/powerpoint/2010/main" val="1175114849"/>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290458AA-6960-AE41-8C7F-8B76D6A9D18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F4DDCBA-0B87-A346-B647-D2CDE40148C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4ACBE90-B64A-A247-B62D-93F3D892D160}"/>
              </a:ext>
            </a:extLst>
          </p:cNvPr>
          <p:cNvSpPr>
            <a:spLocks noGrp="1" noChangeArrowheads="1"/>
          </p:cNvSpPr>
          <p:nvPr>
            <p:ph type="sldNum" sz="quarter" idx="12"/>
          </p:nvPr>
        </p:nvSpPr>
        <p:spPr>
          <a:ln/>
        </p:spPr>
        <p:txBody>
          <a:bodyPr/>
          <a:lstStyle>
            <a:lvl1pPr>
              <a:defRPr/>
            </a:lvl1pPr>
          </a:lstStyle>
          <a:p>
            <a:pPr>
              <a:defRPr/>
            </a:pPr>
            <a:fld id="{A4905B47-5F25-E146-B972-DA4C8C213E29}" type="slidenum">
              <a:rPr lang="en-US" altLang="en-US"/>
              <a:pPr>
                <a:defRPr/>
              </a:pPr>
              <a:t>‹#›</a:t>
            </a:fld>
            <a:endParaRPr lang="en-US" altLang="en-US"/>
          </a:p>
        </p:txBody>
      </p:sp>
    </p:spTree>
    <p:extLst>
      <p:ext uri="{BB962C8B-B14F-4D97-AF65-F5344CB8AC3E}">
        <p14:creationId xmlns:p14="http://schemas.microsoft.com/office/powerpoint/2010/main" val="113094597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2F9647A-6BAE-E242-8EF7-D81773236B8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AED7A70-D9EC-B944-8707-DA9DB4A3AC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27564A0-7C12-5648-B37B-B1A02EF3F58D}"/>
              </a:ext>
            </a:extLst>
          </p:cNvPr>
          <p:cNvSpPr>
            <a:spLocks noGrp="1" noChangeArrowheads="1"/>
          </p:cNvSpPr>
          <p:nvPr>
            <p:ph type="sldNum" sz="quarter" idx="12"/>
          </p:nvPr>
        </p:nvSpPr>
        <p:spPr>
          <a:ln/>
        </p:spPr>
        <p:txBody>
          <a:bodyPr/>
          <a:lstStyle>
            <a:lvl1pPr>
              <a:defRPr/>
            </a:lvl1pPr>
          </a:lstStyle>
          <a:p>
            <a:pPr>
              <a:defRPr/>
            </a:pPr>
            <a:fld id="{FB478C2B-1E8B-264A-A173-0D652176E7BC}" type="slidenum">
              <a:rPr lang="en-US" altLang="en-US"/>
              <a:pPr>
                <a:defRPr/>
              </a:pPr>
              <a:t>‹#›</a:t>
            </a:fld>
            <a:endParaRPr lang="en-US" altLang="en-US"/>
          </a:p>
        </p:txBody>
      </p:sp>
    </p:spTree>
    <p:extLst>
      <p:ext uri="{BB962C8B-B14F-4D97-AF65-F5344CB8AC3E}">
        <p14:creationId xmlns:p14="http://schemas.microsoft.com/office/powerpoint/2010/main" val="229393109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1EBF6E4-CF5A-7548-A11E-3912F34B621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70F684D-7C8A-474F-97AA-030993A1A9E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30A1EE3-F814-2447-87F6-F3267EF7D87D}"/>
              </a:ext>
            </a:extLst>
          </p:cNvPr>
          <p:cNvSpPr>
            <a:spLocks noGrp="1" noChangeArrowheads="1"/>
          </p:cNvSpPr>
          <p:nvPr>
            <p:ph type="sldNum" sz="quarter" idx="12"/>
          </p:nvPr>
        </p:nvSpPr>
        <p:spPr>
          <a:ln/>
        </p:spPr>
        <p:txBody>
          <a:bodyPr/>
          <a:lstStyle>
            <a:lvl1pPr>
              <a:defRPr/>
            </a:lvl1pPr>
          </a:lstStyle>
          <a:p>
            <a:pPr>
              <a:defRPr/>
            </a:pPr>
            <a:fld id="{F2B84A77-2F89-2F4A-92A6-27B0E507FD6F}" type="slidenum">
              <a:rPr lang="en-US" altLang="en-US"/>
              <a:pPr>
                <a:defRPr/>
              </a:pPr>
              <a:t>‹#›</a:t>
            </a:fld>
            <a:endParaRPr lang="en-US" altLang="en-US"/>
          </a:p>
        </p:txBody>
      </p:sp>
    </p:spTree>
    <p:extLst>
      <p:ext uri="{BB962C8B-B14F-4D97-AF65-F5344CB8AC3E}">
        <p14:creationId xmlns:p14="http://schemas.microsoft.com/office/powerpoint/2010/main" val="24901710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28CEEE6-28A0-5843-A25C-6D630BB349D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1F82232-5D04-AF4F-9170-6232AB850C4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7430B5E-0DC2-A04C-8506-FFB16F7880D6}"/>
              </a:ext>
            </a:extLst>
          </p:cNvPr>
          <p:cNvSpPr>
            <a:spLocks noGrp="1" noChangeArrowheads="1"/>
          </p:cNvSpPr>
          <p:nvPr>
            <p:ph type="sldNum" sz="quarter" idx="12"/>
          </p:nvPr>
        </p:nvSpPr>
        <p:spPr>
          <a:ln/>
        </p:spPr>
        <p:txBody>
          <a:bodyPr/>
          <a:lstStyle>
            <a:lvl1pPr>
              <a:defRPr/>
            </a:lvl1pPr>
          </a:lstStyle>
          <a:p>
            <a:pPr>
              <a:defRPr/>
            </a:pPr>
            <a:fld id="{6A387BA3-B54B-C64F-9603-AEF8DE95F2CE}" type="slidenum">
              <a:rPr lang="en-US" altLang="en-US"/>
              <a:pPr>
                <a:defRPr/>
              </a:pPr>
              <a:t>‹#›</a:t>
            </a:fld>
            <a:endParaRPr lang="en-US" altLang="en-US"/>
          </a:p>
        </p:txBody>
      </p:sp>
    </p:spTree>
    <p:extLst>
      <p:ext uri="{BB962C8B-B14F-4D97-AF65-F5344CB8AC3E}">
        <p14:creationId xmlns:p14="http://schemas.microsoft.com/office/powerpoint/2010/main" val="366431508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DD43A45-5E84-F040-9F66-FF81F962FC4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93275F52-2F0C-DD4D-B52D-D57F8341E4E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41F2190B-39D4-D042-A10C-2B7189F925C3}"/>
              </a:ext>
            </a:extLst>
          </p:cNvPr>
          <p:cNvSpPr>
            <a:spLocks noGrp="1" noChangeArrowheads="1"/>
          </p:cNvSpPr>
          <p:nvPr>
            <p:ph type="sldNum" sz="quarter" idx="12"/>
          </p:nvPr>
        </p:nvSpPr>
        <p:spPr>
          <a:ln/>
        </p:spPr>
        <p:txBody>
          <a:bodyPr/>
          <a:lstStyle>
            <a:lvl1pPr>
              <a:defRPr/>
            </a:lvl1pPr>
          </a:lstStyle>
          <a:p>
            <a:pPr>
              <a:defRPr/>
            </a:pPr>
            <a:fld id="{BBEFC962-02E4-9548-BD3C-FDADBCEF38E5}" type="slidenum">
              <a:rPr lang="en-US" altLang="en-US"/>
              <a:pPr>
                <a:defRPr/>
              </a:pPr>
              <a:t>‹#›</a:t>
            </a:fld>
            <a:endParaRPr lang="en-US" altLang="en-US"/>
          </a:p>
        </p:txBody>
      </p:sp>
    </p:spTree>
    <p:extLst>
      <p:ext uri="{BB962C8B-B14F-4D97-AF65-F5344CB8AC3E}">
        <p14:creationId xmlns:p14="http://schemas.microsoft.com/office/powerpoint/2010/main" val="114853031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10B9B0E-5B6D-064E-B200-6327E3FAC35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7211AB9-B4D4-A14D-A823-DC5F942A1D6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26CF819-0546-E446-AB7E-F026DF611389}"/>
              </a:ext>
            </a:extLst>
          </p:cNvPr>
          <p:cNvSpPr>
            <a:spLocks noGrp="1" noChangeArrowheads="1"/>
          </p:cNvSpPr>
          <p:nvPr>
            <p:ph type="sldNum" sz="quarter" idx="12"/>
          </p:nvPr>
        </p:nvSpPr>
        <p:spPr>
          <a:ln/>
        </p:spPr>
        <p:txBody>
          <a:bodyPr/>
          <a:lstStyle>
            <a:lvl1pPr>
              <a:defRPr/>
            </a:lvl1pPr>
          </a:lstStyle>
          <a:p>
            <a:pPr>
              <a:defRPr/>
            </a:pPr>
            <a:fld id="{CFC4E849-BF67-374A-8ABC-21F89E9061D8}" type="slidenum">
              <a:rPr lang="en-US" altLang="en-US"/>
              <a:pPr>
                <a:defRPr/>
              </a:pPr>
              <a:t>‹#›</a:t>
            </a:fld>
            <a:endParaRPr lang="en-US" altLang="en-US"/>
          </a:p>
        </p:txBody>
      </p:sp>
    </p:spTree>
    <p:extLst>
      <p:ext uri="{BB962C8B-B14F-4D97-AF65-F5344CB8AC3E}">
        <p14:creationId xmlns:p14="http://schemas.microsoft.com/office/powerpoint/2010/main" val="286620867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A49DDEA-FD50-5A41-A99F-A9EFA99C688C}"/>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3D31453A-A770-4540-B0BB-35E90A2910D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2A576AD-C0DF-E14D-945A-B6D7A02CA432}"/>
              </a:ext>
            </a:extLst>
          </p:cNvPr>
          <p:cNvSpPr>
            <a:spLocks noGrp="1" noChangeArrowheads="1"/>
          </p:cNvSpPr>
          <p:nvPr>
            <p:ph type="sldNum" sz="quarter" idx="12"/>
          </p:nvPr>
        </p:nvSpPr>
        <p:spPr>
          <a:ln/>
        </p:spPr>
        <p:txBody>
          <a:bodyPr/>
          <a:lstStyle>
            <a:lvl1pPr>
              <a:defRPr/>
            </a:lvl1pPr>
          </a:lstStyle>
          <a:p>
            <a:pPr>
              <a:defRPr/>
            </a:pPr>
            <a:fld id="{071E9E03-1CB1-7040-9FA4-3FDA19F94F02}" type="slidenum">
              <a:rPr lang="en-US" altLang="en-US"/>
              <a:pPr>
                <a:defRPr/>
              </a:pPr>
              <a:t>‹#›</a:t>
            </a:fld>
            <a:endParaRPr lang="en-US" altLang="en-US"/>
          </a:p>
        </p:txBody>
      </p:sp>
    </p:spTree>
    <p:extLst>
      <p:ext uri="{BB962C8B-B14F-4D97-AF65-F5344CB8AC3E}">
        <p14:creationId xmlns:p14="http://schemas.microsoft.com/office/powerpoint/2010/main" val="64350946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D4B1163-B48F-A14D-B531-6068BB62652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9B4C0AE-FA77-1141-83FC-A843582C947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AFF0026-3444-F64E-B28E-394AFE3D1178}"/>
              </a:ext>
            </a:extLst>
          </p:cNvPr>
          <p:cNvSpPr>
            <a:spLocks noGrp="1" noChangeArrowheads="1"/>
          </p:cNvSpPr>
          <p:nvPr>
            <p:ph type="sldNum" sz="quarter" idx="12"/>
          </p:nvPr>
        </p:nvSpPr>
        <p:spPr>
          <a:ln/>
        </p:spPr>
        <p:txBody>
          <a:bodyPr/>
          <a:lstStyle>
            <a:lvl1pPr>
              <a:defRPr/>
            </a:lvl1pPr>
          </a:lstStyle>
          <a:p>
            <a:pPr>
              <a:defRPr/>
            </a:pPr>
            <a:fld id="{D90CD205-AEAB-4B40-BF90-CEA1B5FD3D04}" type="slidenum">
              <a:rPr lang="en-US" altLang="en-US"/>
              <a:pPr>
                <a:defRPr/>
              </a:pPr>
              <a:t>‹#›</a:t>
            </a:fld>
            <a:endParaRPr lang="en-US" altLang="en-US"/>
          </a:p>
        </p:txBody>
      </p:sp>
    </p:spTree>
    <p:extLst>
      <p:ext uri="{BB962C8B-B14F-4D97-AF65-F5344CB8AC3E}">
        <p14:creationId xmlns:p14="http://schemas.microsoft.com/office/powerpoint/2010/main" val="44165911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F4A528A-4F8F-094A-8030-E93DD37D6A6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464CFDD-C4DC-2840-B8F8-CA039724B2E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02D83DD-A556-274F-A6E2-BC794835AE97}"/>
              </a:ext>
            </a:extLst>
          </p:cNvPr>
          <p:cNvSpPr>
            <a:spLocks noGrp="1" noChangeArrowheads="1"/>
          </p:cNvSpPr>
          <p:nvPr>
            <p:ph type="sldNum" sz="quarter" idx="12"/>
          </p:nvPr>
        </p:nvSpPr>
        <p:spPr>
          <a:ln/>
        </p:spPr>
        <p:txBody>
          <a:bodyPr/>
          <a:lstStyle>
            <a:lvl1pPr>
              <a:defRPr/>
            </a:lvl1pPr>
          </a:lstStyle>
          <a:p>
            <a:pPr>
              <a:defRPr/>
            </a:pPr>
            <a:fld id="{2EAAAB43-BC5D-FE4F-9E18-1B4FC1CD9BF1}" type="slidenum">
              <a:rPr lang="en-US" altLang="en-US"/>
              <a:pPr>
                <a:defRPr/>
              </a:pPr>
              <a:t>‹#›</a:t>
            </a:fld>
            <a:endParaRPr lang="en-US" altLang="en-US"/>
          </a:p>
        </p:txBody>
      </p:sp>
    </p:spTree>
    <p:extLst>
      <p:ext uri="{BB962C8B-B14F-4D97-AF65-F5344CB8AC3E}">
        <p14:creationId xmlns:p14="http://schemas.microsoft.com/office/powerpoint/2010/main" val="155017764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B2A7F6C-1BC3-184E-B1C4-B008D4FC213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82AA9B8-840E-5F43-9307-C84CA5C61E5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73AEE33-9CAE-5B40-86E8-21993CCCDF79}"/>
              </a:ext>
            </a:extLst>
          </p:cNvPr>
          <p:cNvSpPr>
            <a:spLocks noGrp="1" noChangeArrowheads="1"/>
          </p:cNvSpPr>
          <p:nvPr>
            <p:ph type="sldNum" sz="quarter" idx="12"/>
          </p:nvPr>
        </p:nvSpPr>
        <p:spPr>
          <a:ln/>
        </p:spPr>
        <p:txBody>
          <a:bodyPr/>
          <a:lstStyle>
            <a:lvl1pPr>
              <a:defRPr/>
            </a:lvl1pPr>
          </a:lstStyle>
          <a:p>
            <a:pPr>
              <a:defRPr/>
            </a:pPr>
            <a:fld id="{6C9C08FC-243A-B04B-A768-0EA56921F8D7}" type="slidenum">
              <a:rPr lang="en-US" altLang="en-US"/>
              <a:pPr>
                <a:defRPr/>
              </a:pPr>
              <a:t>‹#›</a:t>
            </a:fld>
            <a:endParaRPr lang="en-US" altLang="en-US"/>
          </a:p>
        </p:txBody>
      </p:sp>
    </p:spTree>
    <p:extLst>
      <p:ext uri="{BB962C8B-B14F-4D97-AF65-F5344CB8AC3E}">
        <p14:creationId xmlns:p14="http://schemas.microsoft.com/office/powerpoint/2010/main" val="217121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79E5D35-8CA7-D04C-8C14-546A9CD0006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73331A9-C7F3-854C-B2BD-B06C3847F79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F15B339-765D-6F44-9622-3B6668A9A9DD}"/>
              </a:ext>
            </a:extLst>
          </p:cNvPr>
          <p:cNvSpPr>
            <a:spLocks noGrp="1" noChangeArrowheads="1"/>
          </p:cNvSpPr>
          <p:nvPr>
            <p:ph type="sldNum" sz="quarter" idx="12"/>
          </p:nvPr>
        </p:nvSpPr>
        <p:spPr>
          <a:ln/>
        </p:spPr>
        <p:txBody>
          <a:bodyPr/>
          <a:lstStyle>
            <a:lvl1pPr>
              <a:defRPr/>
            </a:lvl1pPr>
          </a:lstStyle>
          <a:p>
            <a:pPr>
              <a:defRPr/>
            </a:pPr>
            <a:fld id="{8E9A2306-0891-164E-BFAE-B937789F2E6D}" type="slidenum">
              <a:rPr lang="en-US" altLang="en-US"/>
              <a:pPr>
                <a:defRPr/>
              </a:pPr>
              <a:t>‹#›</a:t>
            </a:fld>
            <a:endParaRPr lang="en-US" altLang="en-US"/>
          </a:p>
        </p:txBody>
      </p:sp>
    </p:spTree>
    <p:extLst>
      <p:ext uri="{BB962C8B-B14F-4D97-AF65-F5344CB8AC3E}">
        <p14:creationId xmlns:p14="http://schemas.microsoft.com/office/powerpoint/2010/main" val="1489927963"/>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0938690-3F8E-5146-B023-3E5CB2585BF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A15475C-C22B-0A44-B15F-C4C5A01986A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CB4E2CE-C2B0-E24A-8FC5-3B17AAFDD650}"/>
              </a:ext>
            </a:extLst>
          </p:cNvPr>
          <p:cNvSpPr>
            <a:spLocks noGrp="1" noChangeArrowheads="1"/>
          </p:cNvSpPr>
          <p:nvPr>
            <p:ph type="sldNum" sz="quarter" idx="12"/>
          </p:nvPr>
        </p:nvSpPr>
        <p:spPr>
          <a:ln/>
        </p:spPr>
        <p:txBody>
          <a:bodyPr/>
          <a:lstStyle>
            <a:lvl1pPr>
              <a:defRPr/>
            </a:lvl1pPr>
          </a:lstStyle>
          <a:p>
            <a:pPr>
              <a:defRPr/>
            </a:pPr>
            <a:fld id="{EE408F2D-EB0B-3F4B-9A7C-0484DF1D3B8B}" type="slidenum">
              <a:rPr lang="en-US" altLang="en-US"/>
              <a:pPr>
                <a:defRPr/>
              </a:pPr>
              <a:t>‹#›</a:t>
            </a:fld>
            <a:endParaRPr lang="en-US" altLang="en-US"/>
          </a:p>
        </p:txBody>
      </p:sp>
    </p:spTree>
    <p:extLst>
      <p:ext uri="{BB962C8B-B14F-4D97-AF65-F5344CB8AC3E}">
        <p14:creationId xmlns:p14="http://schemas.microsoft.com/office/powerpoint/2010/main" val="45994197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438577FD-299B-BC40-AC23-0F70077F5C7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44D18D56-6197-014F-9CC7-E723E7D109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314BD05-EDC3-1A46-A87D-D300C427879A}"/>
              </a:ext>
            </a:extLst>
          </p:cNvPr>
          <p:cNvSpPr>
            <a:spLocks noGrp="1" noChangeArrowheads="1"/>
          </p:cNvSpPr>
          <p:nvPr>
            <p:ph type="sldNum" sz="quarter" idx="12"/>
          </p:nvPr>
        </p:nvSpPr>
        <p:spPr>
          <a:ln/>
        </p:spPr>
        <p:txBody>
          <a:bodyPr/>
          <a:lstStyle>
            <a:lvl1pPr>
              <a:defRPr/>
            </a:lvl1pPr>
          </a:lstStyle>
          <a:p>
            <a:pPr>
              <a:defRPr/>
            </a:pPr>
            <a:fld id="{63198A2F-A9D2-8E46-8E69-F3512D74D4E3}" type="slidenum">
              <a:rPr lang="en-US" altLang="en-US"/>
              <a:pPr>
                <a:defRPr/>
              </a:pPr>
              <a:t>‹#›</a:t>
            </a:fld>
            <a:endParaRPr lang="en-US" altLang="en-US"/>
          </a:p>
        </p:txBody>
      </p:sp>
    </p:spTree>
    <p:extLst>
      <p:ext uri="{BB962C8B-B14F-4D97-AF65-F5344CB8AC3E}">
        <p14:creationId xmlns:p14="http://schemas.microsoft.com/office/powerpoint/2010/main" val="665634929"/>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D556529-4141-244A-95B6-DD6D1A98126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BAF09C5-AFF5-8046-9493-6F93269F47B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6F3F57F-B0FA-DA47-AA56-52D46C067DD4}"/>
              </a:ext>
            </a:extLst>
          </p:cNvPr>
          <p:cNvSpPr>
            <a:spLocks noGrp="1" noChangeArrowheads="1"/>
          </p:cNvSpPr>
          <p:nvPr>
            <p:ph type="sldNum" sz="quarter" idx="12"/>
          </p:nvPr>
        </p:nvSpPr>
        <p:spPr>
          <a:ln/>
        </p:spPr>
        <p:txBody>
          <a:bodyPr/>
          <a:lstStyle>
            <a:lvl1pPr>
              <a:defRPr/>
            </a:lvl1pPr>
          </a:lstStyle>
          <a:p>
            <a:pPr>
              <a:defRPr/>
            </a:pPr>
            <a:fld id="{FD33DF09-4DC5-6A46-BC12-8A5490F3068B}" type="slidenum">
              <a:rPr lang="en-US" altLang="en-US"/>
              <a:pPr>
                <a:defRPr/>
              </a:pPr>
              <a:t>‹#›</a:t>
            </a:fld>
            <a:endParaRPr lang="en-US" altLang="en-US"/>
          </a:p>
        </p:txBody>
      </p:sp>
    </p:spTree>
    <p:extLst>
      <p:ext uri="{BB962C8B-B14F-4D97-AF65-F5344CB8AC3E}">
        <p14:creationId xmlns:p14="http://schemas.microsoft.com/office/powerpoint/2010/main" val="325137246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E56F406F-8636-C54B-96FF-F8FB003237F4}"/>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2FBC090C-812D-A04F-BF9F-C9076B9FB39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B2461293-9E0D-DB47-8AAC-663A770F6119}"/>
              </a:ext>
            </a:extLst>
          </p:cNvPr>
          <p:cNvSpPr>
            <a:spLocks noGrp="1" noChangeArrowheads="1"/>
          </p:cNvSpPr>
          <p:nvPr>
            <p:ph type="sldNum" sz="quarter" idx="12"/>
          </p:nvPr>
        </p:nvSpPr>
        <p:spPr>
          <a:ln/>
        </p:spPr>
        <p:txBody>
          <a:bodyPr/>
          <a:lstStyle>
            <a:lvl1pPr>
              <a:defRPr/>
            </a:lvl1pPr>
          </a:lstStyle>
          <a:p>
            <a:pPr>
              <a:defRPr/>
            </a:pPr>
            <a:fld id="{83AAD06D-60D5-E848-942E-1CC860E01AB6}" type="slidenum">
              <a:rPr lang="en-US" altLang="en-US"/>
              <a:pPr>
                <a:defRPr/>
              </a:pPr>
              <a:t>‹#›</a:t>
            </a:fld>
            <a:endParaRPr lang="en-US" altLang="en-US"/>
          </a:p>
        </p:txBody>
      </p:sp>
    </p:spTree>
    <p:extLst>
      <p:ext uri="{BB962C8B-B14F-4D97-AF65-F5344CB8AC3E}">
        <p14:creationId xmlns:p14="http://schemas.microsoft.com/office/powerpoint/2010/main" val="5831117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66233" y="304801"/>
            <a:ext cx="10668000" cy="1216025"/>
          </a:xfrm>
        </p:spPr>
        <p:txBody>
          <a:bodyPr/>
          <a:lstStyle/>
          <a:p>
            <a:r>
              <a:rPr lang="en-US"/>
              <a:t>Click to edit Master title style</a:t>
            </a:r>
          </a:p>
        </p:txBody>
      </p:sp>
      <p:sp>
        <p:nvSpPr>
          <p:cNvPr id="3" name="Table Placeholder 2"/>
          <p:cNvSpPr>
            <a:spLocks noGrp="1"/>
          </p:cNvSpPr>
          <p:nvPr>
            <p:ph type="tbl" idx="1"/>
          </p:nvPr>
        </p:nvSpPr>
        <p:spPr>
          <a:xfrm>
            <a:off x="755651" y="1752600"/>
            <a:ext cx="10668000" cy="4267200"/>
          </a:xfrm>
        </p:spPr>
        <p:txBody>
          <a:bodyPr/>
          <a:lstStyle/>
          <a:p>
            <a:pPr lvl="0"/>
            <a:endParaRPr lang="en-US" noProof="0"/>
          </a:p>
        </p:txBody>
      </p:sp>
      <p:sp>
        <p:nvSpPr>
          <p:cNvPr id="4" name="Rectangle 4">
            <a:extLst>
              <a:ext uri="{FF2B5EF4-FFF2-40B4-BE49-F238E27FC236}">
                <a16:creationId xmlns:a16="http://schemas.microsoft.com/office/drawing/2014/main" id="{07385226-552F-4A4B-905E-F91A1B9D178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33B7111-5300-924D-87B4-8AD0822649C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F5BDFD3-E222-6C43-A74B-932C5BB06CAE}"/>
              </a:ext>
            </a:extLst>
          </p:cNvPr>
          <p:cNvSpPr>
            <a:spLocks noGrp="1" noChangeArrowheads="1"/>
          </p:cNvSpPr>
          <p:nvPr>
            <p:ph type="sldNum" sz="quarter" idx="12"/>
          </p:nvPr>
        </p:nvSpPr>
        <p:spPr>
          <a:ln/>
        </p:spPr>
        <p:txBody>
          <a:bodyPr/>
          <a:lstStyle>
            <a:lvl1pPr>
              <a:defRPr/>
            </a:lvl1pPr>
          </a:lstStyle>
          <a:p>
            <a:pPr>
              <a:defRPr/>
            </a:pPr>
            <a:fld id="{09D92BBB-499C-6043-8504-B92B458C16C8}" type="slidenum">
              <a:rPr lang="en-US" altLang="en-US"/>
              <a:pPr>
                <a:defRPr/>
              </a:pPr>
              <a:t>‹#›</a:t>
            </a:fld>
            <a:endParaRPr lang="en-US" altLang="en-US"/>
          </a:p>
        </p:txBody>
      </p:sp>
    </p:spTree>
    <p:extLst>
      <p:ext uri="{BB962C8B-B14F-4D97-AF65-F5344CB8AC3E}">
        <p14:creationId xmlns:p14="http://schemas.microsoft.com/office/powerpoint/2010/main" val="42913380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pic>
        <p:nvPicPr>
          <p:cNvPr id="10" name="Google Shape;10;p2"/>
          <p:cNvPicPr preferRelativeResize="0"/>
          <p:nvPr/>
        </p:nvPicPr>
        <p:blipFill>
          <a:blip r:embed="rId2">
            <a:alphaModFix/>
          </a:blip>
          <a:stretch>
            <a:fillRect/>
          </a:stretch>
        </p:blipFill>
        <p:spPr>
          <a:xfrm>
            <a:off x="0" y="3396968"/>
            <a:ext cx="3461000" cy="3461033"/>
          </a:xfrm>
          <a:prstGeom prst="rect">
            <a:avLst/>
          </a:prstGeom>
          <a:noFill/>
          <a:ln>
            <a:noFill/>
          </a:ln>
        </p:spPr>
      </p:pic>
      <p:sp>
        <p:nvSpPr>
          <p:cNvPr id="11" name="Google Shape;11;p2"/>
          <p:cNvSpPr/>
          <p:nvPr/>
        </p:nvSpPr>
        <p:spPr>
          <a:xfrm>
            <a:off x="731600" y="731600"/>
            <a:ext cx="10728800" cy="5394800"/>
          </a:xfrm>
          <a:prstGeom prst="frame">
            <a:avLst>
              <a:gd name="adj1" fmla="val 637"/>
            </a:avLst>
          </a:prstGeom>
          <a:gradFill>
            <a:gsLst>
              <a:gs pos="0">
                <a:schemeClr val="accent5"/>
              </a:gs>
              <a:gs pos="31000">
                <a:schemeClr val="accent6"/>
              </a:gs>
              <a:gs pos="69000">
                <a:schemeClr val="accent5"/>
              </a:gs>
              <a:gs pos="100000">
                <a:schemeClr val="accent6"/>
              </a:gs>
            </a:gsLst>
            <a:lin ang="2700006"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12" name="Google Shape;12;p2"/>
          <p:cNvPicPr preferRelativeResize="0"/>
          <p:nvPr/>
        </p:nvPicPr>
        <p:blipFill>
          <a:blip r:embed="rId3">
            <a:alphaModFix/>
          </a:blip>
          <a:stretch>
            <a:fillRect/>
          </a:stretch>
        </p:blipFill>
        <p:spPr>
          <a:xfrm>
            <a:off x="6957901" y="-33"/>
            <a:ext cx="5234100" cy="6576968"/>
          </a:xfrm>
          <a:prstGeom prst="rect">
            <a:avLst/>
          </a:prstGeom>
          <a:noFill/>
          <a:ln>
            <a:noFill/>
          </a:ln>
        </p:spPr>
      </p:pic>
      <p:sp>
        <p:nvSpPr>
          <p:cNvPr id="13" name="Google Shape;13;p2"/>
          <p:cNvSpPr txBox="1">
            <a:spLocks noGrp="1"/>
          </p:cNvSpPr>
          <p:nvPr>
            <p:ph type="ctrTitle"/>
          </p:nvPr>
        </p:nvSpPr>
        <p:spPr>
          <a:xfrm>
            <a:off x="1326633" y="1337567"/>
            <a:ext cx="6375600" cy="22800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6000"/>
              <a:buNone/>
              <a:defRPr sz="8000"/>
            </a:lvl1pPr>
            <a:lvl2pPr lvl="1" rtl="0">
              <a:lnSpc>
                <a:spcPct val="80000"/>
              </a:lnSpc>
              <a:spcBef>
                <a:spcPts val="0"/>
              </a:spcBef>
              <a:spcAft>
                <a:spcPts val="0"/>
              </a:spcAft>
              <a:buSzPts val="6000"/>
              <a:buNone/>
              <a:defRPr sz="8000"/>
            </a:lvl2pPr>
            <a:lvl3pPr lvl="2" rtl="0">
              <a:lnSpc>
                <a:spcPct val="80000"/>
              </a:lnSpc>
              <a:spcBef>
                <a:spcPts val="0"/>
              </a:spcBef>
              <a:spcAft>
                <a:spcPts val="0"/>
              </a:spcAft>
              <a:buSzPts val="6000"/>
              <a:buNone/>
              <a:defRPr sz="8000"/>
            </a:lvl3pPr>
            <a:lvl4pPr lvl="3" rtl="0">
              <a:lnSpc>
                <a:spcPct val="80000"/>
              </a:lnSpc>
              <a:spcBef>
                <a:spcPts val="0"/>
              </a:spcBef>
              <a:spcAft>
                <a:spcPts val="0"/>
              </a:spcAft>
              <a:buSzPts val="6000"/>
              <a:buNone/>
              <a:defRPr sz="8000"/>
            </a:lvl4pPr>
            <a:lvl5pPr lvl="4" rtl="0">
              <a:lnSpc>
                <a:spcPct val="80000"/>
              </a:lnSpc>
              <a:spcBef>
                <a:spcPts val="0"/>
              </a:spcBef>
              <a:spcAft>
                <a:spcPts val="0"/>
              </a:spcAft>
              <a:buSzPts val="6000"/>
              <a:buNone/>
              <a:defRPr sz="8000"/>
            </a:lvl5pPr>
            <a:lvl6pPr lvl="5" rtl="0">
              <a:lnSpc>
                <a:spcPct val="80000"/>
              </a:lnSpc>
              <a:spcBef>
                <a:spcPts val="0"/>
              </a:spcBef>
              <a:spcAft>
                <a:spcPts val="0"/>
              </a:spcAft>
              <a:buSzPts val="6000"/>
              <a:buNone/>
              <a:defRPr sz="8000"/>
            </a:lvl6pPr>
            <a:lvl7pPr lvl="6" rtl="0">
              <a:lnSpc>
                <a:spcPct val="80000"/>
              </a:lnSpc>
              <a:spcBef>
                <a:spcPts val="0"/>
              </a:spcBef>
              <a:spcAft>
                <a:spcPts val="0"/>
              </a:spcAft>
              <a:buSzPts val="6000"/>
              <a:buNone/>
              <a:defRPr sz="8000"/>
            </a:lvl7pPr>
            <a:lvl8pPr lvl="7" rtl="0">
              <a:lnSpc>
                <a:spcPct val="80000"/>
              </a:lnSpc>
              <a:spcBef>
                <a:spcPts val="0"/>
              </a:spcBef>
              <a:spcAft>
                <a:spcPts val="0"/>
              </a:spcAft>
              <a:buSzPts val="6000"/>
              <a:buNone/>
              <a:defRPr sz="8000"/>
            </a:lvl8pPr>
            <a:lvl9pPr lvl="8" rtl="0">
              <a:lnSpc>
                <a:spcPct val="80000"/>
              </a:lnSpc>
              <a:spcBef>
                <a:spcPts val="0"/>
              </a:spcBef>
              <a:spcAft>
                <a:spcPts val="0"/>
              </a:spcAft>
              <a:buSzPts val="6000"/>
              <a:buNone/>
              <a:defRPr sz="8000"/>
            </a:lvl9pPr>
          </a:lstStyle>
          <a:p>
            <a:endParaRPr/>
          </a:p>
        </p:txBody>
      </p:sp>
    </p:spTree>
    <p:extLst>
      <p:ext uri="{BB962C8B-B14F-4D97-AF65-F5344CB8AC3E}">
        <p14:creationId xmlns:p14="http://schemas.microsoft.com/office/powerpoint/2010/main" val="35466797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4"/>
        <p:cNvGrpSpPr/>
        <p:nvPr/>
      </p:nvGrpSpPr>
      <p:grpSpPr>
        <a:xfrm>
          <a:off x="0" y="0"/>
          <a:ext cx="0" cy="0"/>
          <a:chOff x="0" y="0"/>
          <a:chExt cx="0" cy="0"/>
        </a:xfrm>
      </p:grpSpPr>
      <p:pic>
        <p:nvPicPr>
          <p:cNvPr id="15" name="Google Shape;15;p3"/>
          <p:cNvPicPr preferRelativeResize="0"/>
          <p:nvPr/>
        </p:nvPicPr>
        <p:blipFill>
          <a:blip r:embed="rId2">
            <a:alphaModFix/>
          </a:blip>
          <a:stretch>
            <a:fillRect/>
          </a:stretch>
        </p:blipFill>
        <p:spPr>
          <a:xfrm rot="10800000">
            <a:off x="0" y="4138000"/>
            <a:ext cx="3510733" cy="2720000"/>
          </a:xfrm>
          <a:prstGeom prst="rect">
            <a:avLst/>
          </a:prstGeom>
          <a:noFill/>
          <a:ln>
            <a:noFill/>
          </a:ln>
        </p:spPr>
      </p:pic>
      <p:sp>
        <p:nvSpPr>
          <p:cNvPr id="16" name="Google Shape;16;p3"/>
          <p:cNvSpPr/>
          <p:nvPr/>
        </p:nvSpPr>
        <p:spPr>
          <a:xfrm>
            <a:off x="731600" y="731600"/>
            <a:ext cx="10728800" cy="5394800"/>
          </a:xfrm>
          <a:prstGeom prst="frame">
            <a:avLst>
              <a:gd name="adj1" fmla="val 637"/>
            </a:avLst>
          </a:prstGeom>
          <a:gradFill>
            <a:gsLst>
              <a:gs pos="0">
                <a:schemeClr val="accent5"/>
              </a:gs>
              <a:gs pos="31000">
                <a:schemeClr val="accent6"/>
              </a:gs>
              <a:gs pos="69000">
                <a:schemeClr val="accent5"/>
              </a:gs>
              <a:gs pos="100000">
                <a:schemeClr val="accent6"/>
              </a:gs>
            </a:gsLst>
            <a:lin ang="2700006"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17" name="Google Shape;17;p3"/>
          <p:cNvPicPr preferRelativeResize="0"/>
          <p:nvPr/>
        </p:nvPicPr>
        <p:blipFill>
          <a:blip r:embed="rId3">
            <a:alphaModFix/>
          </a:blip>
          <a:stretch>
            <a:fillRect/>
          </a:stretch>
        </p:blipFill>
        <p:spPr>
          <a:xfrm>
            <a:off x="8666333" y="-34"/>
            <a:ext cx="3525667" cy="4430235"/>
          </a:xfrm>
          <a:prstGeom prst="rect">
            <a:avLst/>
          </a:prstGeom>
          <a:noFill/>
          <a:ln>
            <a:noFill/>
          </a:ln>
        </p:spPr>
      </p:pic>
      <p:sp>
        <p:nvSpPr>
          <p:cNvPr id="18" name="Google Shape;18;p3"/>
          <p:cNvSpPr txBox="1">
            <a:spLocks noGrp="1"/>
          </p:cNvSpPr>
          <p:nvPr>
            <p:ph type="ctrTitle"/>
          </p:nvPr>
        </p:nvSpPr>
        <p:spPr>
          <a:xfrm>
            <a:off x="1326633" y="2724433"/>
            <a:ext cx="8322000" cy="815600"/>
          </a:xfrm>
          <a:prstGeom prst="rect">
            <a:avLst/>
          </a:prstGeom>
        </p:spPr>
        <p:txBody>
          <a:bodyPr spcFirstLastPara="1" wrap="square" lIns="0" tIns="0" rIns="0" bIns="0" anchor="b" anchorCtr="0">
            <a:noAutofit/>
          </a:bodyPr>
          <a:lstStyle>
            <a:lvl1pPr lvl="0" rtl="0">
              <a:spcBef>
                <a:spcPts val="0"/>
              </a:spcBef>
              <a:spcAft>
                <a:spcPts val="0"/>
              </a:spcAft>
              <a:buSzPts val="4800"/>
              <a:buNone/>
              <a:defRPr sz="64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19" name="Google Shape;19;p3"/>
          <p:cNvSpPr txBox="1">
            <a:spLocks noGrp="1"/>
          </p:cNvSpPr>
          <p:nvPr>
            <p:ph type="subTitle" idx="1"/>
          </p:nvPr>
        </p:nvSpPr>
        <p:spPr>
          <a:xfrm>
            <a:off x="1326633" y="3669168"/>
            <a:ext cx="8322000" cy="464400"/>
          </a:xfrm>
          <a:prstGeom prst="rect">
            <a:avLst/>
          </a:prstGeom>
        </p:spPr>
        <p:txBody>
          <a:bodyPr spcFirstLastPara="1" wrap="square" lIns="0" tIns="0" rIns="0" bIns="0" anchor="t" anchorCtr="0">
            <a:noAutofit/>
          </a:bodyPr>
          <a:lstStyle>
            <a:lvl1pPr lvl="0" rtl="0">
              <a:spcBef>
                <a:spcPts val="0"/>
              </a:spcBef>
              <a:spcAft>
                <a:spcPts val="0"/>
              </a:spcAft>
              <a:buClr>
                <a:schemeClr val="accent6"/>
              </a:buClr>
              <a:buSzPts val="2400"/>
              <a:buNone/>
              <a:defRPr>
                <a:solidFill>
                  <a:schemeClr val="accent6"/>
                </a:solidFill>
              </a:defRPr>
            </a:lvl1pPr>
            <a:lvl2pPr lvl="1" rtl="0">
              <a:spcBef>
                <a:spcPts val="0"/>
              </a:spcBef>
              <a:spcAft>
                <a:spcPts val="0"/>
              </a:spcAft>
              <a:buClr>
                <a:schemeClr val="accent6"/>
              </a:buClr>
              <a:buSzPts val="3000"/>
              <a:buNone/>
              <a:defRPr sz="4000">
                <a:solidFill>
                  <a:schemeClr val="accent6"/>
                </a:solidFill>
              </a:defRPr>
            </a:lvl2pPr>
            <a:lvl3pPr lvl="2" rtl="0">
              <a:spcBef>
                <a:spcPts val="0"/>
              </a:spcBef>
              <a:spcAft>
                <a:spcPts val="0"/>
              </a:spcAft>
              <a:buClr>
                <a:schemeClr val="accent6"/>
              </a:buClr>
              <a:buSzPts val="3000"/>
              <a:buNone/>
              <a:defRPr sz="4000">
                <a:solidFill>
                  <a:schemeClr val="accent6"/>
                </a:solidFill>
              </a:defRPr>
            </a:lvl3pPr>
            <a:lvl4pPr lvl="3" rtl="0">
              <a:spcBef>
                <a:spcPts val="0"/>
              </a:spcBef>
              <a:spcAft>
                <a:spcPts val="0"/>
              </a:spcAft>
              <a:buClr>
                <a:schemeClr val="accent6"/>
              </a:buClr>
              <a:buSzPts val="3000"/>
              <a:buNone/>
              <a:defRPr sz="4000">
                <a:solidFill>
                  <a:schemeClr val="accent6"/>
                </a:solidFill>
              </a:defRPr>
            </a:lvl4pPr>
            <a:lvl5pPr lvl="4" rtl="0">
              <a:spcBef>
                <a:spcPts val="0"/>
              </a:spcBef>
              <a:spcAft>
                <a:spcPts val="0"/>
              </a:spcAft>
              <a:buClr>
                <a:schemeClr val="accent6"/>
              </a:buClr>
              <a:buSzPts val="3000"/>
              <a:buNone/>
              <a:defRPr sz="4000">
                <a:solidFill>
                  <a:schemeClr val="accent6"/>
                </a:solidFill>
              </a:defRPr>
            </a:lvl5pPr>
            <a:lvl6pPr lvl="5" rtl="0">
              <a:spcBef>
                <a:spcPts val="0"/>
              </a:spcBef>
              <a:spcAft>
                <a:spcPts val="0"/>
              </a:spcAft>
              <a:buClr>
                <a:schemeClr val="accent6"/>
              </a:buClr>
              <a:buSzPts val="3000"/>
              <a:buNone/>
              <a:defRPr sz="4000">
                <a:solidFill>
                  <a:schemeClr val="accent6"/>
                </a:solidFill>
              </a:defRPr>
            </a:lvl6pPr>
            <a:lvl7pPr lvl="6" rtl="0">
              <a:spcBef>
                <a:spcPts val="0"/>
              </a:spcBef>
              <a:spcAft>
                <a:spcPts val="0"/>
              </a:spcAft>
              <a:buClr>
                <a:schemeClr val="accent6"/>
              </a:buClr>
              <a:buSzPts val="3000"/>
              <a:buNone/>
              <a:defRPr sz="4000">
                <a:solidFill>
                  <a:schemeClr val="accent6"/>
                </a:solidFill>
              </a:defRPr>
            </a:lvl7pPr>
            <a:lvl8pPr lvl="7" rtl="0">
              <a:spcBef>
                <a:spcPts val="0"/>
              </a:spcBef>
              <a:spcAft>
                <a:spcPts val="0"/>
              </a:spcAft>
              <a:buClr>
                <a:schemeClr val="accent6"/>
              </a:buClr>
              <a:buSzPts val="3000"/>
              <a:buNone/>
              <a:defRPr sz="4000">
                <a:solidFill>
                  <a:schemeClr val="accent6"/>
                </a:solidFill>
              </a:defRPr>
            </a:lvl8pPr>
            <a:lvl9pPr lvl="8" rtl="0">
              <a:spcBef>
                <a:spcPts val="0"/>
              </a:spcBef>
              <a:spcAft>
                <a:spcPts val="0"/>
              </a:spcAft>
              <a:buClr>
                <a:schemeClr val="accent6"/>
              </a:buClr>
              <a:buSzPts val="3000"/>
              <a:buNone/>
              <a:defRPr sz="4000">
                <a:solidFill>
                  <a:schemeClr val="accent6"/>
                </a:solidFill>
              </a:defRPr>
            </a:lvl9pPr>
          </a:lstStyle>
          <a:p>
            <a:endParaRPr/>
          </a:p>
        </p:txBody>
      </p:sp>
    </p:spTree>
    <p:extLst>
      <p:ext uri="{BB962C8B-B14F-4D97-AF65-F5344CB8AC3E}">
        <p14:creationId xmlns:p14="http://schemas.microsoft.com/office/powerpoint/2010/main" val="42506174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21BCBE-5765-46D3-BA4F-E21B47D4CF2C}" type="datetimeFigureOut">
              <a:rPr lang="en-US" smtClean="0"/>
              <a:pPr/>
              <a:t>18/5/2026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7847686-4720-432E-AA12-47DA17ED5B1C}" type="slidenum">
              <a:rPr lang="en-US" smtClean="0"/>
              <a:pPr/>
              <a:t>‹#›</a:t>
            </a:fld>
            <a:endParaRPr lang="en-US"/>
          </a:p>
        </p:txBody>
      </p:sp>
    </p:spTree>
    <p:extLst>
      <p:ext uri="{BB962C8B-B14F-4D97-AF65-F5344CB8AC3E}">
        <p14:creationId xmlns:p14="http://schemas.microsoft.com/office/powerpoint/2010/main" val="34133615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61"/>
        <p:cNvGrpSpPr/>
        <p:nvPr/>
      </p:nvGrpSpPr>
      <p:grpSpPr>
        <a:xfrm>
          <a:off x="0" y="0"/>
          <a:ext cx="0" cy="0"/>
          <a:chOff x="0" y="0"/>
          <a:chExt cx="0" cy="0"/>
        </a:xfrm>
      </p:grpSpPr>
      <p:pic>
        <p:nvPicPr>
          <p:cNvPr id="62" name="Google Shape;62;p9"/>
          <p:cNvPicPr preferRelativeResize="0"/>
          <p:nvPr/>
        </p:nvPicPr>
        <p:blipFill>
          <a:blip r:embed="rId2">
            <a:alphaModFix/>
          </a:blip>
          <a:stretch>
            <a:fillRect/>
          </a:stretch>
        </p:blipFill>
        <p:spPr>
          <a:xfrm>
            <a:off x="9220134" y="1"/>
            <a:ext cx="2971865" cy="2302500"/>
          </a:xfrm>
          <a:prstGeom prst="rect">
            <a:avLst/>
          </a:prstGeom>
          <a:noFill/>
          <a:ln>
            <a:noFill/>
          </a:ln>
        </p:spPr>
      </p:pic>
      <p:sp>
        <p:nvSpPr>
          <p:cNvPr id="63" name="Google Shape;63;p9"/>
          <p:cNvSpPr/>
          <p:nvPr/>
        </p:nvSpPr>
        <p:spPr>
          <a:xfrm>
            <a:off x="731600" y="731600"/>
            <a:ext cx="10728800" cy="5394800"/>
          </a:xfrm>
          <a:prstGeom prst="frame">
            <a:avLst>
              <a:gd name="adj1" fmla="val 637"/>
            </a:avLst>
          </a:prstGeom>
          <a:gradFill>
            <a:gsLst>
              <a:gs pos="0">
                <a:schemeClr val="accent5"/>
              </a:gs>
              <a:gs pos="31000">
                <a:schemeClr val="accent6"/>
              </a:gs>
              <a:gs pos="69000">
                <a:schemeClr val="accent5"/>
              </a:gs>
              <a:gs pos="100000">
                <a:schemeClr val="accent6"/>
              </a:gs>
            </a:gsLst>
            <a:lin ang="2700006"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9"/>
          <p:cNvSpPr txBox="1">
            <a:spLocks noGrp="1"/>
          </p:cNvSpPr>
          <p:nvPr>
            <p:ph type="body" idx="1"/>
          </p:nvPr>
        </p:nvSpPr>
        <p:spPr>
          <a:xfrm>
            <a:off x="1326633" y="5367067"/>
            <a:ext cx="9538800" cy="548400"/>
          </a:xfrm>
          <a:prstGeom prst="rect">
            <a:avLst/>
          </a:prstGeom>
        </p:spPr>
        <p:txBody>
          <a:bodyPr spcFirstLastPara="1" wrap="square" lIns="0" tIns="0" rIns="0" bIns="0" anchor="t" anchorCtr="0">
            <a:noAutofit/>
          </a:bodyPr>
          <a:lstStyle>
            <a:lvl1pPr marL="609585" lvl="0" indent="-304792" algn="ctr" rtl="0">
              <a:spcBef>
                <a:spcPts val="480"/>
              </a:spcBef>
              <a:spcAft>
                <a:spcPts val="0"/>
              </a:spcAft>
              <a:buSzPts val="1800"/>
              <a:buNone/>
              <a:defRPr sz="2400"/>
            </a:lvl1pPr>
          </a:lstStyle>
          <a:p>
            <a:endParaRPr/>
          </a:p>
        </p:txBody>
      </p:sp>
      <p:sp>
        <p:nvSpPr>
          <p:cNvPr id="65" name="Google Shape;65;p9"/>
          <p:cNvSpPr txBox="1">
            <a:spLocks noGrp="1"/>
          </p:cNvSpPr>
          <p:nvPr>
            <p:ph type="sldNum" idx="12"/>
          </p:nvPr>
        </p:nvSpPr>
        <p:spPr>
          <a:xfrm>
            <a:off x="5730200" y="6126400"/>
            <a:ext cx="731600" cy="731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defRPr/>
            </a:pPr>
            <a:fld id="{00000000-1234-1234-1234-123412341234}" type="slidenum">
              <a:rPr lang="en" kern="0" smtClean="0">
                <a:solidFill>
                  <a:srgbClr val="93783F"/>
                </a:solidFill>
              </a:rPr>
              <a:pPr defTabSz="1219170">
                <a:buClr>
                  <a:srgbClr val="000000"/>
                </a:buClr>
                <a:defRPr/>
              </a:pPr>
              <a:t>‹#›</a:t>
            </a:fld>
            <a:endParaRPr lang="en" kern="0">
              <a:solidFill>
                <a:srgbClr val="93783F"/>
              </a:solidFill>
            </a:endParaRPr>
          </a:p>
        </p:txBody>
      </p:sp>
      <p:pic>
        <p:nvPicPr>
          <p:cNvPr id="66" name="Google Shape;66;p9"/>
          <p:cNvPicPr preferRelativeResize="0"/>
          <p:nvPr/>
        </p:nvPicPr>
        <p:blipFill>
          <a:blip r:embed="rId3">
            <a:alphaModFix/>
          </a:blip>
          <a:stretch>
            <a:fillRect/>
          </a:stretch>
        </p:blipFill>
        <p:spPr>
          <a:xfrm>
            <a:off x="0" y="4079368"/>
            <a:ext cx="2778600" cy="2778633"/>
          </a:xfrm>
          <a:prstGeom prst="rect">
            <a:avLst/>
          </a:prstGeom>
          <a:noFill/>
          <a:ln>
            <a:noFill/>
          </a:ln>
        </p:spPr>
      </p:pic>
    </p:spTree>
    <p:extLst>
      <p:ext uri="{BB962C8B-B14F-4D97-AF65-F5344CB8AC3E}">
        <p14:creationId xmlns:p14="http://schemas.microsoft.com/office/powerpoint/2010/main" val="13720404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02"/>
        <p:cNvGrpSpPr/>
        <p:nvPr/>
      </p:nvGrpSpPr>
      <p:grpSpPr>
        <a:xfrm>
          <a:off x="0" y="0"/>
          <a:ext cx="0" cy="0"/>
          <a:chOff x="0" y="0"/>
          <a:chExt cx="0" cy="0"/>
        </a:xfrm>
      </p:grpSpPr>
      <p:sp>
        <p:nvSpPr>
          <p:cNvPr id="303" name="Google Shape;303;p25"/>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25"/>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 name="Google Shape;305;p25"/>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6732110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2"/>
        <p:cNvGrpSpPr/>
        <p:nvPr/>
      </p:nvGrpSpPr>
      <p:grpSpPr>
        <a:xfrm>
          <a:off x="0" y="0"/>
          <a:ext cx="0" cy="0"/>
          <a:chOff x="0" y="0"/>
          <a:chExt cx="0" cy="0"/>
        </a:xfrm>
      </p:grpSpPr>
      <p:sp>
        <p:nvSpPr>
          <p:cNvPr id="173" name="Google Shape;173;p11"/>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11"/>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11"/>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76" name="Google Shape;176;p11"/>
          <p:cNvGrpSpPr/>
          <p:nvPr/>
        </p:nvGrpSpPr>
        <p:grpSpPr>
          <a:xfrm>
            <a:off x="885340" y="715134"/>
            <a:ext cx="9938083" cy="5530305"/>
            <a:chOff x="677150" y="1466675"/>
            <a:chExt cx="4997025" cy="2780725"/>
          </a:xfrm>
        </p:grpSpPr>
        <p:sp>
          <p:nvSpPr>
            <p:cNvPr id="177" name="Google Shape;177;p11"/>
            <p:cNvSpPr/>
            <p:nvPr/>
          </p:nvSpPr>
          <p:spPr>
            <a:xfrm>
              <a:off x="932550" y="4033075"/>
              <a:ext cx="186350" cy="152125"/>
            </a:xfrm>
            <a:custGeom>
              <a:avLst/>
              <a:gdLst/>
              <a:ahLst/>
              <a:cxnLst/>
              <a:rect l="l" t="t" r="r" b="b"/>
              <a:pathLst>
                <a:path w="7454" h="6085" extrusionOk="0">
                  <a:moveTo>
                    <a:pt x="7061" y="0"/>
                  </a:moveTo>
                  <a:lnTo>
                    <a:pt x="6692" y="191"/>
                  </a:lnTo>
                  <a:lnTo>
                    <a:pt x="6644" y="191"/>
                  </a:lnTo>
                  <a:lnTo>
                    <a:pt x="6453" y="226"/>
                  </a:lnTo>
                  <a:lnTo>
                    <a:pt x="5799" y="131"/>
                  </a:lnTo>
                  <a:lnTo>
                    <a:pt x="5418" y="274"/>
                  </a:lnTo>
                  <a:lnTo>
                    <a:pt x="5299" y="357"/>
                  </a:lnTo>
                  <a:lnTo>
                    <a:pt x="5096" y="429"/>
                  </a:lnTo>
                  <a:lnTo>
                    <a:pt x="5084" y="453"/>
                  </a:lnTo>
                  <a:lnTo>
                    <a:pt x="5072" y="453"/>
                  </a:lnTo>
                  <a:lnTo>
                    <a:pt x="4858" y="512"/>
                  </a:lnTo>
                  <a:lnTo>
                    <a:pt x="4656" y="715"/>
                  </a:lnTo>
                  <a:lnTo>
                    <a:pt x="4584" y="929"/>
                  </a:lnTo>
                  <a:lnTo>
                    <a:pt x="4346" y="1143"/>
                  </a:lnTo>
                  <a:lnTo>
                    <a:pt x="4227" y="1286"/>
                  </a:lnTo>
                  <a:lnTo>
                    <a:pt x="4191" y="1322"/>
                  </a:lnTo>
                  <a:lnTo>
                    <a:pt x="3751" y="1667"/>
                  </a:lnTo>
                  <a:lnTo>
                    <a:pt x="3703" y="1667"/>
                  </a:lnTo>
                  <a:lnTo>
                    <a:pt x="3298" y="1846"/>
                  </a:lnTo>
                  <a:lnTo>
                    <a:pt x="3179" y="1905"/>
                  </a:lnTo>
                  <a:lnTo>
                    <a:pt x="3155" y="1917"/>
                  </a:lnTo>
                  <a:lnTo>
                    <a:pt x="3036" y="1953"/>
                  </a:lnTo>
                  <a:lnTo>
                    <a:pt x="2632" y="1953"/>
                  </a:lnTo>
                  <a:lnTo>
                    <a:pt x="2084" y="2072"/>
                  </a:lnTo>
                  <a:lnTo>
                    <a:pt x="1465" y="2191"/>
                  </a:lnTo>
                  <a:lnTo>
                    <a:pt x="1393" y="2191"/>
                  </a:lnTo>
                  <a:lnTo>
                    <a:pt x="1215" y="2203"/>
                  </a:lnTo>
                  <a:lnTo>
                    <a:pt x="1203" y="2191"/>
                  </a:lnTo>
                  <a:lnTo>
                    <a:pt x="989" y="2155"/>
                  </a:lnTo>
                  <a:lnTo>
                    <a:pt x="631" y="2096"/>
                  </a:lnTo>
                  <a:lnTo>
                    <a:pt x="369" y="2239"/>
                  </a:lnTo>
                  <a:lnTo>
                    <a:pt x="191" y="2310"/>
                  </a:lnTo>
                  <a:lnTo>
                    <a:pt x="119" y="2322"/>
                  </a:lnTo>
                  <a:lnTo>
                    <a:pt x="0" y="2393"/>
                  </a:lnTo>
                  <a:lnTo>
                    <a:pt x="0" y="2429"/>
                  </a:lnTo>
                  <a:lnTo>
                    <a:pt x="0" y="2548"/>
                  </a:lnTo>
                  <a:lnTo>
                    <a:pt x="155" y="2715"/>
                  </a:lnTo>
                  <a:lnTo>
                    <a:pt x="191" y="2727"/>
                  </a:lnTo>
                  <a:lnTo>
                    <a:pt x="310" y="2834"/>
                  </a:lnTo>
                  <a:lnTo>
                    <a:pt x="322" y="2858"/>
                  </a:lnTo>
                  <a:lnTo>
                    <a:pt x="357" y="2905"/>
                  </a:lnTo>
                  <a:lnTo>
                    <a:pt x="429" y="3024"/>
                  </a:lnTo>
                  <a:lnTo>
                    <a:pt x="441" y="3048"/>
                  </a:lnTo>
                  <a:lnTo>
                    <a:pt x="631" y="3429"/>
                  </a:lnTo>
                  <a:lnTo>
                    <a:pt x="655" y="3703"/>
                  </a:lnTo>
                  <a:lnTo>
                    <a:pt x="679" y="3822"/>
                  </a:lnTo>
                  <a:lnTo>
                    <a:pt x="869" y="4108"/>
                  </a:lnTo>
                  <a:lnTo>
                    <a:pt x="917" y="4120"/>
                  </a:lnTo>
                  <a:lnTo>
                    <a:pt x="1108" y="4417"/>
                  </a:lnTo>
                  <a:lnTo>
                    <a:pt x="1108" y="4465"/>
                  </a:lnTo>
                  <a:lnTo>
                    <a:pt x="1155" y="4536"/>
                  </a:lnTo>
                  <a:lnTo>
                    <a:pt x="1548" y="5013"/>
                  </a:lnTo>
                  <a:lnTo>
                    <a:pt x="1631" y="5156"/>
                  </a:lnTo>
                  <a:lnTo>
                    <a:pt x="1739" y="5346"/>
                  </a:lnTo>
                  <a:lnTo>
                    <a:pt x="1881" y="5548"/>
                  </a:lnTo>
                  <a:lnTo>
                    <a:pt x="2024" y="5989"/>
                  </a:lnTo>
                  <a:lnTo>
                    <a:pt x="2060" y="6060"/>
                  </a:lnTo>
                  <a:lnTo>
                    <a:pt x="2155" y="6084"/>
                  </a:lnTo>
                  <a:lnTo>
                    <a:pt x="2632" y="5989"/>
                  </a:lnTo>
                  <a:lnTo>
                    <a:pt x="2894" y="5846"/>
                  </a:lnTo>
                  <a:lnTo>
                    <a:pt x="3275" y="5751"/>
                  </a:lnTo>
                  <a:lnTo>
                    <a:pt x="3656" y="5596"/>
                  </a:lnTo>
                  <a:lnTo>
                    <a:pt x="3989" y="5227"/>
                  </a:lnTo>
                  <a:lnTo>
                    <a:pt x="4144" y="4989"/>
                  </a:lnTo>
                  <a:lnTo>
                    <a:pt x="4346" y="4703"/>
                  </a:lnTo>
                  <a:lnTo>
                    <a:pt x="4358" y="4703"/>
                  </a:lnTo>
                  <a:lnTo>
                    <a:pt x="4584" y="4501"/>
                  </a:lnTo>
                  <a:lnTo>
                    <a:pt x="4620" y="4346"/>
                  </a:lnTo>
                  <a:lnTo>
                    <a:pt x="4727" y="3929"/>
                  </a:lnTo>
                  <a:lnTo>
                    <a:pt x="4739" y="3905"/>
                  </a:lnTo>
                  <a:lnTo>
                    <a:pt x="4894" y="3501"/>
                  </a:lnTo>
                  <a:lnTo>
                    <a:pt x="4906" y="3465"/>
                  </a:lnTo>
                  <a:lnTo>
                    <a:pt x="5013" y="3262"/>
                  </a:lnTo>
                  <a:lnTo>
                    <a:pt x="5084" y="3108"/>
                  </a:lnTo>
                  <a:lnTo>
                    <a:pt x="5215" y="2905"/>
                  </a:lnTo>
                  <a:lnTo>
                    <a:pt x="5215" y="2608"/>
                  </a:lnTo>
                  <a:lnTo>
                    <a:pt x="5203" y="2512"/>
                  </a:lnTo>
                  <a:lnTo>
                    <a:pt x="5453" y="2072"/>
                  </a:lnTo>
                  <a:lnTo>
                    <a:pt x="5965" y="1596"/>
                  </a:lnTo>
                  <a:lnTo>
                    <a:pt x="6049" y="1500"/>
                  </a:lnTo>
                  <a:lnTo>
                    <a:pt x="6251" y="1310"/>
                  </a:lnTo>
                  <a:lnTo>
                    <a:pt x="7227" y="786"/>
                  </a:lnTo>
                  <a:lnTo>
                    <a:pt x="7239" y="726"/>
                  </a:lnTo>
                  <a:lnTo>
                    <a:pt x="7454" y="357"/>
                  </a:lnTo>
                  <a:lnTo>
                    <a:pt x="7454" y="334"/>
                  </a:lnTo>
                  <a:lnTo>
                    <a:pt x="7323" y="12"/>
                  </a:lnTo>
                  <a:lnTo>
                    <a:pt x="706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11"/>
            <p:cNvSpPr/>
            <p:nvPr/>
          </p:nvSpPr>
          <p:spPr>
            <a:xfrm>
              <a:off x="1552275" y="3990200"/>
              <a:ext cx="99725" cy="145275"/>
            </a:xfrm>
            <a:custGeom>
              <a:avLst/>
              <a:gdLst/>
              <a:ahLst/>
              <a:cxnLst/>
              <a:rect l="l" t="t" r="r" b="b"/>
              <a:pathLst>
                <a:path w="3989" h="5811" extrusionOk="0">
                  <a:moveTo>
                    <a:pt x="3560" y="1"/>
                  </a:moveTo>
                  <a:lnTo>
                    <a:pt x="2893" y="36"/>
                  </a:lnTo>
                  <a:lnTo>
                    <a:pt x="2417" y="274"/>
                  </a:lnTo>
                  <a:lnTo>
                    <a:pt x="2215" y="596"/>
                  </a:lnTo>
                  <a:lnTo>
                    <a:pt x="2119" y="1072"/>
                  </a:lnTo>
                  <a:lnTo>
                    <a:pt x="2072" y="1191"/>
                  </a:lnTo>
                  <a:lnTo>
                    <a:pt x="2000" y="1632"/>
                  </a:lnTo>
                  <a:lnTo>
                    <a:pt x="1917" y="1715"/>
                  </a:lnTo>
                  <a:lnTo>
                    <a:pt x="1441" y="2549"/>
                  </a:lnTo>
                  <a:lnTo>
                    <a:pt x="1357" y="2715"/>
                  </a:lnTo>
                  <a:lnTo>
                    <a:pt x="1238" y="2918"/>
                  </a:lnTo>
                  <a:lnTo>
                    <a:pt x="881" y="3680"/>
                  </a:lnTo>
                  <a:lnTo>
                    <a:pt x="810" y="3846"/>
                  </a:lnTo>
                  <a:lnTo>
                    <a:pt x="762" y="3870"/>
                  </a:lnTo>
                  <a:lnTo>
                    <a:pt x="750" y="3989"/>
                  </a:lnTo>
                  <a:lnTo>
                    <a:pt x="595" y="4215"/>
                  </a:lnTo>
                  <a:lnTo>
                    <a:pt x="405" y="4632"/>
                  </a:lnTo>
                  <a:lnTo>
                    <a:pt x="405" y="4668"/>
                  </a:lnTo>
                  <a:lnTo>
                    <a:pt x="369" y="5204"/>
                  </a:lnTo>
                  <a:lnTo>
                    <a:pt x="357" y="5263"/>
                  </a:lnTo>
                  <a:lnTo>
                    <a:pt x="238" y="5418"/>
                  </a:lnTo>
                  <a:lnTo>
                    <a:pt x="0" y="5704"/>
                  </a:lnTo>
                  <a:lnTo>
                    <a:pt x="536" y="5811"/>
                  </a:lnTo>
                  <a:lnTo>
                    <a:pt x="822" y="5775"/>
                  </a:lnTo>
                  <a:lnTo>
                    <a:pt x="965" y="5799"/>
                  </a:lnTo>
                  <a:lnTo>
                    <a:pt x="965" y="5573"/>
                  </a:lnTo>
                  <a:lnTo>
                    <a:pt x="1262" y="5418"/>
                  </a:lnTo>
                  <a:lnTo>
                    <a:pt x="2131" y="5085"/>
                  </a:lnTo>
                  <a:lnTo>
                    <a:pt x="3620" y="3573"/>
                  </a:lnTo>
                  <a:lnTo>
                    <a:pt x="3679" y="3501"/>
                  </a:lnTo>
                  <a:lnTo>
                    <a:pt x="3679" y="3239"/>
                  </a:lnTo>
                  <a:lnTo>
                    <a:pt x="3679" y="2953"/>
                  </a:lnTo>
                  <a:lnTo>
                    <a:pt x="3846" y="2430"/>
                  </a:lnTo>
                  <a:lnTo>
                    <a:pt x="3965" y="2001"/>
                  </a:lnTo>
                  <a:lnTo>
                    <a:pt x="3989" y="1810"/>
                  </a:lnTo>
                  <a:lnTo>
                    <a:pt x="3989" y="1715"/>
                  </a:lnTo>
                  <a:lnTo>
                    <a:pt x="3989" y="1525"/>
                  </a:lnTo>
                  <a:lnTo>
                    <a:pt x="3870" y="441"/>
                  </a:lnTo>
                  <a:lnTo>
                    <a:pt x="3798" y="274"/>
                  </a:lnTo>
                  <a:lnTo>
                    <a:pt x="3786" y="274"/>
                  </a:lnTo>
                  <a:lnTo>
                    <a:pt x="3632" y="120"/>
                  </a:lnTo>
                  <a:lnTo>
                    <a:pt x="3560" y="1"/>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11"/>
            <p:cNvSpPr/>
            <p:nvPr/>
          </p:nvSpPr>
          <p:spPr>
            <a:xfrm>
              <a:off x="1185850" y="4136950"/>
              <a:ext cx="105700" cy="110450"/>
            </a:xfrm>
            <a:custGeom>
              <a:avLst/>
              <a:gdLst/>
              <a:ahLst/>
              <a:cxnLst/>
              <a:rect l="l" t="t" r="r" b="b"/>
              <a:pathLst>
                <a:path w="4228" h="4418" extrusionOk="0">
                  <a:moveTo>
                    <a:pt x="3751" y="0"/>
                  </a:moveTo>
                  <a:lnTo>
                    <a:pt x="3584" y="72"/>
                  </a:lnTo>
                  <a:lnTo>
                    <a:pt x="3584" y="143"/>
                  </a:lnTo>
                  <a:lnTo>
                    <a:pt x="3620" y="262"/>
                  </a:lnTo>
                  <a:lnTo>
                    <a:pt x="3620" y="346"/>
                  </a:lnTo>
                  <a:lnTo>
                    <a:pt x="3060" y="358"/>
                  </a:lnTo>
                  <a:lnTo>
                    <a:pt x="2798" y="262"/>
                  </a:lnTo>
                  <a:lnTo>
                    <a:pt x="2263" y="310"/>
                  </a:lnTo>
                  <a:lnTo>
                    <a:pt x="1620" y="131"/>
                  </a:lnTo>
                  <a:lnTo>
                    <a:pt x="1429" y="108"/>
                  </a:lnTo>
                  <a:lnTo>
                    <a:pt x="1310" y="108"/>
                  </a:lnTo>
                  <a:lnTo>
                    <a:pt x="1096" y="143"/>
                  </a:lnTo>
                  <a:lnTo>
                    <a:pt x="1084" y="143"/>
                  </a:lnTo>
                  <a:lnTo>
                    <a:pt x="1013" y="786"/>
                  </a:lnTo>
                  <a:lnTo>
                    <a:pt x="667" y="1322"/>
                  </a:lnTo>
                  <a:lnTo>
                    <a:pt x="489" y="1489"/>
                  </a:lnTo>
                  <a:lnTo>
                    <a:pt x="262" y="1620"/>
                  </a:lnTo>
                  <a:lnTo>
                    <a:pt x="60" y="1739"/>
                  </a:lnTo>
                  <a:lnTo>
                    <a:pt x="24" y="2084"/>
                  </a:lnTo>
                  <a:lnTo>
                    <a:pt x="1" y="2584"/>
                  </a:lnTo>
                  <a:lnTo>
                    <a:pt x="24" y="2786"/>
                  </a:lnTo>
                  <a:lnTo>
                    <a:pt x="143" y="3048"/>
                  </a:lnTo>
                  <a:lnTo>
                    <a:pt x="227" y="3215"/>
                  </a:lnTo>
                  <a:lnTo>
                    <a:pt x="239" y="3239"/>
                  </a:lnTo>
                  <a:lnTo>
                    <a:pt x="346" y="3465"/>
                  </a:lnTo>
                  <a:lnTo>
                    <a:pt x="501" y="3584"/>
                  </a:lnTo>
                  <a:lnTo>
                    <a:pt x="655" y="3703"/>
                  </a:lnTo>
                  <a:lnTo>
                    <a:pt x="739" y="3858"/>
                  </a:lnTo>
                  <a:lnTo>
                    <a:pt x="989" y="4013"/>
                  </a:lnTo>
                  <a:lnTo>
                    <a:pt x="1382" y="4334"/>
                  </a:lnTo>
                  <a:lnTo>
                    <a:pt x="1429" y="4346"/>
                  </a:lnTo>
                  <a:lnTo>
                    <a:pt x="1786" y="4370"/>
                  </a:lnTo>
                  <a:lnTo>
                    <a:pt x="1953" y="4418"/>
                  </a:lnTo>
                  <a:lnTo>
                    <a:pt x="2560" y="4287"/>
                  </a:lnTo>
                  <a:lnTo>
                    <a:pt x="3179" y="4049"/>
                  </a:lnTo>
                  <a:lnTo>
                    <a:pt x="3465" y="3977"/>
                  </a:lnTo>
                  <a:lnTo>
                    <a:pt x="3620" y="3894"/>
                  </a:lnTo>
                  <a:lnTo>
                    <a:pt x="4180" y="3227"/>
                  </a:lnTo>
                  <a:lnTo>
                    <a:pt x="4227" y="3096"/>
                  </a:lnTo>
                  <a:lnTo>
                    <a:pt x="4120" y="2941"/>
                  </a:lnTo>
                  <a:lnTo>
                    <a:pt x="4180" y="2548"/>
                  </a:lnTo>
                  <a:lnTo>
                    <a:pt x="4227" y="2346"/>
                  </a:lnTo>
                  <a:lnTo>
                    <a:pt x="4227" y="1846"/>
                  </a:lnTo>
                  <a:lnTo>
                    <a:pt x="4168" y="1596"/>
                  </a:lnTo>
                  <a:lnTo>
                    <a:pt x="3894" y="905"/>
                  </a:lnTo>
                  <a:lnTo>
                    <a:pt x="3811" y="596"/>
                  </a:lnTo>
                  <a:lnTo>
                    <a:pt x="3930" y="191"/>
                  </a:lnTo>
                  <a:lnTo>
                    <a:pt x="375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11"/>
            <p:cNvSpPr/>
            <p:nvPr/>
          </p:nvSpPr>
          <p:spPr>
            <a:xfrm>
              <a:off x="1638875" y="3864900"/>
              <a:ext cx="105100" cy="100625"/>
            </a:xfrm>
            <a:custGeom>
              <a:avLst/>
              <a:gdLst/>
              <a:ahLst/>
              <a:cxnLst/>
              <a:rect l="l" t="t" r="r" b="b"/>
              <a:pathLst>
                <a:path w="4204" h="4025" extrusionOk="0">
                  <a:moveTo>
                    <a:pt x="3918" y="0"/>
                  </a:moveTo>
                  <a:lnTo>
                    <a:pt x="3549" y="167"/>
                  </a:lnTo>
                  <a:lnTo>
                    <a:pt x="3442" y="393"/>
                  </a:lnTo>
                  <a:lnTo>
                    <a:pt x="3442" y="417"/>
                  </a:lnTo>
                  <a:lnTo>
                    <a:pt x="3370" y="631"/>
                  </a:lnTo>
                  <a:lnTo>
                    <a:pt x="3239" y="988"/>
                  </a:lnTo>
                  <a:lnTo>
                    <a:pt x="2858" y="1107"/>
                  </a:lnTo>
                  <a:lnTo>
                    <a:pt x="2561" y="1024"/>
                  </a:lnTo>
                  <a:lnTo>
                    <a:pt x="2477" y="1060"/>
                  </a:lnTo>
                  <a:lnTo>
                    <a:pt x="2323" y="1143"/>
                  </a:lnTo>
                  <a:lnTo>
                    <a:pt x="2287" y="1143"/>
                  </a:lnTo>
                  <a:lnTo>
                    <a:pt x="1846" y="1346"/>
                  </a:lnTo>
                  <a:lnTo>
                    <a:pt x="1787" y="1417"/>
                  </a:lnTo>
                  <a:lnTo>
                    <a:pt x="1370" y="1584"/>
                  </a:lnTo>
                  <a:lnTo>
                    <a:pt x="1180" y="1596"/>
                  </a:lnTo>
                  <a:lnTo>
                    <a:pt x="989" y="1667"/>
                  </a:lnTo>
                  <a:lnTo>
                    <a:pt x="953" y="1679"/>
                  </a:lnTo>
                  <a:lnTo>
                    <a:pt x="1001" y="1703"/>
                  </a:lnTo>
                  <a:lnTo>
                    <a:pt x="656" y="2024"/>
                  </a:lnTo>
                  <a:lnTo>
                    <a:pt x="632" y="2072"/>
                  </a:lnTo>
                  <a:lnTo>
                    <a:pt x="465" y="2310"/>
                  </a:lnTo>
                  <a:lnTo>
                    <a:pt x="382" y="2536"/>
                  </a:lnTo>
                  <a:lnTo>
                    <a:pt x="382" y="2953"/>
                  </a:lnTo>
                  <a:lnTo>
                    <a:pt x="382" y="2965"/>
                  </a:lnTo>
                  <a:lnTo>
                    <a:pt x="382" y="2977"/>
                  </a:lnTo>
                  <a:lnTo>
                    <a:pt x="358" y="3143"/>
                  </a:lnTo>
                  <a:lnTo>
                    <a:pt x="96" y="3489"/>
                  </a:lnTo>
                  <a:lnTo>
                    <a:pt x="1" y="3572"/>
                  </a:lnTo>
                  <a:lnTo>
                    <a:pt x="215" y="3929"/>
                  </a:lnTo>
                  <a:lnTo>
                    <a:pt x="572" y="3941"/>
                  </a:lnTo>
                  <a:lnTo>
                    <a:pt x="775" y="3977"/>
                  </a:lnTo>
                  <a:lnTo>
                    <a:pt x="882" y="4024"/>
                  </a:lnTo>
                  <a:lnTo>
                    <a:pt x="1001" y="4001"/>
                  </a:lnTo>
                  <a:lnTo>
                    <a:pt x="1287" y="3560"/>
                  </a:lnTo>
                  <a:lnTo>
                    <a:pt x="1406" y="3405"/>
                  </a:lnTo>
                  <a:lnTo>
                    <a:pt x="1846" y="3286"/>
                  </a:lnTo>
                  <a:lnTo>
                    <a:pt x="1882" y="3310"/>
                  </a:lnTo>
                  <a:lnTo>
                    <a:pt x="2120" y="3310"/>
                  </a:lnTo>
                  <a:lnTo>
                    <a:pt x="2239" y="3262"/>
                  </a:lnTo>
                  <a:lnTo>
                    <a:pt x="2596" y="3012"/>
                  </a:lnTo>
                  <a:lnTo>
                    <a:pt x="2715" y="2929"/>
                  </a:lnTo>
                  <a:lnTo>
                    <a:pt x="3085" y="2893"/>
                  </a:lnTo>
                  <a:lnTo>
                    <a:pt x="3358" y="2679"/>
                  </a:lnTo>
                  <a:lnTo>
                    <a:pt x="3477" y="2608"/>
                  </a:lnTo>
                  <a:lnTo>
                    <a:pt x="3597" y="2536"/>
                  </a:lnTo>
                  <a:lnTo>
                    <a:pt x="3620" y="2489"/>
                  </a:lnTo>
                  <a:lnTo>
                    <a:pt x="3787" y="2215"/>
                  </a:lnTo>
                  <a:lnTo>
                    <a:pt x="3799" y="2179"/>
                  </a:lnTo>
                  <a:lnTo>
                    <a:pt x="3870" y="1703"/>
                  </a:lnTo>
                  <a:lnTo>
                    <a:pt x="3906" y="1655"/>
                  </a:lnTo>
                  <a:lnTo>
                    <a:pt x="3918" y="1429"/>
                  </a:lnTo>
                  <a:lnTo>
                    <a:pt x="3870" y="1262"/>
                  </a:lnTo>
                  <a:lnTo>
                    <a:pt x="3870" y="1107"/>
                  </a:lnTo>
                  <a:lnTo>
                    <a:pt x="3906" y="1012"/>
                  </a:lnTo>
                  <a:lnTo>
                    <a:pt x="4085" y="881"/>
                  </a:lnTo>
                  <a:lnTo>
                    <a:pt x="4108" y="869"/>
                  </a:lnTo>
                  <a:lnTo>
                    <a:pt x="4192" y="631"/>
                  </a:lnTo>
                  <a:lnTo>
                    <a:pt x="4204" y="512"/>
                  </a:lnTo>
                  <a:lnTo>
                    <a:pt x="4156" y="191"/>
                  </a:lnTo>
                  <a:lnTo>
                    <a:pt x="3918"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11"/>
            <p:cNvSpPr/>
            <p:nvPr/>
          </p:nvSpPr>
          <p:spPr>
            <a:xfrm>
              <a:off x="677150" y="3964900"/>
              <a:ext cx="67600" cy="96175"/>
            </a:xfrm>
            <a:custGeom>
              <a:avLst/>
              <a:gdLst/>
              <a:ahLst/>
              <a:cxnLst/>
              <a:rect l="l" t="t" r="r" b="b"/>
              <a:pathLst>
                <a:path w="2704" h="3847" extrusionOk="0">
                  <a:moveTo>
                    <a:pt x="1001" y="1"/>
                  </a:moveTo>
                  <a:lnTo>
                    <a:pt x="894" y="24"/>
                  </a:lnTo>
                  <a:lnTo>
                    <a:pt x="846" y="60"/>
                  </a:lnTo>
                  <a:lnTo>
                    <a:pt x="763" y="96"/>
                  </a:lnTo>
                  <a:lnTo>
                    <a:pt x="751" y="96"/>
                  </a:lnTo>
                  <a:lnTo>
                    <a:pt x="656" y="120"/>
                  </a:lnTo>
                  <a:lnTo>
                    <a:pt x="596" y="215"/>
                  </a:lnTo>
                  <a:lnTo>
                    <a:pt x="715" y="382"/>
                  </a:lnTo>
                  <a:lnTo>
                    <a:pt x="251" y="739"/>
                  </a:lnTo>
                  <a:lnTo>
                    <a:pt x="120" y="739"/>
                  </a:lnTo>
                  <a:lnTo>
                    <a:pt x="120" y="703"/>
                  </a:lnTo>
                  <a:lnTo>
                    <a:pt x="108" y="703"/>
                  </a:lnTo>
                  <a:lnTo>
                    <a:pt x="1" y="822"/>
                  </a:lnTo>
                  <a:lnTo>
                    <a:pt x="48" y="1001"/>
                  </a:lnTo>
                  <a:lnTo>
                    <a:pt x="48" y="1013"/>
                  </a:lnTo>
                  <a:lnTo>
                    <a:pt x="286" y="1215"/>
                  </a:lnTo>
                  <a:lnTo>
                    <a:pt x="596" y="1894"/>
                  </a:lnTo>
                  <a:lnTo>
                    <a:pt x="644" y="1989"/>
                  </a:lnTo>
                  <a:lnTo>
                    <a:pt x="894" y="2489"/>
                  </a:lnTo>
                  <a:lnTo>
                    <a:pt x="1048" y="2787"/>
                  </a:lnTo>
                  <a:lnTo>
                    <a:pt x="1263" y="3275"/>
                  </a:lnTo>
                  <a:lnTo>
                    <a:pt x="1346" y="3608"/>
                  </a:lnTo>
                  <a:lnTo>
                    <a:pt x="1596" y="3834"/>
                  </a:lnTo>
                  <a:lnTo>
                    <a:pt x="1715" y="3846"/>
                  </a:lnTo>
                  <a:lnTo>
                    <a:pt x="1739" y="3846"/>
                  </a:lnTo>
                  <a:lnTo>
                    <a:pt x="1953" y="3608"/>
                  </a:lnTo>
                  <a:lnTo>
                    <a:pt x="2108" y="3275"/>
                  </a:lnTo>
                  <a:lnTo>
                    <a:pt x="2180" y="3132"/>
                  </a:lnTo>
                  <a:lnTo>
                    <a:pt x="2477" y="2560"/>
                  </a:lnTo>
                  <a:lnTo>
                    <a:pt x="2477" y="2525"/>
                  </a:lnTo>
                  <a:lnTo>
                    <a:pt x="2489" y="2287"/>
                  </a:lnTo>
                  <a:lnTo>
                    <a:pt x="2430" y="2084"/>
                  </a:lnTo>
                  <a:lnTo>
                    <a:pt x="2382" y="1965"/>
                  </a:lnTo>
                  <a:lnTo>
                    <a:pt x="2442" y="1537"/>
                  </a:lnTo>
                  <a:lnTo>
                    <a:pt x="2549" y="1358"/>
                  </a:lnTo>
                  <a:lnTo>
                    <a:pt x="2656" y="1239"/>
                  </a:lnTo>
                  <a:lnTo>
                    <a:pt x="2703" y="1048"/>
                  </a:lnTo>
                  <a:lnTo>
                    <a:pt x="2501" y="810"/>
                  </a:lnTo>
                  <a:lnTo>
                    <a:pt x="2430" y="620"/>
                  </a:lnTo>
                  <a:lnTo>
                    <a:pt x="2239" y="167"/>
                  </a:lnTo>
                  <a:lnTo>
                    <a:pt x="2156" y="96"/>
                  </a:lnTo>
                  <a:lnTo>
                    <a:pt x="1894" y="24"/>
                  </a:lnTo>
                  <a:lnTo>
                    <a:pt x="1763" y="48"/>
                  </a:lnTo>
                  <a:lnTo>
                    <a:pt x="1072" y="24"/>
                  </a:lnTo>
                  <a:lnTo>
                    <a:pt x="1001" y="1"/>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11"/>
            <p:cNvSpPr/>
            <p:nvPr/>
          </p:nvSpPr>
          <p:spPr>
            <a:xfrm>
              <a:off x="840275" y="4134575"/>
              <a:ext cx="50625" cy="44075"/>
            </a:xfrm>
            <a:custGeom>
              <a:avLst/>
              <a:gdLst/>
              <a:ahLst/>
              <a:cxnLst/>
              <a:rect l="l" t="t" r="r" b="b"/>
              <a:pathLst>
                <a:path w="2025" h="1763" extrusionOk="0">
                  <a:moveTo>
                    <a:pt x="1096" y="0"/>
                  </a:moveTo>
                  <a:lnTo>
                    <a:pt x="512" y="322"/>
                  </a:lnTo>
                  <a:lnTo>
                    <a:pt x="12" y="834"/>
                  </a:lnTo>
                  <a:lnTo>
                    <a:pt x="0" y="1119"/>
                  </a:lnTo>
                  <a:lnTo>
                    <a:pt x="12" y="1286"/>
                  </a:lnTo>
                  <a:lnTo>
                    <a:pt x="536" y="1762"/>
                  </a:lnTo>
                  <a:lnTo>
                    <a:pt x="858" y="1727"/>
                  </a:lnTo>
                  <a:lnTo>
                    <a:pt x="929" y="1715"/>
                  </a:lnTo>
                  <a:lnTo>
                    <a:pt x="1334" y="1667"/>
                  </a:lnTo>
                  <a:lnTo>
                    <a:pt x="1393" y="1643"/>
                  </a:lnTo>
                  <a:lnTo>
                    <a:pt x="1691" y="1405"/>
                  </a:lnTo>
                  <a:lnTo>
                    <a:pt x="1846" y="1227"/>
                  </a:lnTo>
                  <a:lnTo>
                    <a:pt x="1858" y="1215"/>
                  </a:lnTo>
                  <a:lnTo>
                    <a:pt x="2001" y="1000"/>
                  </a:lnTo>
                  <a:lnTo>
                    <a:pt x="2024" y="953"/>
                  </a:lnTo>
                  <a:lnTo>
                    <a:pt x="2024" y="691"/>
                  </a:lnTo>
                  <a:lnTo>
                    <a:pt x="2001" y="643"/>
                  </a:lnTo>
                  <a:lnTo>
                    <a:pt x="1751" y="381"/>
                  </a:lnTo>
                  <a:lnTo>
                    <a:pt x="1643" y="322"/>
                  </a:lnTo>
                  <a:lnTo>
                    <a:pt x="1608" y="298"/>
                  </a:lnTo>
                  <a:lnTo>
                    <a:pt x="1489" y="226"/>
                  </a:lnTo>
                  <a:lnTo>
                    <a:pt x="1286" y="95"/>
                  </a:lnTo>
                  <a:lnTo>
                    <a:pt x="1096"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11"/>
            <p:cNvSpPr/>
            <p:nvPr/>
          </p:nvSpPr>
          <p:spPr>
            <a:xfrm>
              <a:off x="4813975" y="3285125"/>
              <a:ext cx="59575" cy="40050"/>
            </a:xfrm>
            <a:custGeom>
              <a:avLst/>
              <a:gdLst/>
              <a:ahLst/>
              <a:cxnLst/>
              <a:rect l="l" t="t" r="r" b="b"/>
              <a:pathLst>
                <a:path w="2383" h="1602" extrusionOk="0">
                  <a:moveTo>
                    <a:pt x="695" y="168"/>
                  </a:moveTo>
                  <a:lnTo>
                    <a:pt x="695" y="168"/>
                  </a:lnTo>
                  <a:cubicBezTo>
                    <a:pt x="705" y="183"/>
                    <a:pt x="720" y="198"/>
                    <a:pt x="739" y="212"/>
                  </a:cubicBezTo>
                  <a:cubicBezTo>
                    <a:pt x="718" y="202"/>
                    <a:pt x="704" y="186"/>
                    <a:pt x="695" y="168"/>
                  </a:cubicBezTo>
                  <a:close/>
                  <a:moveTo>
                    <a:pt x="1037" y="807"/>
                  </a:moveTo>
                  <a:cubicBezTo>
                    <a:pt x="1049" y="807"/>
                    <a:pt x="1049" y="819"/>
                    <a:pt x="1072" y="843"/>
                  </a:cubicBezTo>
                  <a:lnTo>
                    <a:pt x="1037" y="807"/>
                  </a:lnTo>
                  <a:close/>
                  <a:moveTo>
                    <a:pt x="636" y="1"/>
                  </a:moveTo>
                  <a:cubicBezTo>
                    <a:pt x="620" y="1"/>
                    <a:pt x="599" y="10"/>
                    <a:pt x="572" y="34"/>
                  </a:cubicBezTo>
                  <a:cubicBezTo>
                    <a:pt x="596" y="45"/>
                    <a:pt x="596" y="81"/>
                    <a:pt x="596" y="105"/>
                  </a:cubicBezTo>
                  <a:cubicBezTo>
                    <a:pt x="572" y="105"/>
                    <a:pt x="596" y="81"/>
                    <a:pt x="572" y="69"/>
                  </a:cubicBezTo>
                  <a:cubicBezTo>
                    <a:pt x="572" y="45"/>
                    <a:pt x="560" y="45"/>
                    <a:pt x="548" y="45"/>
                  </a:cubicBezTo>
                  <a:cubicBezTo>
                    <a:pt x="489" y="81"/>
                    <a:pt x="477" y="129"/>
                    <a:pt x="441" y="164"/>
                  </a:cubicBezTo>
                  <a:cubicBezTo>
                    <a:pt x="429" y="188"/>
                    <a:pt x="418" y="212"/>
                    <a:pt x="394" y="224"/>
                  </a:cubicBezTo>
                  <a:cubicBezTo>
                    <a:pt x="382" y="260"/>
                    <a:pt x="358" y="284"/>
                    <a:pt x="322" y="307"/>
                  </a:cubicBezTo>
                  <a:cubicBezTo>
                    <a:pt x="239" y="379"/>
                    <a:pt x="120" y="307"/>
                    <a:pt x="37" y="391"/>
                  </a:cubicBezTo>
                  <a:cubicBezTo>
                    <a:pt x="1" y="438"/>
                    <a:pt x="1" y="498"/>
                    <a:pt x="13" y="557"/>
                  </a:cubicBezTo>
                  <a:cubicBezTo>
                    <a:pt x="144" y="629"/>
                    <a:pt x="144" y="736"/>
                    <a:pt x="84" y="855"/>
                  </a:cubicBezTo>
                  <a:cubicBezTo>
                    <a:pt x="37" y="962"/>
                    <a:pt x="37" y="1057"/>
                    <a:pt x="25" y="1165"/>
                  </a:cubicBezTo>
                  <a:cubicBezTo>
                    <a:pt x="120" y="1260"/>
                    <a:pt x="203" y="1343"/>
                    <a:pt x="334" y="1355"/>
                  </a:cubicBezTo>
                  <a:cubicBezTo>
                    <a:pt x="429" y="1319"/>
                    <a:pt x="548" y="1319"/>
                    <a:pt x="608" y="1212"/>
                  </a:cubicBezTo>
                  <a:cubicBezTo>
                    <a:pt x="620" y="1177"/>
                    <a:pt x="596" y="1153"/>
                    <a:pt x="608" y="1117"/>
                  </a:cubicBezTo>
                  <a:lnTo>
                    <a:pt x="608" y="1117"/>
                  </a:lnTo>
                  <a:cubicBezTo>
                    <a:pt x="656" y="1153"/>
                    <a:pt x="679" y="1165"/>
                    <a:pt x="715" y="1165"/>
                  </a:cubicBezTo>
                  <a:cubicBezTo>
                    <a:pt x="752" y="1152"/>
                    <a:pt x="789" y="1147"/>
                    <a:pt x="824" y="1147"/>
                  </a:cubicBezTo>
                  <a:cubicBezTo>
                    <a:pt x="927" y="1147"/>
                    <a:pt x="1026" y="1189"/>
                    <a:pt x="1132" y="1224"/>
                  </a:cubicBezTo>
                  <a:cubicBezTo>
                    <a:pt x="1229" y="1232"/>
                    <a:pt x="1321" y="1252"/>
                    <a:pt x="1416" y="1252"/>
                  </a:cubicBezTo>
                  <a:cubicBezTo>
                    <a:pt x="1459" y="1252"/>
                    <a:pt x="1503" y="1247"/>
                    <a:pt x="1549" y="1236"/>
                  </a:cubicBezTo>
                  <a:lnTo>
                    <a:pt x="1549" y="1236"/>
                  </a:lnTo>
                  <a:cubicBezTo>
                    <a:pt x="1549" y="1296"/>
                    <a:pt x="1489" y="1319"/>
                    <a:pt x="1465" y="1355"/>
                  </a:cubicBezTo>
                  <a:cubicBezTo>
                    <a:pt x="1465" y="1367"/>
                    <a:pt x="1465" y="1391"/>
                    <a:pt x="1489" y="1391"/>
                  </a:cubicBezTo>
                  <a:cubicBezTo>
                    <a:pt x="1505" y="1389"/>
                    <a:pt x="1522" y="1387"/>
                    <a:pt x="1538" y="1387"/>
                  </a:cubicBezTo>
                  <a:cubicBezTo>
                    <a:pt x="1607" y="1387"/>
                    <a:pt x="1675" y="1412"/>
                    <a:pt x="1703" y="1498"/>
                  </a:cubicBezTo>
                  <a:cubicBezTo>
                    <a:pt x="1703" y="1510"/>
                    <a:pt x="1727" y="1510"/>
                    <a:pt x="1739" y="1510"/>
                  </a:cubicBezTo>
                  <a:cubicBezTo>
                    <a:pt x="1787" y="1510"/>
                    <a:pt x="1846" y="1510"/>
                    <a:pt x="1870" y="1558"/>
                  </a:cubicBezTo>
                  <a:cubicBezTo>
                    <a:pt x="1928" y="1579"/>
                    <a:pt x="1982" y="1601"/>
                    <a:pt x="2037" y="1601"/>
                  </a:cubicBezTo>
                  <a:cubicBezTo>
                    <a:pt x="2072" y="1601"/>
                    <a:pt x="2107" y="1592"/>
                    <a:pt x="2144" y="1569"/>
                  </a:cubicBezTo>
                  <a:cubicBezTo>
                    <a:pt x="2215" y="1534"/>
                    <a:pt x="2287" y="1510"/>
                    <a:pt x="2334" y="1438"/>
                  </a:cubicBezTo>
                  <a:cubicBezTo>
                    <a:pt x="2334" y="1403"/>
                    <a:pt x="2346" y="1391"/>
                    <a:pt x="2346" y="1379"/>
                  </a:cubicBezTo>
                  <a:cubicBezTo>
                    <a:pt x="2382" y="1331"/>
                    <a:pt x="2358" y="1284"/>
                    <a:pt x="2358" y="1236"/>
                  </a:cubicBezTo>
                  <a:cubicBezTo>
                    <a:pt x="2382" y="1105"/>
                    <a:pt x="2323" y="1034"/>
                    <a:pt x="2180" y="1022"/>
                  </a:cubicBezTo>
                  <a:cubicBezTo>
                    <a:pt x="2156" y="1022"/>
                    <a:pt x="2120" y="998"/>
                    <a:pt x="2096" y="986"/>
                  </a:cubicBezTo>
                  <a:cubicBezTo>
                    <a:pt x="2084" y="974"/>
                    <a:pt x="2061" y="962"/>
                    <a:pt x="2049" y="962"/>
                  </a:cubicBezTo>
                  <a:cubicBezTo>
                    <a:pt x="1970" y="941"/>
                    <a:pt x="1896" y="936"/>
                    <a:pt x="1821" y="936"/>
                  </a:cubicBezTo>
                  <a:cubicBezTo>
                    <a:pt x="1771" y="936"/>
                    <a:pt x="1720" y="938"/>
                    <a:pt x="1668" y="938"/>
                  </a:cubicBezTo>
                  <a:cubicBezTo>
                    <a:pt x="1549" y="938"/>
                    <a:pt x="1430" y="926"/>
                    <a:pt x="1334" y="855"/>
                  </a:cubicBezTo>
                  <a:cubicBezTo>
                    <a:pt x="1315" y="852"/>
                    <a:pt x="1296" y="851"/>
                    <a:pt x="1276" y="851"/>
                  </a:cubicBezTo>
                  <a:cubicBezTo>
                    <a:pt x="1241" y="851"/>
                    <a:pt x="1204" y="854"/>
                    <a:pt x="1168" y="854"/>
                  </a:cubicBezTo>
                  <a:cubicBezTo>
                    <a:pt x="1146" y="854"/>
                    <a:pt x="1123" y="853"/>
                    <a:pt x="1102" y="850"/>
                  </a:cubicBezTo>
                  <a:lnTo>
                    <a:pt x="1102" y="850"/>
                  </a:lnTo>
                  <a:cubicBezTo>
                    <a:pt x="1209" y="811"/>
                    <a:pt x="1144" y="733"/>
                    <a:pt x="1144" y="676"/>
                  </a:cubicBezTo>
                  <a:cubicBezTo>
                    <a:pt x="1072" y="676"/>
                    <a:pt x="1096" y="629"/>
                    <a:pt x="1096" y="581"/>
                  </a:cubicBezTo>
                  <a:lnTo>
                    <a:pt x="1096" y="557"/>
                  </a:lnTo>
                  <a:cubicBezTo>
                    <a:pt x="1025" y="367"/>
                    <a:pt x="906" y="224"/>
                    <a:pt x="775" y="81"/>
                  </a:cubicBezTo>
                  <a:cubicBezTo>
                    <a:pt x="752" y="74"/>
                    <a:pt x="735" y="57"/>
                    <a:pt x="719" y="57"/>
                  </a:cubicBezTo>
                  <a:cubicBezTo>
                    <a:pt x="709" y="57"/>
                    <a:pt x="700" y="63"/>
                    <a:pt x="691" y="81"/>
                  </a:cubicBezTo>
                  <a:cubicBezTo>
                    <a:pt x="685" y="97"/>
                    <a:pt x="682" y="110"/>
                    <a:pt x="682" y="123"/>
                  </a:cubicBezTo>
                  <a:lnTo>
                    <a:pt x="682" y="123"/>
                  </a:lnTo>
                  <a:cubicBezTo>
                    <a:pt x="680" y="110"/>
                    <a:pt x="679" y="96"/>
                    <a:pt x="679" y="81"/>
                  </a:cubicBezTo>
                  <a:cubicBezTo>
                    <a:pt x="679" y="41"/>
                    <a:pt x="669" y="1"/>
                    <a:pt x="63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11"/>
            <p:cNvSpPr/>
            <p:nvPr/>
          </p:nvSpPr>
          <p:spPr>
            <a:xfrm>
              <a:off x="5526875" y="2776075"/>
              <a:ext cx="147300" cy="98700"/>
            </a:xfrm>
            <a:custGeom>
              <a:avLst/>
              <a:gdLst/>
              <a:ahLst/>
              <a:cxnLst/>
              <a:rect l="l" t="t" r="r" b="b"/>
              <a:pathLst>
                <a:path w="5892" h="3948" extrusionOk="0">
                  <a:moveTo>
                    <a:pt x="3155" y="0"/>
                  </a:moveTo>
                  <a:cubicBezTo>
                    <a:pt x="3069" y="33"/>
                    <a:pt x="2972" y="85"/>
                    <a:pt x="2883" y="85"/>
                  </a:cubicBezTo>
                  <a:cubicBezTo>
                    <a:pt x="2875" y="85"/>
                    <a:pt x="2866" y="85"/>
                    <a:pt x="2858" y="83"/>
                  </a:cubicBezTo>
                  <a:cubicBezTo>
                    <a:pt x="2753" y="73"/>
                    <a:pt x="2649" y="69"/>
                    <a:pt x="2544" y="69"/>
                  </a:cubicBezTo>
                  <a:cubicBezTo>
                    <a:pt x="2292" y="69"/>
                    <a:pt x="2042" y="94"/>
                    <a:pt x="1798" y="119"/>
                  </a:cubicBezTo>
                  <a:cubicBezTo>
                    <a:pt x="1679" y="119"/>
                    <a:pt x="1572" y="155"/>
                    <a:pt x="1453" y="155"/>
                  </a:cubicBezTo>
                  <a:cubicBezTo>
                    <a:pt x="1414" y="170"/>
                    <a:pt x="1376" y="177"/>
                    <a:pt x="1337" y="177"/>
                  </a:cubicBezTo>
                  <a:cubicBezTo>
                    <a:pt x="1257" y="177"/>
                    <a:pt x="1176" y="148"/>
                    <a:pt x="1096" y="107"/>
                  </a:cubicBezTo>
                  <a:cubicBezTo>
                    <a:pt x="1050" y="98"/>
                    <a:pt x="1005" y="75"/>
                    <a:pt x="960" y="75"/>
                  </a:cubicBezTo>
                  <a:cubicBezTo>
                    <a:pt x="946" y="75"/>
                    <a:pt x="931" y="78"/>
                    <a:pt x="917" y="83"/>
                  </a:cubicBezTo>
                  <a:cubicBezTo>
                    <a:pt x="750" y="143"/>
                    <a:pt x="572" y="119"/>
                    <a:pt x="429" y="226"/>
                  </a:cubicBezTo>
                  <a:cubicBezTo>
                    <a:pt x="357" y="238"/>
                    <a:pt x="298" y="274"/>
                    <a:pt x="215" y="286"/>
                  </a:cubicBezTo>
                  <a:cubicBezTo>
                    <a:pt x="203" y="334"/>
                    <a:pt x="238" y="357"/>
                    <a:pt x="250" y="393"/>
                  </a:cubicBezTo>
                  <a:cubicBezTo>
                    <a:pt x="274" y="417"/>
                    <a:pt x="334" y="464"/>
                    <a:pt x="298" y="512"/>
                  </a:cubicBezTo>
                  <a:cubicBezTo>
                    <a:pt x="282" y="529"/>
                    <a:pt x="267" y="535"/>
                    <a:pt x="254" y="535"/>
                  </a:cubicBezTo>
                  <a:cubicBezTo>
                    <a:pt x="220" y="535"/>
                    <a:pt x="196" y="490"/>
                    <a:pt x="179" y="464"/>
                  </a:cubicBezTo>
                  <a:cubicBezTo>
                    <a:pt x="153" y="456"/>
                    <a:pt x="133" y="422"/>
                    <a:pt x="102" y="422"/>
                  </a:cubicBezTo>
                  <a:cubicBezTo>
                    <a:pt x="90" y="422"/>
                    <a:pt x="76" y="427"/>
                    <a:pt x="60" y="441"/>
                  </a:cubicBezTo>
                  <a:lnTo>
                    <a:pt x="24" y="464"/>
                  </a:lnTo>
                  <a:cubicBezTo>
                    <a:pt x="24" y="512"/>
                    <a:pt x="12" y="536"/>
                    <a:pt x="0" y="584"/>
                  </a:cubicBezTo>
                  <a:lnTo>
                    <a:pt x="0" y="679"/>
                  </a:lnTo>
                  <a:cubicBezTo>
                    <a:pt x="18" y="661"/>
                    <a:pt x="42" y="652"/>
                    <a:pt x="66" y="652"/>
                  </a:cubicBezTo>
                  <a:cubicBezTo>
                    <a:pt x="90" y="652"/>
                    <a:pt x="113" y="661"/>
                    <a:pt x="131" y="679"/>
                  </a:cubicBezTo>
                  <a:cubicBezTo>
                    <a:pt x="131" y="691"/>
                    <a:pt x="119" y="750"/>
                    <a:pt x="96" y="774"/>
                  </a:cubicBezTo>
                  <a:cubicBezTo>
                    <a:pt x="84" y="810"/>
                    <a:pt x="36" y="857"/>
                    <a:pt x="119" y="881"/>
                  </a:cubicBezTo>
                  <a:cubicBezTo>
                    <a:pt x="24" y="929"/>
                    <a:pt x="250" y="1036"/>
                    <a:pt x="84" y="1048"/>
                  </a:cubicBezTo>
                  <a:cubicBezTo>
                    <a:pt x="72" y="1167"/>
                    <a:pt x="179" y="1155"/>
                    <a:pt x="238" y="1191"/>
                  </a:cubicBezTo>
                  <a:cubicBezTo>
                    <a:pt x="453" y="1250"/>
                    <a:pt x="453" y="1250"/>
                    <a:pt x="334" y="1417"/>
                  </a:cubicBezTo>
                  <a:cubicBezTo>
                    <a:pt x="262" y="1572"/>
                    <a:pt x="274" y="1727"/>
                    <a:pt x="298" y="1893"/>
                  </a:cubicBezTo>
                  <a:cubicBezTo>
                    <a:pt x="274" y="1941"/>
                    <a:pt x="274" y="1988"/>
                    <a:pt x="262" y="2024"/>
                  </a:cubicBezTo>
                  <a:cubicBezTo>
                    <a:pt x="310" y="2131"/>
                    <a:pt x="417" y="2119"/>
                    <a:pt x="488" y="2167"/>
                  </a:cubicBezTo>
                  <a:cubicBezTo>
                    <a:pt x="572" y="2191"/>
                    <a:pt x="655" y="2239"/>
                    <a:pt x="750" y="2239"/>
                  </a:cubicBezTo>
                  <a:cubicBezTo>
                    <a:pt x="798" y="2239"/>
                    <a:pt x="858" y="2239"/>
                    <a:pt x="905" y="2227"/>
                  </a:cubicBezTo>
                  <a:cubicBezTo>
                    <a:pt x="965" y="2203"/>
                    <a:pt x="1012" y="2203"/>
                    <a:pt x="1048" y="2191"/>
                  </a:cubicBezTo>
                  <a:cubicBezTo>
                    <a:pt x="1155" y="2191"/>
                    <a:pt x="1250" y="2167"/>
                    <a:pt x="1334" y="2131"/>
                  </a:cubicBezTo>
                  <a:cubicBezTo>
                    <a:pt x="1381" y="2119"/>
                    <a:pt x="1441" y="2119"/>
                    <a:pt x="1489" y="2108"/>
                  </a:cubicBezTo>
                  <a:cubicBezTo>
                    <a:pt x="1525" y="2094"/>
                    <a:pt x="1566" y="2091"/>
                    <a:pt x="1608" y="2091"/>
                  </a:cubicBezTo>
                  <a:cubicBezTo>
                    <a:pt x="1642" y="2091"/>
                    <a:pt x="1677" y="2093"/>
                    <a:pt x="1712" y="2093"/>
                  </a:cubicBezTo>
                  <a:cubicBezTo>
                    <a:pt x="1745" y="2093"/>
                    <a:pt x="1778" y="2091"/>
                    <a:pt x="1810" y="2084"/>
                  </a:cubicBezTo>
                  <a:cubicBezTo>
                    <a:pt x="1965" y="2084"/>
                    <a:pt x="2096" y="2108"/>
                    <a:pt x="2215" y="2167"/>
                  </a:cubicBezTo>
                  <a:cubicBezTo>
                    <a:pt x="2298" y="2191"/>
                    <a:pt x="2382" y="2227"/>
                    <a:pt x="2453" y="2262"/>
                  </a:cubicBezTo>
                  <a:cubicBezTo>
                    <a:pt x="2798" y="2489"/>
                    <a:pt x="3132" y="2727"/>
                    <a:pt x="3465" y="2953"/>
                  </a:cubicBezTo>
                  <a:cubicBezTo>
                    <a:pt x="3548" y="3001"/>
                    <a:pt x="3655" y="3060"/>
                    <a:pt x="3727" y="3131"/>
                  </a:cubicBezTo>
                  <a:cubicBezTo>
                    <a:pt x="3834" y="3191"/>
                    <a:pt x="3929" y="3251"/>
                    <a:pt x="4025" y="3322"/>
                  </a:cubicBezTo>
                  <a:cubicBezTo>
                    <a:pt x="4144" y="3382"/>
                    <a:pt x="4227" y="3489"/>
                    <a:pt x="4358" y="3501"/>
                  </a:cubicBezTo>
                  <a:cubicBezTo>
                    <a:pt x="4368" y="3499"/>
                    <a:pt x="4377" y="3498"/>
                    <a:pt x="4387" y="3498"/>
                  </a:cubicBezTo>
                  <a:cubicBezTo>
                    <a:pt x="4471" y="3498"/>
                    <a:pt x="4554" y="3558"/>
                    <a:pt x="4631" y="3558"/>
                  </a:cubicBezTo>
                  <a:cubicBezTo>
                    <a:pt x="4648" y="3558"/>
                    <a:pt x="4666" y="3555"/>
                    <a:pt x="4683" y="3547"/>
                  </a:cubicBezTo>
                  <a:lnTo>
                    <a:pt x="4683" y="3547"/>
                  </a:lnTo>
                  <a:cubicBezTo>
                    <a:pt x="4661" y="3562"/>
                    <a:pt x="4634" y="3581"/>
                    <a:pt x="4608" y="3608"/>
                  </a:cubicBezTo>
                  <a:cubicBezTo>
                    <a:pt x="4608" y="3620"/>
                    <a:pt x="4608" y="3620"/>
                    <a:pt x="4620" y="3643"/>
                  </a:cubicBezTo>
                  <a:cubicBezTo>
                    <a:pt x="4656" y="3655"/>
                    <a:pt x="4703" y="3655"/>
                    <a:pt x="4727" y="3667"/>
                  </a:cubicBezTo>
                  <a:cubicBezTo>
                    <a:pt x="4822" y="3715"/>
                    <a:pt x="4965" y="3679"/>
                    <a:pt x="5001" y="3834"/>
                  </a:cubicBezTo>
                  <a:lnTo>
                    <a:pt x="5037" y="3882"/>
                  </a:lnTo>
                  <a:cubicBezTo>
                    <a:pt x="5096" y="3932"/>
                    <a:pt x="5161" y="3947"/>
                    <a:pt x="5228" y="3947"/>
                  </a:cubicBezTo>
                  <a:cubicBezTo>
                    <a:pt x="5255" y="3947"/>
                    <a:pt x="5283" y="3945"/>
                    <a:pt x="5310" y="3941"/>
                  </a:cubicBezTo>
                  <a:cubicBezTo>
                    <a:pt x="5430" y="3905"/>
                    <a:pt x="5560" y="3893"/>
                    <a:pt x="5680" y="3882"/>
                  </a:cubicBezTo>
                  <a:cubicBezTo>
                    <a:pt x="5799" y="3846"/>
                    <a:pt x="5834" y="3739"/>
                    <a:pt x="5834" y="3643"/>
                  </a:cubicBezTo>
                  <a:lnTo>
                    <a:pt x="5834" y="3524"/>
                  </a:lnTo>
                  <a:cubicBezTo>
                    <a:pt x="5811" y="3310"/>
                    <a:pt x="5834" y="3120"/>
                    <a:pt x="5834" y="2905"/>
                  </a:cubicBezTo>
                  <a:cubicBezTo>
                    <a:pt x="5799" y="2846"/>
                    <a:pt x="5811" y="2786"/>
                    <a:pt x="5799" y="2727"/>
                  </a:cubicBezTo>
                  <a:cubicBezTo>
                    <a:pt x="5775" y="2597"/>
                    <a:pt x="5891" y="2468"/>
                    <a:pt x="5790" y="2327"/>
                  </a:cubicBezTo>
                  <a:lnTo>
                    <a:pt x="5790" y="2327"/>
                  </a:lnTo>
                  <a:cubicBezTo>
                    <a:pt x="5793" y="2329"/>
                    <a:pt x="5796" y="2330"/>
                    <a:pt x="5800" y="2330"/>
                  </a:cubicBezTo>
                  <a:cubicBezTo>
                    <a:pt x="5803" y="2330"/>
                    <a:pt x="5807" y="2328"/>
                    <a:pt x="5811" y="2322"/>
                  </a:cubicBezTo>
                  <a:cubicBezTo>
                    <a:pt x="5834" y="2310"/>
                    <a:pt x="5846" y="2298"/>
                    <a:pt x="5846" y="2286"/>
                  </a:cubicBezTo>
                  <a:cubicBezTo>
                    <a:pt x="5846" y="2167"/>
                    <a:pt x="5811" y="2060"/>
                    <a:pt x="5775" y="1953"/>
                  </a:cubicBezTo>
                  <a:cubicBezTo>
                    <a:pt x="5727" y="1917"/>
                    <a:pt x="5668" y="1881"/>
                    <a:pt x="5596" y="1881"/>
                  </a:cubicBezTo>
                  <a:cubicBezTo>
                    <a:pt x="5553" y="1886"/>
                    <a:pt x="5511" y="1893"/>
                    <a:pt x="5472" y="1893"/>
                  </a:cubicBezTo>
                  <a:cubicBezTo>
                    <a:pt x="5416" y="1893"/>
                    <a:pt x="5365" y="1878"/>
                    <a:pt x="5322" y="1822"/>
                  </a:cubicBezTo>
                  <a:cubicBezTo>
                    <a:pt x="5382" y="1810"/>
                    <a:pt x="5441" y="1786"/>
                    <a:pt x="5418" y="1715"/>
                  </a:cubicBezTo>
                  <a:cubicBezTo>
                    <a:pt x="4977" y="1298"/>
                    <a:pt x="4489" y="976"/>
                    <a:pt x="4013" y="595"/>
                  </a:cubicBezTo>
                  <a:cubicBezTo>
                    <a:pt x="3941" y="595"/>
                    <a:pt x="3870" y="584"/>
                    <a:pt x="3834" y="512"/>
                  </a:cubicBezTo>
                  <a:cubicBezTo>
                    <a:pt x="3763" y="393"/>
                    <a:pt x="3655" y="286"/>
                    <a:pt x="3536" y="214"/>
                  </a:cubicBezTo>
                  <a:cubicBezTo>
                    <a:pt x="3417" y="143"/>
                    <a:pt x="3310" y="24"/>
                    <a:pt x="3155"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11"/>
            <p:cNvSpPr/>
            <p:nvPr/>
          </p:nvSpPr>
          <p:spPr>
            <a:xfrm>
              <a:off x="4764500" y="3140575"/>
              <a:ext cx="117375" cy="110700"/>
            </a:xfrm>
            <a:custGeom>
              <a:avLst/>
              <a:gdLst/>
              <a:ahLst/>
              <a:cxnLst/>
              <a:rect l="l" t="t" r="r" b="b"/>
              <a:pathLst>
                <a:path w="4695" h="4428" extrusionOk="0">
                  <a:moveTo>
                    <a:pt x="3688" y="1"/>
                  </a:moveTo>
                  <a:cubicBezTo>
                    <a:pt x="3645" y="1"/>
                    <a:pt x="3599" y="10"/>
                    <a:pt x="3551" y="29"/>
                  </a:cubicBezTo>
                  <a:cubicBezTo>
                    <a:pt x="3448" y="113"/>
                    <a:pt x="3345" y="190"/>
                    <a:pt x="3208" y="190"/>
                  </a:cubicBezTo>
                  <a:cubicBezTo>
                    <a:pt x="3170" y="190"/>
                    <a:pt x="3130" y="185"/>
                    <a:pt x="3087" y="172"/>
                  </a:cubicBezTo>
                  <a:cubicBezTo>
                    <a:pt x="3063" y="172"/>
                    <a:pt x="3016" y="184"/>
                    <a:pt x="2992" y="208"/>
                  </a:cubicBezTo>
                  <a:cubicBezTo>
                    <a:pt x="2813" y="255"/>
                    <a:pt x="2647" y="315"/>
                    <a:pt x="2492" y="446"/>
                  </a:cubicBezTo>
                  <a:cubicBezTo>
                    <a:pt x="2468" y="482"/>
                    <a:pt x="2408" y="529"/>
                    <a:pt x="2468" y="589"/>
                  </a:cubicBezTo>
                  <a:cubicBezTo>
                    <a:pt x="2492" y="636"/>
                    <a:pt x="2468" y="648"/>
                    <a:pt x="2432" y="648"/>
                  </a:cubicBezTo>
                  <a:cubicBezTo>
                    <a:pt x="2397" y="648"/>
                    <a:pt x="2349" y="624"/>
                    <a:pt x="2301" y="624"/>
                  </a:cubicBezTo>
                  <a:cubicBezTo>
                    <a:pt x="2285" y="624"/>
                    <a:pt x="2264" y="630"/>
                    <a:pt x="2248" y="630"/>
                  </a:cubicBezTo>
                  <a:cubicBezTo>
                    <a:pt x="2240" y="630"/>
                    <a:pt x="2234" y="628"/>
                    <a:pt x="2230" y="624"/>
                  </a:cubicBezTo>
                  <a:cubicBezTo>
                    <a:pt x="2186" y="603"/>
                    <a:pt x="2146" y="592"/>
                    <a:pt x="2108" y="592"/>
                  </a:cubicBezTo>
                  <a:cubicBezTo>
                    <a:pt x="2044" y="592"/>
                    <a:pt x="1989" y="624"/>
                    <a:pt x="1944" y="684"/>
                  </a:cubicBezTo>
                  <a:cubicBezTo>
                    <a:pt x="1916" y="712"/>
                    <a:pt x="1892" y="723"/>
                    <a:pt x="1868" y="723"/>
                  </a:cubicBezTo>
                  <a:cubicBezTo>
                    <a:pt x="1851" y="723"/>
                    <a:pt x="1833" y="718"/>
                    <a:pt x="1813" y="708"/>
                  </a:cubicBezTo>
                  <a:cubicBezTo>
                    <a:pt x="1779" y="691"/>
                    <a:pt x="1746" y="674"/>
                    <a:pt x="1716" y="674"/>
                  </a:cubicBezTo>
                  <a:cubicBezTo>
                    <a:pt x="1704" y="674"/>
                    <a:pt x="1693" y="677"/>
                    <a:pt x="1682" y="684"/>
                  </a:cubicBezTo>
                  <a:cubicBezTo>
                    <a:pt x="1646" y="696"/>
                    <a:pt x="1623" y="708"/>
                    <a:pt x="1623" y="755"/>
                  </a:cubicBezTo>
                  <a:cubicBezTo>
                    <a:pt x="1640" y="806"/>
                    <a:pt x="1632" y="821"/>
                    <a:pt x="1606" y="821"/>
                  </a:cubicBezTo>
                  <a:cubicBezTo>
                    <a:pt x="1595" y="821"/>
                    <a:pt x="1580" y="818"/>
                    <a:pt x="1563" y="815"/>
                  </a:cubicBezTo>
                  <a:cubicBezTo>
                    <a:pt x="1539" y="827"/>
                    <a:pt x="1527" y="827"/>
                    <a:pt x="1515" y="839"/>
                  </a:cubicBezTo>
                  <a:cubicBezTo>
                    <a:pt x="1361" y="993"/>
                    <a:pt x="1230" y="1113"/>
                    <a:pt x="1051" y="1220"/>
                  </a:cubicBezTo>
                  <a:cubicBezTo>
                    <a:pt x="980" y="1255"/>
                    <a:pt x="920" y="1315"/>
                    <a:pt x="908" y="1410"/>
                  </a:cubicBezTo>
                  <a:cubicBezTo>
                    <a:pt x="884" y="1458"/>
                    <a:pt x="884" y="1482"/>
                    <a:pt x="884" y="1529"/>
                  </a:cubicBezTo>
                  <a:cubicBezTo>
                    <a:pt x="908" y="1636"/>
                    <a:pt x="884" y="1732"/>
                    <a:pt x="908" y="1827"/>
                  </a:cubicBezTo>
                  <a:cubicBezTo>
                    <a:pt x="932" y="1898"/>
                    <a:pt x="920" y="1958"/>
                    <a:pt x="932" y="2029"/>
                  </a:cubicBezTo>
                  <a:cubicBezTo>
                    <a:pt x="968" y="2089"/>
                    <a:pt x="968" y="2172"/>
                    <a:pt x="980" y="2244"/>
                  </a:cubicBezTo>
                  <a:cubicBezTo>
                    <a:pt x="990" y="2317"/>
                    <a:pt x="973" y="2353"/>
                    <a:pt x="905" y="2353"/>
                  </a:cubicBezTo>
                  <a:cubicBezTo>
                    <a:pt x="895" y="2353"/>
                    <a:pt x="884" y="2352"/>
                    <a:pt x="873" y="2351"/>
                  </a:cubicBezTo>
                  <a:lnTo>
                    <a:pt x="742" y="2351"/>
                  </a:lnTo>
                  <a:cubicBezTo>
                    <a:pt x="730" y="2351"/>
                    <a:pt x="706" y="2363"/>
                    <a:pt x="694" y="2363"/>
                  </a:cubicBezTo>
                  <a:cubicBezTo>
                    <a:pt x="646" y="2375"/>
                    <a:pt x="622" y="2410"/>
                    <a:pt x="587" y="2434"/>
                  </a:cubicBezTo>
                  <a:cubicBezTo>
                    <a:pt x="570" y="2485"/>
                    <a:pt x="529" y="2500"/>
                    <a:pt x="490" y="2500"/>
                  </a:cubicBezTo>
                  <a:cubicBezTo>
                    <a:pt x="473" y="2500"/>
                    <a:pt x="458" y="2497"/>
                    <a:pt x="444" y="2494"/>
                  </a:cubicBezTo>
                  <a:cubicBezTo>
                    <a:pt x="414" y="2488"/>
                    <a:pt x="386" y="2485"/>
                    <a:pt x="359" y="2485"/>
                  </a:cubicBezTo>
                  <a:cubicBezTo>
                    <a:pt x="277" y="2485"/>
                    <a:pt x="206" y="2506"/>
                    <a:pt x="134" y="2506"/>
                  </a:cubicBezTo>
                  <a:cubicBezTo>
                    <a:pt x="111" y="2506"/>
                    <a:pt x="111" y="2506"/>
                    <a:pt x="99" y="2529"/>
                  </a:cubicBezTo>
                  <a:cubicBezTo>
                    <a:pt x="15" y="2613"/>
                    <a:pt x="111" y="2672"/>
                    <a:pt x="134" y="2744"/>
                  </a:cubicBezTo>
                  <a:cubicBezTo>
                    <a:pt x="134" y="2827"/>
                    <a:pt x="87" y="2898"/>
                    <a:pt x="99" y="2970"/>
                  </a:cubicBezTo>
                  <a:cubicBezTo>
                    <a:pt x="111" y="3065"/>
                    <a:pt x="158" y="3137"/>
                    <a:pt x="170" y="3208"/>
                  </a:cubicBezTo>
                  <a:cubicBezTo>
                    <a:pt x="156" y="3194"/>
                    <a:pt x="144" y="3190"/>
                    <a:pt x="132" y="3190"/>
                  </a:cubicBezTo>
                  <a:cubicBezTo>
                    <a:pt x="101" y="3190"/>
                    <a:pt x="73" y="3220"/>
                    <a:pt x="39" y="3220"/>
                  </a:cubicBezTo>
                  <a:cubicBezTo>
                    <a:pt x="27" y="3244"/>
                    <a:pt x="27" y="3268"/>
                    <a:pt x="39" y="3279"/>
                  </a:cubicBezTo>
                  <a:cubicBezTo>
                    <a:pt x="49" y="3297"/>
                    <a:pt x="50" y="3302"/>
                    <a:pt x="45" y="3302"/>
                  </a:cubicBezTo>
                  <a:cubicBezTo>
                    <a:pt x="38" y="3302"/>
                    <a:pt x="19" y="3288"/>
                    <a:pt x="9" y="3288"/>
                  </a:cubicBezTo>
                  <a:cubicBezTo>
                    <a:pt x="3" y="3288"/>
                    <a:pt x="0" y="3292"/>
                    <a:pt x="3" y="3303"/>
                  </a:cubicBezTo>
                  <a:cubicBezTo>
                    <a:pt x="3" y="3375"/>
                    <a:pt x="87" y="3601"/>
                    <a:pt x="99" y="3625"/>
                  </a:cubicBezTo>
                  <a:cubicBezTo>
                    <a:pt x="99" y="3625"/>
                    <a:pt x="93" y="3619"/>
                    <a:pt x="83" y="3619"/>
                  </a:cubicBezTo>
                  <a:cubicBezTo>
                    <a:pt x="77" y="3619"/>
                    <a:pt x="71" y="3621"/>
                    <a:pt x="63" y="3625"/>
                  </a:cubicBezTo>
                  <a:cubicBezTo>
                    <a:pt x="51" y="3649"/>
                    <a:pt x="51" y="3672"/>
                    <a:pt x="51" y="3684"/>
                  </a:cubicBezTo>
                  <a:cubicBezTo>
                    <a:pt x="75" y="3744"/>
                    <a:pt x="87" y="3803"/>
                    <a:pt x="158" y="3815"/>
                  </a:cubicBezTo>
                  <a:cubicBezTo>
                    <a:pt x="194" y="3815"/>
                    <a:pt x="206" y="3839"/>
                    <a:pt x="218" y="3839"/>
                  </a:cubicBezTo>
                  <a:cubicBezTo>
                    <a:pt x="235" y="3836"/>
                    <a:pt x="248" y="3834"/>
                    <a:pt x="260" y="3834"/>
                  </a:cubicBezTo>
                  <a:cubicBezTo>
                    <a:pt x="286" y="3834"/>
                    <a:pt x="300" y="3843"/>
                    <a:pt x="325" y="3851"/>
                  </a:cubicBezTo>
                  <a:cubicBezTo>
                    <a:pt x="337" y="3863"/>
                    <a:pt x="337" y="3887"/>
                    <a:pt x="349" y="3887"/>
                  </a:cubicBezTo>
                  <a:cubicBezTo>
                    <a:pt x="396" y="3899"/>
                    <a:pt x="444" y="3899"/>
                    <a:pt x="444" y="3946"/>
                  </a:cubicBezTo>
                  <a:cubicBezTo>
                    <a:pt x="483" y="3985"/>
                    <a:pt x="511" y="4034"/>
                    <a:pt x="556" y="4034"/>
                  </a:cubicBezTo>
                  <a:cubicBezTo>
                    <a:pt x="580" y="4034"/>
                    <a:pt x="609" y="4019"/>
                    <a:pt x="646" y="3982"/>
                  </a:cubicBezTo>
                  <a:cubicBezTo>
                    <a:pt x="670" y="3946"/>
                    <a:pt x="682" y="3899"/>
                    <a:pt x="706" y="3863"/>
                  </a:cubicBezTo>
                  <a:cubicBezTo>
                    <a:pt x="765" y="3827"/>
                    <a:pt x="825" y="3827"/>
                    <a:pt x="896" y="3803"/>
                  </a:cubicBezTo>
                  <a:cubicBezTo>
                    <a:pt x="896" y="3803"/>
                    <a:pt x="920" y="3791"/>
                    <a:pt x="932" y="3791"/>
                  </a:cubicBezTo>
                  <a:cubicBezTo>
                    <a:pt x="961" y="3769"/>
                    <a:pt x="987" y="3751"/>
                    <a:pt x="1008" y="3751"/>
                  </a:cubicBezTo>
                  <a:cubicBezTo>
                    <a:pt x="1032" y="3751"/>
                    <a:pt x="1051" y="3772"/>
                    <a:pt x="1063" y="3827"/>
                  </a:cubicBezTo>
                  <a:lnTo>
                    <a:pt x="1063" y="3863"/>
                  </a:lnTo>
                  <a:cubicBezTo>
                    <a:pt x="1099" y="3911"/>
                    <a:pt x="1111" y="3958"/>
                    <a:pt x="1111" y="4006"/>
                  </a:cubicBezTo>
                  <a:cubicBezTo>
                    <a:pt x="1123" y="4030"/>
                    <a:pt x="1146" y="4030"/>
                    <a:pt x="1158" y="4041"/>
                  </a:cubicBezTo>
                  <a:lnTo>
                    <a:pt x="1218" y="4041"/>
                  </a:lnTo>
                  <a:cubicBezTo>
                    <a:pt x="1226" y="4038"/>
                    <a:pt x="1235" y="4036"/>
                    <a:pt x="1245" y="4036"/>
                  </a:cubicBezTo>
                  <a:cubicBezTo>
                    <a:pt x="1264" y="4036"/>
                    <a:pt x="1285" y="4041"/>
                    <a:pt x="1301" y="4041"/>
                  </a:cubicBezTo>
                  <a:cubicBezTo>
                    <a:pt x="1325" y="4047"/>
                    <a:pt x="1349" y="4050"/>
                    <a:pt x="1373" y="4050"/>
                  </a:cubicBezTo>
                  <a:cubicBezTo>
                    <a:pt x="1396" y="4050"/>
                    <a:pt x="1420" y="4047"/>
                    <a:pt x="1444" y="4041"/>
                  </a:cubicBezTo>
                  <a:cubicBezTo>
                    <a:pt x="1471" y="4028"/>
                    <a:pt x="1497" y="4022"/>
                    <a:pt x="1523" y="4022"/>
                  </a:cubicBezTo>
                  <a:cubicBezTo>
                    <a:pt x="1586" y="4022"/>
                    <a:pt x="1643" y="4058"/>
                    <a:pt x="1694" y="4101"/>
                  </a:cubicBezTo>
                  <a:cubicBezTo>
                    <a:pt x="1754" y="4149"/>
                    <a:pt x="1813" y="4232"/>
                    <a:pt x="1896" y="4268"/>
                  </a:cubicBezTo>
                  <a:cubicBezTo>
                    <a:pt x="1901" y="4269"/>
                    <a:pt x="1906" y="4270"/>
                    <a:pt x="1912" y="4270"/>
                  </a:cubicBezTo>
                  <a:cubicBezTo>
                    <a:pt x="1926" y="4270"/>
                    <a:pt x="1941" y="4266"/>
                    <a:pt x="1953" y="4266"/>
                  </a:cubicBezTo>
                  <a:cubicBezTo>
                    <a:pt x="1973" y="4266"/>
                    <a:pt x="1982" y="4276"/>
                    <a:pt x="1956" y="4327"/>
                  </a:cubicBezTo>
                  <a:lnTo>
                    <a:pt x="1992" y="4351"/>
                  </a:lnTo>
                  <a:cubicBezTo>
                    <a:pt x="2071" y="4400"/>
                    <a:pt x="2123" y="4427"/>
                    <a:pt x="2160" y="4427"/>
                  </a:cubicBezTo>
                  <a:cubicBezTo>
                    <a:pt x="2212" y="4427"/>
                    <a:pt x="2233" y="4374"/>
                    <a:pt x="2254" y="4256"/>
                  </a:cubicBezTo>
                  <a:cubicBezTo>
                    <a:pt x="2254" y="4232"/>
                    <a:pt x="2277" y="4208"/>
                    <a:pt x="2277" y="4196"/>
                  </a:cubicBezTo>
                  <a:cubicBezTo>
                    <a:pt x="2289" y="4113"/>
                    <a:pt x="2301" y="4041"/>
                    <a:pt x="2337" y="3970"/>
                  </a:cubicBezTo>
                  <a:cubicBezTo>
                    <a:pt x="2349" y="3958"/>
                    <a:pt x="2349" y="3922"/>
                    <a:pt x="2361" y="3899"/>
                  </a:cubicBezTo>
                  <a:cubicBezTo>
                    <a:pt x="2373" y="3815"/>
                    <a:pt x="2432" y="3756"/>
                    <a:pt x="2408" y="3684"/>
                  </a:cubicBezTo>
                  <a:cubicBezTo>
                    <a:pt x="2343" y="3477"/>
                    <a:pt x="2397" y="3360"/>
                    <a:pt x="2562" y="3360"/>
                  </a:cubicBezTo>
                  <a:cubicBezTo>
                    <a:pt x="2578" y="3360"/>
                    <a:pt x="2594" y="3361"/>
                    <a:pt x="2611" y="3363"/>
                  </a:cubicBezTo>
                  <a:cubicBezTo>
                    <a:pt x="2671" y="3325"/>
                    <a:pt x="2721" y="3279"/>
                    <a:pt x="2774" y="3279"/>
                  </a:cubicBezTo>
                  <a:cubicBezTo>
                    <a:pt x="2805" y="3279"/>
                    <a:pt x="2837" y="3295"/>
                    <a:pt x="2873" y="3339"/>
                  </a:cubicBezTo>
                  <a:cubicBezTo>
                    <a:pt x="2883" y="3354"/>
                    <a:pt x="2897" y="3361"/>
                    <a:pt x="2913" y="3361"/>
                  </a:cubicBezTo>
                  <a:cubicBezTo>
                    <a:pt x="2936" y="3361"/>
                    <a:pt x="2964" y="3348"/>
                    <a:pt x="2992" y="3327"/>
                  </a:cubicBezTo>
                  <a:cubicBezTo>
                    <a:pt x="3051" y="3256"/>
                    <a:pt x="3147" y="3208"/>
                    <a:pt x="3230" y="3125"/>
                  </a:cubicBezTo>
                  <a:cubicBezTo>
                    <a:pt x="3240" y="3083"/>
                    <a:pt x="3233" y="3062"/>
                    <a:pt x="3217" y="3053"/>
                  </a:cubicBezTo>
                  <a:lnTo>
                    <a:pt x="3217" y="3053"/>
                  </a:lnTo>
                  <a:cubicBezTo>
                    <a:pt x="3268" y="3033"/>
                    <a:pt x="3291" y="2984"/>
                    <a:pt x="3266" y="2898"/>
                  </a:cubicBezTo>
                  <a:lnTo>
                    <a:pt x="3266" y="2898"/>
                  </a:lnTo>
                  <a:cubicBezTo>
                    <a:pt x="3275" y="2921"/>
                    <a:pt x="3289" y="2928"/>
                    <a:pt x="3305" y="2928"/>
                  </a:cubicBezTo>
                  <a:cubicBezTo>
                    <a:pt x="3330" y="2928"/>
                    <a:pt x="3358" y="2910"/>
                    <a:pt x="3373" y="2910"/>
                  </a:cubicBezTo>
                  <a:cubicBezTo>
                    <a:pt x="3468" y="2898"/>
                    <a:pt x="3504" y="2851"/>
                    <a:pt x="3540" y="2768"/>
                  </a:cubicBezTo>
                  <a:cubicBezTo>
                    <a:pt x="3550" y="2714"/>
                    <a:pt x="3580" y="2670"/>
                    <a:pt x="3637" y="2670"/>
                  </a:cubicBezTo>
                  <a:cubicBezTo>
                    <a:pt x="3644" y="2670"/>
                    <a:pt x="3651" y="2671"/>
                    <a:pt x="3659" y="2672"/>
                  </a:cubicBezTo>
                  <a:cubicBezTo>
                    <a:pt x="3742" y="2648"/>
                    <a:pt x="3766" y="2565"/>
                    <a:pt x="3790" y="2494"/>
                  </a:cubicBezTo>
                  <a:cubicBezTo>
                    <a:pt x="3801" y="2387"/>
                    <a:pt x="3849" y="2315"/>
                    <a:pt x="3956" y="2291"/>
                  </a:cubicBezTo>
                  <a:cubicBezTo>
                    <a:pt x="3980" y="2291"/>
                    <a:pt x="4004" y="2267"/>
                    <a:pt x="4016" y="2244"/>
                  </a:cubicBezTo>
                  <a:cubicBezTo>
                    <a:pt x="4028" y="2184"/>
                    <a:pt x="4087" y="2184"/>
                    <a:pt x="4135" y="2184"/>
                  </a:cubicBezTo>
                  <a:cubicBezTo>
                    <a:pt x="4159" y="2184"/>
                    <a:pt x="4194" y="2172"/>
                    <a:pt x="4218" y="2148"/>
                  </a:cubicBezTo>
                  <a:cubicBezTo>
                    <a:pt x="4361" y="2077"/>
                    <a:pt x="4385" y="1946"/>
                    <a:pt x="4397" y="1815"/>
                  </a:cubicBezTo>
                  <a:cubicBezTo>
                    <a:pt x="4421" y="1732"/>
                    <a:pt x="4444" y="1648"/>
                    <a:pt x="4504" y="1589"/>
                  </a:cubicBezTo>
                  <a:cubicBezTo>
                    <a:pt x="4516" y="1553"/>
                    <a:pt x="4552" y="1541"/>
                    <a:pt x="4563" y="1494"/>
                  </a:cubicBezTo>
                  <a:cubicBezTo>
                    <a:pt x="4563" y="1470"/>
                    <a:pt x="4599" y="1458"/>
                    <a:pt x="4623" y="1458"/>
                  </a:cubicBezTo>
                  <a:cubicBezTo>
                    <a:pt x="4659" y="1458"/>
                    <a:pt x="4683" y="1434"/>
                    <a:pt x="4694" y="1422"/>
                  </a:cubicBezTo>
                  <a:cubicBezTo>
                    <a:pt x="4683" y="1291"/>
                    <a:pt x="4671" y="1160"/>
                    <a:pt x="4683" y="1017"/>
                  </a:cubicBezTo>
                  <a:cubicBezTo>
                    <a:pt x="4683" y="958"/>
                    <a:pt x="4671" y="922"/>
                    <a:pt x="4659" y="863"/>
                  </a:cubicBezTo>
                  <a:cubicBezTo>
                    <a:pt x="4635" y="743"/>
                    <a:pt x="4575" y="636"/>
                    <a:pt x="4623" y="517"/>
                  </a:cubicBezTo>
                  <a:cubicBezTo>
                    <a:pt x="4623" y="482"/>
                    <a:pt x="4623" y="458"/>
                    <a:pt x="4611" y="422"/>
                  </a:cubicBezTo>
                  <a:cubicBezTo>
                    <a:pt x="4516" y="303"/>
                    <a:pt x="4397" y="231"/>
                    <a:pt x="4254" y="220"/>
                  </a:cubicBezTo>
                  <a:cubicBezTo>
                    <a:pt x="4099" y="208"/>
                    <a:pt x="3980" y="160"/>
                    <a:pt x="3861" y="65"/>
                  </a:cubicBezTo>
                  <a:cubicBezTo>
                    <a:pt x="3811" y="22"/>
                    <a:pt x="3752" y="1"/>
                    <a:pt x="3688"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11"/>
            <p:cNvSpPr/>
            <p:nvPr/>
          </p:nvSpPr>
          <p:spPr>
            <a:xfrm>
              <a:off x="1906475" y="1466675"/>
              <a:ext cx="3163525" cy="2660175"/>
            </a:xfrm>
            <a:custGeom>
              <a:avLst/>
              <a:gdLst/>
              <a:ahLst/>
              <a:cxnLst/>
              <a:rect l="l" t="t" r="r" b="b"/>
              <a:pathLst>
                <a:path w="126541" h="106407" extrusionOk="0">
                  <a:moveTo>
                    <a:pt x="17169" y="1"/>
                  </a:moveTo>
                  <a:lnTo>
                    <a:pt x="16836" y="60"/>
                  </a:lnTo>
                  <a:lnTo>
                    <a:pt x="16526" y="370"/>
                  </a:lnTo>
                  <a:lnTo>
                    <a:pt x="16169" y="572"/>
                  </a:lnTo>
                  <a:lnTo>
                    <a:pt x="15812" y="786"/>
                  </a:lnTo>
                  <a:lnTo>
                    <a:pt x="15610" y="834"/>
                  </a:lnTo>
                  <a:lnTo>
                    <a:pt x="15514" y="667"/>
                  </a:lnTo>
                  <a:lnTo>
                    <a:pt x="15121" y="72"/>
                  </a:lnTo>
                  <a:lnTo>
                    <a:pt x="14455" y="334"/>
                  </a:lnTo>
                  <a:lnTo>
                    <a:pt x="13752" y="906"/>
                  </a:lnTo>
                  <a:lnTo>
                    <a:pt x="13038" y="1394"/>
                  </a:lnTo>
                  <a:lnTo>
                    <a:pt x="12324" y="1739"/>
                  </a:lnTo>
                  <a:lnTo>
                    <a:pt x="11657" y="2156"/>
                  </a:lnTo>
                  <a:lnTo>
                    <a:pt x="11383" y="2334"/>
                  </a:lnTo>
                  <a:lnTo>
                    <a:pt x="11050" y="2358"/>
                  </a:lnTo>
                  <a:lnTo>
                    <a:pt x="10728" y="2596"/>
                  </a:lnTo>
                  <a:lnTo>
                    <a:pt x="10609" y="3049"/>
                  </a:lnTo>
                  <a:lnTo>
                    <a:pt x="10466" y="3251"/>
                  </a:lnTo>
                  <a:lnTo>
                    <a:pt x="10514" y="3549"/>
                  </a:lnTo>
                  <a:lnTo>
                    <a:pt x="10633" y="3608"/>
                  </a:lnTo>
                  <a:lnTo>
                    <a:pt x="10764" y="3584"/>
                  </a:lnTo>
                  <a:lnTo>
                    <a:pt x="10990" y="3525"/>
                  </a:lnTo>
                  <a:lnTo>
                    <a:pt x="11192" y="3608"/>
                  </a:lnTo>
                  <a:lnTo>
                    <a:pt x="10966" y="3834"/>
                  </a:lnTo>
                  <a:lnTo>
                    <a:pt x="10847" y="4073"/>
                  </a:lnTo>
                  <a:lnTo>
                    <a:pt x="11121" y="4263"/>
                  </a:lnTo>
                  <a:lnTo>
                    <a:pt x="11478" y="4346"/>
                  </a:lnTo>
                  <a:lnTo>
                    <a:pt x="11669" y="4323"/>
                  </a:lnTo>
                  <a:lnTo>
                    <a:pt x="11871" y="4299"/>
                  </a:lnTo>
                  <a:lnTo>
                    <a:pt x="11990" y="4358"/>
                  </a:lnTo>
                  <a:lnTo>
                    <a:pt x="12073" y="4466"/>
                  </a:lnTo>
                  <a:lnTo>
                    <a:pt x="11621" y="4835"/>
                  </a:lnTo>
                  <a:lnTo>
                    <a:pt x="11073" y="5001"/>
                  </a:lnTo>
                  <a:lnTo>
                    <a:pt x="10383" y="4727"/>
                  </a:lnTo>
                  <a:lnTo>
                    <a:pt x="9871" y="5454"/>
                  </a:lnTo>
                  <a:lnTo>
                    <a:pt x="9597" y="4739"/>
                  </a:lnTo>
                  <a:lnTo>
                    <a:pt x="9061" y="4942"/>
                  </a:lnTo>
                  <a:lnTo>
                    <a:pt x="8228" y="5335"/>
                  </a:lnTo>
                  <a:lnTo>
                    <a:pt x="7323" y="5454"/>
                  </a:lnTo>
                  <a:lnTo>
                    <a:pt x="6656" y="5537"/>
                  </a:lnTo>
                  <a:lnTo>
                    <a:pt x="6001" y="5478"/>
                  </a:lnTo>
                  <a:lnTo>
                    <a:pt x="5537" y="5073"/>
                  </a:lnTo>
                  <a:lnTo>
                    <a:pt x="5263" y="4442"/>
                  </a:lnTo>
                  <a:lnTo>
                    <a:pt x="4954" y="5085"/>
                  </a:lnTo>
                  <a:lnTo>
                    <a:pt x="4334" y="5335"/>
                  </a:lnTo>
                  <a:lnTo>
                    <a:pt x="3822" y="5561"/>
                  </a:lnTo>
                  <a:lnTo>
                    <a:pt x="3953" y="6085"/>
                  </a:lnTo>
                  <a:lnTo>
                    <a:pt x="2858" y="6573"/>
                  </a:lnTo>
                  <a:lnTo>
                    <a:pt x="1679" y="6644"/>
                  </a:lnTo>
                  <a:lnTo>
                    <a:pt x="1536" y="6692"/>
                  </a:lnTo>
                  <a:lnTo>
                    <a:pt x="1382" y="6799"/>
                  </a:lnTo>
                  <a:lnTo>
                    <a:pt x="1215" y="6978"/>
                  </a:lnTo>
                  <a:lnTo>
                    <a:pt x="1203" y="7216"/>
                  </a:lnTo>
                  <a:lnTo>
                    <a:pt x="1358" y="7394"/>
                  </a:lnTo>
                  <a:lnTo>
                    <a:pt x="1596" y="7383"/>
                  </a:lnTo>
                  <a:lnTo>
                    <a:pt x="1751" y="7347"/>
                  </a:lnTo>
                  <a:lnTo>
                    <a:pt x="1929" y="7442"/>
                  </a:lnTo>
                  <a:lnTo>
                    <a:pt x="1203" y="7883"/>
                  </a:lnTo>
                  <a:lnTo>
                    <a:pt x="429" y="8359"/>
                  </a:lnTo>
                  <a:lnTo>
                    <a:pt x="298" y="8537"/>
                  </a:lnTo>
                  <a:lnTo>
                    <a:pt x="310" y="8776"/>
                  </a:lnTo>
                  <a:lnTo>
                    <a:pt x="524" y="9228"/>
                  </a:lnTo>
                  <a:lnTo>
                    <a:pt x="239" y="9657"/>
                  </a:lnTo>
                  <a:lnTo>
                    <a:pt x="120" y="9847"/>
                  </a:lnTo>
                  <a:lnTo>
                    <a:pt x="60" y="10097"/>
                  </a:lnTo>
                  <a:lnTo>
                    <a:pt x="1" y="10454"/>
                  </a:lnTo>
                  <a:lnTo>
                    <a:pt x="155" y="10740"/>
                  </a:lnTo>
                  <a:lnTo>
                    <a:pt x="393" y="10692"/>
                  </a:lnTo>
                  <a:lnTo>
                    <a:pt x="584" y="10478"/>
                  </a:lnTo>
                  <a:lnTo>
                    <a:pt x="965" y="10264"/>
                  </a:lnTo>
                  <a:lnTo>
                    <a:pt x="1370" y="10300"/>
                  </a:lnTo>
                  <a:lnTo>
                    <a:pt x="1489" y="10538"/>
                  </a:lnTo>
                  <a:lnTo>
                    <a:pt x="1370" y="10800"/>
                  </a:lnTo>
                  <a:lnTo>
                    <a:pt x="1465" y="11097"/>
                  </a:lnTo>
                  <a:lnTo>
                    <a:pt x="1656" y="11347"/>
                  </a:lnTo>
                  <a:lnTo>
                    <a:pt x="1798" y="11526"/>
                  </a:lnTo>
                  <a:lnTo>
                    <a:pt x="1703" y="11740"/>
                  </a:lnTo>
                  <a:lnTo>
                    <a:pt x="1441" y="12097"/>
                  </a:lnTo>
                  <a:lnTo>
                    <a:pt x="1620" y="12502"/>
                  </a:lnTo>
                  <a:lnTo>
                    <a:pt x="2001" y="12586"/>
                  </a:lnTo>
                  <a:lnTo>
                    <a:pt x="2263" y="12300"/>
                  </a:lnTo>
                  <a:lnTo>
                    <a:pt x="2727" y="12181"/>
                  </a:lnTo>
                  <a:lnTo>
                    <a:pt x="3096" y="12466"/>
                  </a:lnTo>
                  <a:lnTo>
                    <a:pt x="3132" y="12752"/>
                  </a:lnTo>
                  <a:lnTo>
                    <a:pt x="2858" y="12895"/>
                  </a:lnTo>
                  <a:lnTo>
                    <a:pt x="2120" y="13812"/>
                  </a:lnTo>
                  <a:cubicBezTo>
                    <a:pt x="2009" y="14651"/>
                    <a:pt x="2082" y="15537"/>
                    <a:pt x="2508" y="15537"/>
                  </a:cubicBezTo>
                  <a:cubicBezTo>
                    <a:pt x="2722" y="15537"/>
                    <a:pt x="3026" y="15311"/>
                    <a:pt x="3441" y="14741"/>
                  </a:cubicBezTo>
                  <a:lnTo>
                    <a:pt x="4180" y="14669"/>
                  </a:lnTo>
                  <a:lnTo>
                    <a:pt x="4227" y="14645"/>
                  </a:lnTo>
                  <a:lnTo>
                    <a:pt x="4287" y="14586"/>
                  </a:lnTo>
                  <a:lnTo>
                    <a:pt x="4501" y="14360"/>
                  </a:lnTo>
                  <a:lnTo>
                    <a:pt x="4763" y="14467"/>
                  </a:lnTo>
                  <a:lnTo>
                    <a:pt x="4918" y="14800"/>
                  </a:lnTo>
                  <a:lnTo>
                    <a:pt x="4704" y="15122"/>
                  </a:lnTo>
                  <a:lnTo>
                    <a:pt x="4453" y="15312"/>
                  </a:lnTo>
                  <a:lnTo>
                    <a:pt x="4358" y="15610"/>
                  </a:lnTo>
                  <a:lnTo>
                    <a:pt x="4299" y="16086"/>
                  </a:lnTo>
                  <a:lnTo>
                    <a:pt x="3918" y="16431"/>
                  </a:lnTo>
                  <a:lnTo>
                    <a:pt x="3572" y="16800"/>
                  </a:lnTo>
                  <a:lnTo>
                    <a:pt x="3572" y="17336"/>
                  </a:lnTo>
                  <a:lnTo>
                    <a:pt x="3918" y="17646"/>
                  </a:lnTo>
                  <a:lnTo>
                    <a:pt x="4406" y="17705"/>
                  </a:lnTo>
                  <a:lnTo>
                    <a:pt x="4823" y="17598"/>
                  </a:lnTo>
                  <a:lnTo>
                    <a:pt x="5275" y="17646"/>
                  </a:lnTo>
                  <a:lnTo>
                    <a:pt x="4930" y="18170"/>
                  </a:lnTo>
                  <a:lnTo>
                    <a:pt x="4358" y="18432"/>
                  </a:lnTo>
                  <a:lnTo>
                    <a:pt x="3870" y="18634"/>
                  </a:lnTo>
                  <a:lnTo>
                    <a:pt x="3703" y="19110"/>
                  </a:lnTo>
                  <a:lnTo>
                    <a:pt x="4025" y="19467"/>
                  </a:lnTo>
                  <a:lnTo>
                    <a:pt x="4561" y="19408"/>
                  </a:lnTo>
                  <a:lnTo>
                    <a:pt x="4870" y="19348"/>
                  </a:lnTo>
                  <a:lnTo>
                    <a:pt x="5108" y="19491"/>
                  </a:lnTo>
                  <a:lnTo>
                    <a:pt x="5013" y="19789"/>
                  </a:lnTo>
                  <a:lnTo>
                    <a:pt x="4704" y="19967"/>
                  </a:lnTo>
                  <a:lnTo>
                    <a:pt x="4537" y="20027"/>
                  </a:lnTo>
                  <a:lnTo>
                    <a:pt x="4382" y="20086"/>
                  </a:lnTo>
                  <a:lnTo>
                    <a:pt x="3608" y="20896"/>
                  </a:lnTo>
                  <a:lnTo>
                    <a:pt x="2906" y="21765"/>
                  </a:lnTo>
                  <a:lnTo>
                    <a:pt x="2846" y="21980"/>
                  </a:lnTo>
                  <a:lnTo>
                    <a:pt x="2906" y="22230"/>
                  </a:lnTo>
                  <a:lnTo>
                    <a:pt x="2965" y="22813"/>
                  </a:lnTo>
                  <a:lnTo>
                    <a:pt x="2858" y="23396"/>
                  </a:lnTo>
                  <a:lnTo>
                    <a:pt x="2858" y="24051"/>
                  </a:lnTo>
                  <a:lnTo>
                    <a:pt x="3525" y="24111"/>
                  </a:lnTo>
                  <a:lnTo>
                    <a:pt x="4418" y="23623"/>
                  </a:lnTo>
                  <a:lnTo>
                    <a:pt x="5073" y="22873"/>
                  </a:lnTo>
                  <a:lnTo>
                    <a:pt x="5406" y="22587"/>
                  </a:lnTo>
                  <a:lnTo>
                    <a:pt x="5823" y="22420"/>
                  </a:lnTo>
                  <a:lnTo>
                    <a:pt x="7740" y="22277"/>
                  </a:lnTo>
                  <a:lnTo>
                    <a:pt x="9597" y="21777"/>
                  </a:lnTo>
                  <a:lnTo>
                    <a:pt x="9978" y="21753"/>
                  </a:lnTo>
                  <a:lnTo>
                    <a:pt x="10157" y="22158"/>
                  </a:lnTo>
                  <a:lnTo>
                    <a:pt x="10252" y="22575"/>
                  </a:lnTo>
                  <a:lnTo>
                    <a:pt x="10669" y="22730"/>
                  </a:lnTo>
                  <a:lnTo>
                    <a:pt x="11109" y="22992"/>
                  </a:lnTo>
                  <a:lnTo>
                    <a:pt x="10990" y="23480"/>
                  </a:lnTo>
                  <a:lnTo>
                    <a:pt x="10764" y="23646"/>
                  </a:lnTo>
                  <a:lnTo>
                    <a:pt x="10514" y="23754"/>
                  </a:lnTo>
                  <a:lnTo>
                    <a:pt x="10026" y="24146"/>
                  </a:lnTo>
                  <a:lnTo>
                    <a:pt x="9716" y="24682"/>
                  </a:lnTo>
                  <a:lnTo>
                    <a:pt x="9787" y="25028"/>
                  </a:lnTo>
                  <a:lnTo>
                    <a:pt x="10145" y="25159"/>
                  </a:lnTo>
                  <a:lnTo>
                    <a:pt x="10228" y="25266"/>
                  </a:lnTo>
                  <a:lnTo>
                    <a:pt x="10180" y="25397"/>
                  </a:lnTo>
                  <a:lnTo>
                    <a:pt x="10061" y="25849"/>
                  </a:lnTo>
                  <a:lnTo>
                    <a:pt x="10311" y="26171"/>
                  </a:lnTo>
                  <a:lnTo>
                    <a:pt x="10847" y="26194"/>
                  </a:lnTo>
                  <a:lnTo>
                    <a:pt x="11359" y="25932"/>
                  </a:lnTo>
                  <a:lnTo>
                    <a:pt x="12300" y="25325"/>
                  </a:lnTo>
                  <a:lnTo>
                    <a:pt x="13407" y="25492"/>
                  </a:lnTo>
                  <a:lnTo>
                    <a:pt x="13705" y="25540"/>
                  </a:lnTo>
                  <a:lnTo>
                    <a:pt x="14002" y="25432"/>
                  </a:lnTo>
                  <a:lnTo>
                    <a:pt x="14479" y="25301"/>
                  </a:lnTo>
                  <a:lnTo>
                    <a:pt x="14895" y="25575"/>
                  </a:lnTo>
                  <a:lnTo>
                    <a:pt x="15705" y="26171"/>
                  </a:lnTo>
                  <a:lnTo>
                    <a:pt x="16717" y="26218"/>
                  </a:lnTo>
                  <a:lnTo>
                    <a:pt x="17026" y="26194"/>
                  </a:lnTo>
                  <a:lnTo>
                    <a:pt x="17312" y="26349"/>
                  </a:lnTo>
                  <a:lnTo>
                    <a:pt x="17967" y="26635"/>
                  </a:lnTo>
                  <a:lnTo>
                    <a:pt x="18598" y="26337"/>
                  </a:lnTo>
                  <a:lnTo>
                    <a:pt x="18931" y="26147"/>
                  </a:lnTo>
                  <a:lnTo>
                    <a:pt x="19301" y="26075"/>
                  </a:lnTo>
                  <a:lnTo>
                    <a:pt x="19932" y="25897"/>
                  </a:lnTo>
                  <a:lnTo>
                    <a:pt x="20098" y="25266"/>
                  </a:lnTo>
                  <a:lnTo>
                    <a:pt x="20229" y="24849"/>
                  </a:lnTo>
                  <a:lnTo>
                    <a:pt x="20479" y="24766"/>
                  </a:lnTo>
                  <a:lnTo>
                    <a:pt x="21503" y="25063"/>
                  </a:lnTo>
                  <a:lnTo>
                    <a:pt x="22527" y="25004"/>
                  </a:lnTo>
                  <a:lnTo>
                    <a:pt x="23468" y="25218"/>
                  </a:lnTo>
                  <a:lnTo>
                    <a:pt x="24230" y="24658"/>
                  </a:lnTo>
                  <a:lnTo>
                    <a:pt x="24337" y="24599"/>
                  </a:lnTo>
                  <a:lnTo>
                    <a:pt x="24480" y="24551"/>
                  </a:lnTo>
                  <a:lnTo>
                    <a:pt x="24611" y="25397"/>
                  </a:lnTo>
                  <a:lnTo>
                    <a:pt x="25468" y="25504"/>
                  </a:lnTo>
                  <a:lnTo>
                    <a:pt x="25778" y="25480"/>
                  </a:lnTo>
                  <a:lnTo>
                    <a:pt x="26087" y="25420"/>
                  </a:lnTo>
                  <a:lnTo>
                    <a:pt x="26373" y="25420"/>
                  </a:lnTo>
                  <a:lnTo>
                    <a:pt x="26480" y="25659"/>
                  </a:lnTo>
                  <a:lnTo>
                    <a:pt x="26563" y="26802"/>
                  </a:lnTo>
                  <a:lnTo>
                    <a:pt x="26361" y="27980"/>
                  </a:lnTo>
                  <a:lnTo>
                    <a:pt x="26337" y="29016"/>
                  </a:lnTo>
                  <a:lnTo>
                    <a:pt x="27135" y="29373"/>
                  </a:lnTo>
                  <a:lnTo>
                    <a:pt x="28468" y="29409"/>
                  </a:lnTo>
                  <a:lnTo>
                    <a:pt x="29492" y="30254"/>
                  </a:lnTo>
                  <a:lnTo>
                    <a:pt x="29719" y="30802"/>
                  </a:lnTo>
                  <a:lnTo>
                    <a:pt x="29457" y="31290"/>
                  </a:lnTo>
                  <a:lnTo>
                    <a:pt x="28897" y="31921"/>
                  </a:lnTo>
                  <a:lnTo>
                    <a:pt x="28564" y="32683"/>
                  </a:lnTo>
                  <a:lnTo>
                    <a:pt x="28445" y="32993"/>
                  </a:lnTo>
                  <a:lnTo>
                    <a:pt x="28230" y="33195"/>
                  </a:lnTo>
                  <a:lnTo>
                    <a:pt x="27564" y="33707"/>
                  </a:lnTo>
                  <a:lnTo>
                    <a:pt x="26992" y="34314"/>
                  </a:lnTo>
                  <a:lnTo>
                    <a:pt x="26694" y="34553"/>
                  </a:lnTo>
                  <a:lnTo>
                    <a:pt x="26361" y="34731"/>
                  </a:lnTo>
                  <a:lnTo>
                    <a:pt x="25111" y="35160"/>
                  </a:lnTo>
                  <a:lnTo>
                    <a:pt x="24111" y="36041"/>
                  </a:lnTo>
                  <a:lnTo>
                    <a:pt x="23801" y="36267"/>
                  </a:lnTo>
                  <a:lnTo>
                    <a:pt x="23515" y="36577"/>
                  </a:lnTo>
                  <a:lnTo>
                    <a:pt x="23099" y="37529"/>
                  </a:lnTo>
                  <a:lnTo>
                    <a:pt x="22099" y="37624"/>
                  </a:lnTo>
                  <a:lnTo>
                    <a:pt x="21789" y="37708"/>
                  </a:lnTo>
                  <a:lnTo>
                    <a:pt x="21849" y="37982"/>
                  </a:lnTo>
                  <a:lnTo>
                    <a:pt x="22265" y="38970"/>
                  </a:lnTo>
                  <a:lnTo>
                    <a:pt x="22682" y="39958"/>
                  </a:lnTo>
                  <a:lnTo>
                    <a:pt x="22789" y="40137"/>
                  </a:lnTo>
                  <a:lnTo>
                    <a:pt x="22741" y="40339"/>
                  </a:lnTo>
                  <a:lnTo>
                    <a:pt x="22503" y="40970"/>
                  </a:lnTo>
                  <a:lnTo>
                    <a:pt x="22563" y="41625"/>
                  </a:lnTo>
                  <a:lnTo>
                    <a:pt x="22741" y="42589"/>
                  </a:lnTo>
                  <a:lnTo>
                    <a:pt x="22551" y="43554"/>
                  </a:lnTo>
                  <a:lnTo>
                    <a:pt x="22515" y="43816"/>
                  </a:lnTo>
                  <a:lnTo>
                    <a:pt x="22646" y="44078"/>
                  </a:lnTo>
                  <a:lnTo>
                    <a:pt x="22801" y="44542"/>
                  </a:lnTo>
                  <a:lnTo>
                    <a:pt x="22527" y="44923"/>
                  </a:lnTo>
                  <a:lnTo>
                    <a:pt x="22230" y="45399"/>
                  </a:lnTo>
                  <a:lnTo>
                    <a:pt x="22265" y="45959"/>
                  </a:lnTo>
                  <a:lnTo>
                    <a:pt x="22349" y="46673"/>
                  </a:lnTo>
                  <a:lnTo>
                    <a:pt x="22075" y="47387"/>
                  </a:lnTo>
                  <a:lnTo>
                    <a:pt x="21563" y="47923"/>
                  </a:lnTo>
                  <a:lnTo>
                    <a:pt x="20896" y="48173"/>
                  </a:lnTo>
                  <a:lnTo>
                    <a:pt x="20658" y="48233"/>
                  </a:lnTo>
                  <a:lnTo>
                    <a:pt x="20432" y="48340"/>
                  </a:lnTo>
                  <a:lnTo>
                    <a:pt x="20063" y="48578"/>
                  </a:lnTo>
                  <a:lnTo>
                    <a:pt x="19944" y="48935"/>
                  </a:lnTo>
                  <a:lnTo>
                    <a:pt x="20039" y="49542"/>
                  </a:lnTo>
                  <a:lnTo>
                    <a:pt x="20372" y="50019"/>
                  </a:lnTo>
                  <a:lnTo>
                    <a:pt x="20729" y="50304"/>
                  </a:lnTo>
                  <a:lnTo>
                    <a:pt x="20920" y="50685"/>
                  </a:lnTo>
                  <a:lnTo>
                    <a:pt x="21027" y="52400"/>
                  </a:lnTo>
                  <a:lnTo>
                    <a:pt x="20301" y="53948"/>
                  </a:lnTo>
                  <a:lnTo>
                    <a:pt x="20015" y="54424"/>
                  </a:lnTo>
                  <a:lnTo>
                    <a:pt x="19836" y="54948"/>
                  </a:lnTo>
                  <a:lnTo>
                    <a:pt x="19372" y="55924"/>
                  </a:lnTo>
                  <a:lnTo>
                    <a:pt x="18277" y="55996"/>
                  </a:lnTo>
                  <a:lnTo>
                    <a:pt x="17515" y="55865"/>
                  </a:lnTo>
                  <a:lnTo>
                    <a:pt x="16776" y="55877"/>
                  </a:lnTo>
                  <a:lnTo>
                    <a:pt x="15622" y="55996"/>
                  </a:lnTo>
                  <a:lnTo>
                    <a:pt x="14526" y="55746"/>
                  </a:lnTo>
                  <a:lnTo>
                    <a:pt x="14312" y="55698"/>
                  </a:lnTo>
                  <a:lnTo>
                    <a:pt x="14157" y="55805"/>
                  </a:lnTo>
                  <a:lnTo>
                    <a:pt x="14109" y="55972"/>
                  </a:lnTo>
                  <a:lnTo>
                    <a:pt x="14181" y="56139"/>
                  </a:lnTo>
                  <a:lnTo>
                    <a:pt x="14526" y="56770"/>
                  </a:lnTo>
                  <a:lnTo>
                    <a:pt x="14955" y="57365"/>
                  </a:lnTo>
                  <a:lnTo>
                    <a:pt x="15205" y="57651"/>
                  </a:lnTo>
                  <a:lnTo>
                    <a:pt x="15241" y="58020"/>
                  </a:lnTo>
                  <a:lnTo>
                    <a:pt x="15252" y="58436"/>
                  </a:lnTo>
                  <a:lnTo>
                    <a:pt x="15586" y="58675"/>
                  </a:lnTo>
                  <a:lnTo>
                    <a:pt x="16003" y="58996"/>
                  </a:lnTo>
                  <a:lnTo>
                    <a:pt x="15943" y="59544"/>
                  </a:lnTo>
                  <a:lnTo>
                    <a:pt x="15836" y="59960"/>
                  </a:lnTo>
                  <a:lnTo>
                    <a:pt x="16003" y="60341"/>
                  </a:lnTo>
                  <a:lnTo>
                    <a:pt x="16491" y="61020"/>
                  </a:lnTo>
                  <a:lnTo>
                    <a:pt x="16634" y="61818"/>
                  </a:lnTo>
                  <a:lnTo>
                    <a:pt x="16788" y="62306"/>
                  </a:lnTo>
                  <a:lnTo>
                    <a:pt x="17169" y="62651"/>
                  </a:lnTo>
                  <a:lnTo>
                    <a:pt x="17431" y="62818"/>
                  </a:lnTo>
                  <a:lnTo>
                    <a:pt x="17550" y="63104"/>
                  </a:lnTo>
                  <a:lnTo>
                    <a:pt x="17765" y="63592"/>
                  </a:lnTo>
                  <a:lnTo>
                    <a:pt x="18312" y="63568"/>
                  </a:lnTo>
                  <a:lnTo>
                    <a:pt x="18848" y="63604"/>
                  </a:lnTo>
                  <a:lnTo>
                    <a:pt x="19348" y="64128"/>
                  </a:lnTo>
                  <a:lnTo>
                    <a:pt x="19467" y="64794"/>
                  </a:lnTo>
                  <a:lnTo>
                    <a:pt x="19146" y="65378"/>
                  </a:lnTo>
                  <a:lnTo>
                    <a:pt x="18562" y="66009"/>
                  </a:lnTo>
                  <a:lnTo>
                    <a:pt x="18622" y="66878"/>
                  </a:lnTo>
                  <a:lnTo>
                    <a:pt x="18622" y="67021"/>
                  </a:lnTo>
                  <a:lnTo>
                    <a:pt x="18467" y="67140"/>
                  </a:lnTo>
                  <a:lnTo>
                    <a:pt x="17503" y="67759"/>
                  </a:lnTo>
                  <a:lnTo>
                    <a:pt x="16610" y="68485"/>
                  </a:lnTo>
                  <a:lnTo>
                    <a:pt x="16086" y="68950"/>
                  </a:lnTo>
                  <a:lnTo>
                    <a:pt x="15907" y="69545"/>
                  </a:lnTo>
                  <a:lnTo>
                    <a:pt x="15848" y="70378"/>
                  </a:lnTo>
                  <a:lnTo>
                    <a:pt x="15514" y="71105"/>
                  </a:lnTo>
                  <a:lnTo>
                    <a:pt x="15229" y="71724"/>
                  </a:lnTo>
                  <a:lnTo>
                    <a:pt x="15300" y="72414"/>
                  </a:lnTo>
                  <a:lnTo>
                    <a:pt x="16288" y="74010"/>
                  </a:lnTo>
                  <a:lnTo>
                    <a:pt x="17038" y="75736"/>
                  </a:lnTo>
                  <a:lnTo>
                    <a:pt x="17431" y="76153"/>
                  </a:lnTo>
                  <a:lnTo>
                    <a:pt x="18027" y="76093"/>
                  </a:lnTo>
                  <a:lnTo>
                    <a:pt x="18789" y="75927"/>
                  </a:lnTo>
                  <a:lnTo>
                    <a:pt x="19039" y="76677"/>
                  </a:lnTo>
                  <a:lnTo>
                    <a:pt x="19039" y="77034"/>
                  </a:lnTo>
                  <a:lnTo>
                    <a:pt x="18801" y="77248"/>
                  </a:lnTo>
                  <a:lnTo>
                    <a:pt x="18586" y="77415"/>
                  </a:lnTo>
                  <a:lnTo>
                    <a:pt x="18503" y="77665"/>
                  </a:lnTo>
                  <a:lnTo>
                    <a:pt x="18134" y="78177"/>
                  </a:lnTo>
                  <a:lnTo>
                    <a:pt x="17479" y="78082"/>
                  </a:lnTo>
                  <a:lnTo>
                    <a:pt x="17086" y="77927"/>
                  </a:lnTo>
                  <a:lnTo>
                    <a:pt x="16741" y="78106"/>
                  </a:lnTo>
                  <a:lnTo>
                    <a:pt x="16467" y="78379"/>
                  </a:lnTo>
                  <a:lnTo>
                    <a:pt x="16086" y="78320"/>
                  </a:lnTo>
                  <a:lnTo>
                    <a:pt x="15657" y="78296"/>
                  </a:lnTo>
                  <a:lnTo>
                    <a:pt x="15407" y="78713"/>
                  </a:lnTo>
                  <a:lnTo>
                    <a:pt x="14943" y="80058"/>
                  </a:lnTo>
                  <a:lnTo>
                    <a:pt x="14026" y="81177"/>
                  </a:lnTo>
                  <a:lnTo>
                    <a:pt x="13288" y="81749"/>
                  </a:lnTo>
                  <a:lnTo>
                    <a:pt x="12835" y="82547"/>
                  </a:lnTo>
                  <a:lnTo>
                    <a:pt x="12550" y="83392"/>
                  </a:lnTo>
                  <a:lnTo>
                    <a:pt x="12085" y="84154"/>
                  </a:lnTo>
                  <a:lnTo>
                    <a:pt x="11978" y="84368"/>
                  </a:lnTo>
                  <a:lnTo>
                    <a:pt x="12038" y="84606"/>
                  </a:lnTo>
                  <a:lnTo>
                    <a:pt x="12574" y="85987"/>
                  </a:lnTo>
                  <a:lnTo>
                    <a:pt x="12514" y="87464"/>
                  </a:lnTo>
                  <a:lnTo>
                    <a:pt x="12562" y="88369"/>
                  </a:lnTo>
                  <a:lnTo>
                    <a:pt x="12895" y="89202"/>
                  </a:lnTo>
                  <a:lnTo>
                    <a:pt x="13228" y="89274"/>
                  </a:lnTo>
                  <a:lnTo>
                    <a:pt x="13609" y="89035"/>
                  </a:lnTo>
                  <a:lnTo>
                    <a:pt x="14871" y="89190"/>
                  </a:lnTo>
                  <a:lnTo>
                    <a:pt x="16134" y="89202"/>
                  </a:lnTo>
                  <a:lnTo>
                    <a:pt x="17146" y="89345"/>
                  </a:lnTo>
                  <a:lnTo>
                    <a:pt x="18027" y="89809"/>
                  </a:lnTo>
                  <a:lnTo>
                    <a:pt x="18848" y="90286"/>
                  </a:lnTo>
                  <a:lnTo>
                    <a:pt x="19682" y="90738"/>
                  </a:lnTo>
                  <a:lnTo>
                    <a:pt x="20634" y="91298"/>
                  </a:lnTo>
                  <a:lnTo>
                    <a:pt x="21503" y="91988"/>
                  </a:lnTo>
                  <a:lnTo>
                    <a:pt x="22980" y="93607"/>
                  </a:lnTo>
                  <a:lnTo>
                    <a:pt x="24277" y="95358"/>
                  </a:lnTo>
                  <a:lnTo>
                    <a:pt x="24087" y="95417"/>
                  </a:lnTo>
                  <a:lnTo>
                    <a:pt x="23884" y="95501"/>
                  </a:lnTo>
                  <a:lnTo>
                    <a:pt x="23325" y="95703"/>
                  </a:lnTo>
                  <a:lnTo>
                    <a:pt x="23099" y="96251"/>
                  </a:lnTo>
                  <a:lnTo>
                    <a:pt x="23456" y="97346"/>
                  </a:lnTo>
                  <a:lnTo>
                    <a:pt x="24218" y="97620"/>
                  </a:lnTo>
                  <a:lnTo>
                    <a:pt x="24861" y="97798"/>
                  </a:lnTo>
                  <a:lnTo>
                    <a:pt x="25373" y="98191"/>
                  </a:lnTo>
                  <a:lnTo>
                    <a:pt x="25528" y="98477"/>
                  </a:lnTo>
                  <a:lnTo>
                    <a:pt x="25254" y="98596"/>
                  </a:lnTo>
                  <a:lnTo>
                    <a:pt x="24682" y="98858"/>
                  </a:lnTo>
                  <a:lnTo>
                    <a:pt x="24801" y="99465"/>
                  </a:lnTo>
                  <a:lnTo>
                    <a:pt x="25004" y="99989"/>
                  </a:lnTo>
                  <a:lnTo>
                    <a:pt x="25230" y="100513"/>
                  </a:lnTo>
                  <a:lnTo>
                    <a:pt x="26182" y="102025"/>
                  </a:lnTo>
                  <a:lnTo>
                    <a:pt x="27087" y="103573"/>
                  </a:lnTo>
                  <a:lnTo>
                    <a:pt x="27278" y="103752"/>
                  </a:lnTo>
                  <a:lnTo>
                    <a:pt x="27575" y="103811"/>
                  </a:lnTo>
                  <a:lnTo>
                    <a:pt x="28468" y="104073"/>
                  </a:lnTo>
                  <a:lnTo>
                    <a:pt x="29147" y="104704"/>
                  </a:lnTo>
                  <a:lnTo>
                    <a:pt x="29445" y="104990"/>
                  </a:lnTo>
                  <a:lnTo>
                    <a:pt x="29778" y="105228"/>
                  </a:lnTo>
                  <a:lnTo>
                    <a:pt x="30671" y="105704"/>
                  </a:lnTo>
                  <a:lnTo>
                    <a:pt x="31588" y="106133"/>
                  </a:lnTo>
                  <a:lnTo>
                    <a:pt x="32517" y="106407"/>
                  </a:lnTo>
                  <a:lnTo>
                    <a:pt x="33469" y="106180"/>
                  </a:lnTo>
                  <a:lnTo>
                    <a:pt x="33814" y="105597"/>
                  </a:lnTo>
                  <a:lnTo>
                    <a:pt x="33695" y="104871"/>
                  </a:lnTo>
                  <a:lnTo>
                    <a:pt x="33826" y="104383"/>
                  </a:lnTo>
                  <a:lnTo>
                    <a:pt x="34338" y="104311"/>
                  </a:lnTo>
                  <a:lnTo>
                    <a:pt x="34779" y="104275"/>
                  </a:lnTo>
                  <a:lnTo>
                    <a:pt x="35005" y="103918"/>
                  </a:lnTo>
                  <a:lnTo>
                    <a:pt x="35898" y="102716"/>
                  </a:lnTo>
                  <a:lnTo>
                    <a:pt x="36767" y="101477"/>
                  </a:lnTo>
                  <a:lnTo>
                    <a:pt x="36827" y="101406"/>
                  </a:lnTo>
                  <a:lnTo>
                    <a:pt x="36910" y="101346"/>
                  </a:lnTo>
                  <a:lnTo>
                    <a:pt x="38684" y="100692"/>
                  </a:lnTo>
                  <a:lnTo>
                    <a:pt x="40470" y="100037"/>
                  </a:lnTo>
                  <a:lnTo>
                    <a:pt x="40910" y="99989"/>
                  </a:lnTo>
                  <a:lnTo>
                    <a:pt x="41410" y="100156"/>
                  </a:lnTo>
                  <a:lnTo>
                    <a:pt x="42315" y="100346"/>
                  </a:lnTo>
                  <a:lnTo>
                    <a:pt x="43149" y="100072"/>
                  </a:lnTo>
                  <a:lnTo>
                    <a:pt x="44387" y="99037"/>
                  </a:lnTo>
                  <a:lnTo>
                    <a:pt x="45482" y="97870"/>
                  </a:lnTo>
                  <a:lnTo>
                    <a:pt x="45852" y="97548"/>
                  </a:lnTo>
                  <a:lnTo>
                    <a:pt x="46304" y="97477"/>
                  </a:lnTo>
                  <a:lnTo>
                    <a:pt x="47447" y="97596"/>
                  </a:lnTo>
                  <a:lnTo>
                    <a:pt x="48578" y="97477"/>
                  </a:lnTo>
                  <a:lnTo>
                    <a:pt x="50162" y="97239"/>
                  </a:lnTo>
                  <a:lnTo>
                    <a:pt x="51745" y="97239"/>
                  </a:lnTo>
                  <a:lnTo>
                    <a:pt x="53031" y="97358"/>
                  </a:lnTo>
                  <a:lnTo>
                    <a:pt x="54353" y="97346"/>
                  </a:lnTo>
                  <a:lnTo>
                    <a:pt x="54603" y="97405"/>
                  </a:lnTo>
                  <a:lnTo>
                    <a:pt x="54841" y="97548"/>
                  </a:lnTo>
                  <a:lnTo>
                    <a:pt x="55972" y="97965"/>
                  </a:lnTo>
                  <a:lnTo>
                    <a:pt x="57162" y="97846"/>
                  </a:lnTo>
                  <a:lnTo>
                    <a:pt x="58294" y="97525"/>
                  </a:lnTo>
                  <a:lnTo>
                    <a:pt x="59472" y="97477"/>
                  </a:lnTo>
                  <a:lnTo>
                    <a:pt x="60639" y="97489"/>
                  </a:lnTo>
                  <a:lnTo>
                    <a:pt x="61794" y="97477"/>
                  </a:lnTo>
                  <a:lnTo>
                    <a:pt x="62306" y="97525"/>
                  </a:lnTo>
                  <a:lnTo>
                    <a:pt x="62782" y="97727"/>
                  </a:lnTo>
                  <a:lnTo>
                    <a:pt x="63413" y="98060"/>
                  </a:lnTo>
                  <a:lnTo>
                    <a:pt x="64104" y="98275"/>
                  </a:lnTo>
                  <a:lnTo>
                    <a:pt x="64997" y="98096"/>
                  </a:lnTo>
                  <a:lnTo>
                    <a:pt x="65735" y="97227"/>
                  </a:lnTo>
                  <a:lnTo>
                    <a:pt x="66485" y="96358"/>
                  </a:lnTo>
                  <a:lnTo>
                    <a:pt x="67580" y="96358"/>
                  </a:lnTo>
                  <a:lnTo>
                    <a:pt x="67854" y="96417"/>
                  </a:lnTo>
                  <a:lnTo>
                    <a:pt x="68116" y="96346"/>
                  </a:lnTo>
                  <a:lnTo>
                    <a:pt x="68688" y="96191"/>
                  </a:lnTo>
                  <a:lnTo>
                    <a:pt x="69247" y="96382"/>
                  </a:lnTo>
                  <a:lnTo>
                    <a:pt x="69771" y="96774"/>
                  </a:lnTo>
                  <a:lnTo>
                    <a:pt x="70188" y="97286"/>
                  </a:lnTo>
                  <a:lnTo>
                    <a:pt x="70914" y="97775"/>
                  </a:lnTo>
                  <a:lnTo>
                    <a:pt x="71605" y="97298"/>
                  </a:lnTo>
                  <a:lnTo>
                    <a:pt x="72391" y="96489"/>
                  </a:lnTo>
                  <a:lnTo>
                    <a:pt x="72903" y="95489"/>
                  </a:lnTo>
                  <a:lnTo>
                    <a:pt x="72962" y="95346"/>
                  </a:lnTo>
                  <a:lnTo>
                    <a:pt x="73057" y="95262"/>
                  </a:lnTo>
                  <a:lnTo>
                    <a:pt x="73795" y="94667"/>
                  </a:lnTo>
                  <a:lnTo>
                    <a:pt x="73986" y="93738"/>
                  </a:lnTo>
                  <a:lnTo>
                    <a:pt x="74117" y="93250"/>
                  </a:lnTo>
                  <a:lnTo>
                    <a:pt x="74427" y="92822"/>
                  </a:lnTo>
                  <a:lnTo>
                    <a:pt x="74700" y="92464"/>
                  </a:lnTo>
                  <a:lnTo>
                    <a:pt x="74748" y="92060"/>
                  </a:lnTo>
                  <a:lnTo>
                    <a:pt x="75200" y="90583"/>
                  </a:lnTo>
                  <a:lnTo>
                    <a:pt x="76308" y="89547"/>
                  </a:lnTo>
                  <a:lnTo>
                    <a:pt x="77582" y="88619"/>
                  </a:lnTo>
                  <a:lnTo>
                    <a:pt x="78796" y="87488"/>
                  </a:lnTo>
                  <a:lnTo>
                    <a:pt x="78868" y="87428"/>
                  </a:lnTo>
                  <a:lnTo>
                    <a:pt x="78975" y="87369"/>
                  </a:lnTo>
                  <a:lnTo>
                    <a:pt x="81201" y="86476"/>
                  </a:lnTo>
                  <a:lnTo>
                    <a:pt x="83582" y="86237"/>
                  </a:lnTo>
                  <a:lnTo>
                    <a:pt x="83856" y="86297"/>
                  </a:lnTo>
                  <a:lnTo>
                    <a:pt x="84071" y="86464"/>
                  </a:lnTo>
                  <a:lnTo>
                    <a:pt x="84428" y="86654"/>
                  </a:lnTo>
                  <a:lnTo>
                    <a:pt x="84785" y="86595"/>
                  </a:lnTo>
                  <a:lnTo>
                    <a:pt x="85499" y="86333"/>
                  </a:lnTo>
                  <a:lnTo>
                    <a:pt x="86249" y="86166"/>
                  </a:lnTo>
                  <a:lnTo>
                    <a:pt x="86690" y="86095"/>
                  </a:lnTo>
                  <a:lnTo>
                    <a:pt x="86976" y="85749"/>
                  </a:lnTo>
                  <a:lnTo>
                    <a:pt x="86773" y="85404"/>
                  </a:lnTo>
                  <a:lnTo>
                    <a:pt x="86368" y="85273"/>
                  </a:lnTo>
                  <a:lnTo>
                    <a:pt x="85821" y="84904"/>
                  </a:lnTo>
                  <a:lnTo>
                    <a:pt x="85523" y="84416"/>
                  </a:lnTo>
                  <a:lnTo>
                    <a:pt x="85678" y="83713"/>
                  </a:lnTo>
                  <a:lnTo>
                    <a:pt x="86011" y="83249"/>
                  </a:lnTo>
                  <a:lnTo>
                    <a:pt x="86535" y="82713"/>
                  </a:lnTo>
                  <a:lnTo>
                    <a:pt x="86571" y="82046"/>
                  </a:lnTo>
                  <a:lnTo>
                    <a:pt x="86690" y="81558"/>
                  </a:lnTo>
                  <a:lnTo>
                    <a:pt x="86976" y="81177"/>
                  </a:lnTo>
                  <a:lnTo>
                    <a:pt x="87333" y="80606"/>
                  </a:lnTo>
                  <a:lnTo>
                    <a:pt x="87452" y="79927"/>
                  </a:lnTo>
                  <a:lnTo>
                    <a:pt x="87619" y="78725"/>
                  </a:lnTo>
                  <a:lnTo>
                    <a:pt x="88559" y="77927"/>
                  </a:lnTo>
                  <a:lnTo>
                    <a:pt x="88857" y="77701"/>
                  </a:lnTo>
                  <a:lnTo>
                    <a:pt x="88869" y="77248"/>
                  </a:lnTo>
                  <a:lnTo>
                    <a:pt x="88821" y="76451"/>
                  </a:lnTo>
                  <a:lnTo>
                    <a:pt x="89416" y="75879"/>
                  </a:lnTo>
                  <a:lnTo>
                    <a:pt x="90059" y="75498"/>
                  </a:lnTo>
                  <a:lnTo>
                    <a:pt x="90369" y="74796"/>
                  </a:lnTo>
                  <a:lnTo>
                    <a:pt x="90679" y="74296"/>
                  </a:lnTo>
                  <a:lnTo>
                    <a:pt x="91262" y="73974"/>
                  </a:lnTo>
                  <a:lnTo>
                    <a:pt x="92286" y="73653"/>
                  </a:lnTo>
                  <a:lnTo>
                    <a:pt x="93322" y="73295"/>
                  </a:lnTo>
                  <a:lnTo>
                    <a:pt x="93715" y="73117"/>
                  </a:lnTo>
                  <a:lnTo>
                    <a:pt x="93893" y="72700"/>
                  </a:lnTo>
                  <a:lnTo>
                    <a:pt x="94167" y="72010"/>
                  </a:lnTo>
                  <a:lnTo>
                    <a:pt x="94905" y="71998"/>
                  </a:lnTo>
                  <a:lnTo>
                    <a:pt x="95203" y="72045"/>
                  </a:lnTo>
                  <a:lnTo>
                    <a:pt x="95370" y="71879"/>
                  </a:lnTo>
                  <a:lnTo>
                    <a:pt x="95763" y="71105"/>
                  </a:lnTo>
                  <a:lnTo>
                    <a:pt x="96441" y="70616"/>
                  </a:lnTo>
                  <a:lnTo>
                    <a:pt x="96632" y="70402"/>
                  </a:lnTo>
                  <a:lnTo>
                    <a:pt x="96620" y="70152"/>
                  </a:lnTo>
                  <a:lnTo>
                    <a:pt x="95763" y="69200"/>
                  </a:lnTo>
                  <a:lnTo>
                    <a:pt x="94643" y="68545"/>
                  </a:lnTo>
                  <a:lnTo>
                    <a:pt x="92929" y="67461"/>
                  </a:lnTo>
                  <a:lnTo>
                    <a:pt x="91905" y="65699"/>
                  </a:lnTo>
                  <a:lnTo>
                    <a:pt x="91738" y="64782"/>
                  </a:lnTo>
                  <a:lnTo>
                    <a:pt x="91500" y="63866"/>
                  </a:lnTo>
                  <a:lnTo>
                    <a:pt x="91024" y="62711"/>
                  </a:lnTo>
                  <a:lnTo>
                    <a:pt x="90607" y="61532"/>
                  </a:lnTo>
                  <a:lnTo>
                    <a:pt x="90500" y="60901"/>
                  </a:lnTo>
                  <a:lnTo>
                    <a:pt x="90643" y="60246"/>
                  </a:lnTo>
                  <a:lnTo>
                    <a:pt x="91500" y="58615"/>
                  </a:lnTo>
                  <a:lnTo>
                    <a:pt x="92191" y="56912"/>
                  </a:lnTo>
                  <a:lnTo>
                    <a:pt x="92203" y="56877"/>
                  </a:lnTo>
                  <a:lnTo>
                    <a:pt x="92214" y="56853"/>
                  </a:lnTo>
                  <a:lnTo>
                    <a:pt x="93262" y="55126"/>
                  </a:lnTo>
                  <a:lnTo>
                    <a:pt x="94310" y="53412"/>
                  </a:lnTo>
                  <a:lnTo>
                    <a:pt x="94429" y="53257"/>
                  </a:lnTo>
                  <a:lnTo>
                    <a:pt x="94608" y="53138"/>
                  </a:lnTo>
                  <a:lnTo>
                    <a:pt x="95298" y="52579"/>
                  </a:lnTo>
                  <a:lnTo>
                    <a:pt x="95655" y="51745"/>
                  </a:lnTo>
                  <a:lnTo>
                    <a:pt x="95834" y="51257"/>
                  </a:lnTo>
                  <a:lnTo>
                    <a:pt x="96203" y="50876"/>
                  </a:lnTo>
                  <a:lnTo>
                    <a:pt x="97251" y="49733"/>
                  </a:lnTo>
                  <a:lnTo>
                    <a:pt x="98025" y="48399"/>
                  </a:lnTo>
                  <a:lnTo>
                    <a:pt x="98953" y="46768"/>
                  </a:lnTo>
                  <a:lnTo>
                    <a:pt x="99775" y="45078"/>
                  </a:lnTo>
                  <a:lnTo>
                    <a:pt x="100073" y="44709"/>
                  </a:lnTo>
                  <a:lnTo>
                    <a:pt x="100477" y="44589"/>
                  </a:lnTo>
                  <a:lnTo>
                    <a:pt x="101478" y="44328"/>
                  </a:lnTo>
                  <a:lnTo>
                    <a:pt x="102430" y="43958"/>
                  </a:lnTo>
                  <a:lnTo>
                    <a:pt x="102787" y="43732"/>
                  </a:lnTo>
                  <a:lnTo>
                    <a:pt x="102930" y="43351"/>
                  </a:lnTo>
                  <a:lnTo>
                    <a:pt x="102740" y="43196"/>
                  </a:lnTo>
                  <a:lnTo>
                    <a:pt x="102442" y="43232"/>
                  </a:lnTo>
                  <a:lnTo>
                    <a:pt x="102275" y="43113"/>
                  </a:lnTo>
                  <a:lnTo>
                    <a:pt x="102156" y="42946"/>
                  </a:lnTo>
                  <a:lnTo>
                    <a:pt x="101966" y="42684"/>
                  </a:lnTo>
                  <a:lnTo>
                    <a:pt x="101632" y="42589"/>
                  </a:lnTo>
                  <a:lnTo>
                    <a:pt x="101156" y="42327"/>
                  </a:lnTo>
                  <a:lnTo>
                    <a:pt x="101358" y="41827"/>
                  </a:lnTo>
                  <a:lnTo>
                    <a:pt x="101954" y="41053"/>
                  </a:lnTo>
                  <a:lnTo>
                    <a:pt x="102513" y="40268"/>
                  </a:lnTo>
                  <a:lnTo>
                    <a:pt x="103394" y="39315"/>
                  </a:lnTo>
                  <a:lnTo>
                    <a:pt x="104526" y="38708"/>
                  </a:lnTo>
                  <a:lnTo>
                    <a:pt x="105561" y="38398"/>
                  </a:lnTo>
                  <a:lnTo>
                    <a:pt x="106550" y="37874"/>
                  </a:lnTo>
                  <a:lnTo>
                    <a:pt x="107752" y="37279"/>
                  </a:lnTo>
                  <a:lnTo>
                    <a:pt x="109074" y="36886"/>
                  </a:lnTo>
                  <a:lnTo>
                    <a:pt x="111562" y="36088"/>
                  </a:lnTo>
                  <a:lnTo>
                    <a:pt x="114074" y="35386"/>
                  </a:lnTo>
                  <a:lnTo>
                    <a:pt x="114991" y="35076"/>
                  </a:lnTo>
                  <a:lnTo>
                    <a:pt x="115598" y="34374"/>
                  </a:lnTo>
                  <a:lnTo>
                    <a:pt x="116360" y="33076"/>
                  </a:lnTo>
                  <a:lnTo>
                    <a:pt x="117503" y="32147"/>
                  </a:lnTo>
                  <a:lnTo>
                    <a:pt x="119230" y="30981"/>
                  </a:lnTo>
                  <a:lnTo>
                    <a:pt x="121147" y="30159"/>
                  </a:lnTo>
                  <a:lnTo>
                    <a:pt x="121540" y="29981"/>
                  </a:lnTo>
                  <a:lnTo>
                    <a:pt x="121790" y="29671"/>
                  </a:lnTo>
                  <a:lnTo>
                    <a:pt x="122254" y="29147"/>
                  </a:lnTo>
                  <a:lnTo>
                    <a:pt x="122849" y="28826"/>
                  </a:lnTo>
                  <a:lnTo>
                    <a:pt x="123266" y="28576"/>
                  </a:lnTo>
                  <a:lnTo>
                    <a:pt x="123647" y="28290"/>
                  </a:lnTo>
                  <a:lnTo>
                    <a:pt x="124647" y="27302"/>
                  </a:lnTo>
                  <a:lnTo>
                    <a:pt x="125611" y="26278"/>
                  </a:lnTo>
                  <a:lnTo>
                    <a:pt x="126123" y="24908"/>
                  </a:lnTo>
                  <a:lnTo>
                    <a:pt x="125671" y="23492"/>
                  </a:lnTo>
                  <a:lnTo>
                    <a:pt x="125171" y="22956"/>
                  </a:lnTo>
                  <a:lnTo>
                    <a:pt x="124766" y="22361"/>
                  </a:lnTo>
                  <a:lnTo>
                    <a:pt x="124516" y="21860"/>
                  </a:lnTo>
                  <a:lnTo>
                    <a:pt x="124647" y="21337"/>
                  </a:lnTo>
                  <a:lnTo>
                    <a:pt x="125076" y="21194"/>
                  </a:lnTo>
                  <a:lnTo>
                    <a:pt x="125528" y="21384"/>
                  </a:lnTo>
                  <a:lnTo>
                    <a:pt x="126159" y="21384"/>
                  </a:lnTo>
                  <a:lnTo>
                    <a:pt x="126540" y="20848"/>
                  </a:lnTo>
                  <a:lnTo>
                    <a:pt x="126504" y="20313"/>
                  </a:lnTo>
                  <a:lnTo>
                    <a:pt x="126028" y="20075"/>
                  </a:lnTo>
                  <a:lnTo>
                    <a:pt x="125135" y="19670"/>
                  </a:lnTo>
                  <a:lnTo>
                    <a:pt x="125016" y="18801"/>
                  </a:lnTo>
                  <a:lnTo>
                    <a:pt x="124576" y="18824"/>
                  </a:lnTo>
                  <a:lnTo>
                    <a:pt x="124195" y="18741"/>
                  </a:lnTo>
                  <a:lnTo>
                    <a:pt x="123064" y="18312"/>
                  </a:lnTo>
                  <a:lnTo>
                    <a:pt x="121992" y="18693"/>
                  </a:lnTo>
                  <a:lnTo>
                    <a:pt x="120849" y="19194"/>
                  </a:lnTo>
                  <a:lnTo>
                    <a:pt x="120063" y="20182"/>
                  </a:lnTo>
                  <a:lnTo>
                    <a:pt x="119932" y="20337"/>
                  </a:lnTo>
                  <a:lnTo>
                    <a:pt x="119754" y="20420"/>
                  </a:lnTo>
                  <a:lnTo>
                    <a:pt x="118658" y="20420"/>
                  </a:lnTo>
                  <a:lnTo>
                    <a:pt x="117575" y="20039"/>
                  </a:lnTo>
                  <a:lnTo>
                    <a:pt x="116313" y="19384"/>
                  </a:lnTo>
                  <a:lnTo>
                    <a:pt x="114836" y="19551"/>
                  </a:lnTo>
                  <a:lnTo>
                    <a:pt x="114420" y="19860"/>
                  </a:lnTo>
                  <a:lnTo>
                    <a:pt x="114098" y="20241"/>
                  </a:lnTo>
                  <a:lnTo>
                    <a:pt x="113586" y="20456"/>
                  </a:lnTo>
                  <a:lnTo>
                    <a:pt x="113146" y="20158"/>
                  </a:lnTo>
                  <a:lnTo>
                    <a:pt x="112860" y="19789"/>
                  </a:lnTo>
                  <a:lnTo>
                    <a:pt x="112967" y="19324"/>
                  </a:lnTo>
                  <a:lnTo>
                    <a:pt x="113265" y="19146"/>
                  </a:lnTo>
                  <a:lnTo>
                    <a:pt x="113277" y="18848"/>
                  </a:lnTo>
                  <a:lnTo>
                    <a:pt x="112979" y="18813"/>
                  </a:lnTo>
                  <a:lnTo>
                    <a:pt x="112646" y="18991"/>
                  </a:lnTo>
                  <a:lnTo>
                    <a:pt x="112229" y="19229"/>
                  </a:lnTo>
                  <a:lnTo>
                    <a:pt x="111717" y="19194"/>
                  </a:lnTo>
                  <a:lnTo>
                    <a:pt x="110455" y="18872"/>
                  </a:lnTo>
                  <a:lnTo>
                    <a:pt x="109193" y="19229"/>
                  </a:lnTo>
                  <a:lnTo>
                    <a:pt x="108693" y="19539"/>
                  </a:lnTo>
                  <a:lnTo>
                    <a:pt x="108121" y="19491"/>
                  </a:lnTo>
                  <a:lnTo>
                    <a:pt x="107621" y="18932"/>
                  </a:lnTo>
                  <a:lnTo>
                    <a:pt x="107502" y="18241"/>
                  </a:lnTo>
                  <a:lnTo>
                    <a:pt x="107454" y="17336"/>
                  </a:lnTo>
                  <a:lnTo>
                    <a:pt x="107121" y="16515"/>
                  </a:lnTo>
                  <a:lnTo>
                    <a:pt x="106573" y="15895"/>
                  </a:lnTo>
                  <a:lnTo>
                    <a:pt x="105716" y="15788"/>
                  </a:lnTo>
                  <a:lnTo>
                    <a:pt x="104847" y="15907"/>
                  </a:lnTo>
                  <a:lnTo>
                    <a:pt x="104121" y="15395"/>
                  </a:lnTo>
                  <a:lnTo>
                    <a:pt x="103787" y="15181"/>
                  </a:lnTo>
                  <a:lnTo>
                    <a:pt x="103347" y="15122"/>
                  </a:lnTo>
                  <a:lnTo>
                    <a:pt x="102216" y="14979"/>
                  </a:lnTo>
                  <a:lnTo>
                    <a:pt x="101144" y="14586"/>
                  </a:lnTo>
                  <a:lnTo>
                    <a:pt x="100311" y="14360"/>
                  </a:lnTo>
                  <a:lnTo>
                    <a:pt x="99537" y="14550"/>
                  </a:lnTo>
                  <a:lnTo>
                    <a:pt x="99287" y="15181"/>
                  </a:lnTo>
                  <a:lnTo>
                    <a:pt x="99501" y="15907"/>
                  </a:lnTo>
                  <a:lnTo>
                    <a:pt x="99501" y="16312"/>
                  </a:lnTo>
                  <a:lnTo>
                    <a:pt x="99120" y="16396"/>
                  </a:lnTo>
                  <a:lnTo>
                    <a:pt x="98632" y="16396"/>
                  </a:lnTo>
                  <a:lnTo>
                    <a:pt x="98144" y="16431"/>
                  </a:lnTo>
                  <a:lnTo>
                    <a:pt x="97441" y="16527"/>
                  </a:lnTo>
                  <a:lnTo>
                    <a:pt x="96798" y="16217"/>
                  </a:lnTo>
                  <a:lnTo>
                    <a:pt x="96632" y="16146"/>
                  </a:lnTo>
                  <a:lnTo>
                    <a:pt x="96489" y="16229"/>
                  </a:lnTo>
                  <a:lnTo>
                    <a:pt x="96013" y="16669"/>
                  </a:lnTo>
                  <a:lnTo>
                    <a:pt x="95465" y="16312"/>
                  </a:lnTo>
                  <a:lnTo>
                    <a:pt x="95179" y="16157"/>
                  </a:lnTo>
                  <a:lnTo>
                    <a:pt x="94798" y="16193"/>
                  </a:lnTo>
                  <a:lnTo>
                    <a:pt x="94119" y="16455"/>
                  </a:lnTo>
                  <a:lnTo>
                    <a:pt x="93453" y="16753"/>
                  </a:lnTo>
                  <a:lnTo>
                    <a:pt x="92595" y="17003"/>
                  </a:lnTo>
                  <a:lnTo>
                    <a:pt x="91929" y="16396"/>
                  </a:lnTo>
                  <a:lnTo>
                    <a:pt x="91321" y="15693"/>
                  </a:lnTo>
                  <a:lnTo>
                    <a:pt x="90429" y="15300"/>
                  </a:lnTo>
                  <a:lnTo>
                    <a:pt x="89690" y="15276"/>
                  </a:lnTo>
                  <a:lnTo>
                    <a:pt x="88988" y="15384"/>
                  </a:lnTo>
                  <a:lnTo>
                    <a:pt x="87571" y="15217"/>
                  </a:lnTo>
                  <a:lnTo>
                    <a:pt x="86261" y="14550"/>
                  </a:lnTo>
                  <a:lnTo>
                    <a:pt x="85940" y="14193"/>
                  </a:lnTo>
                  <a:lnTo>
                    <a:pt x="85726" y="13764"/>
                  </a:lnTo>
                  <a:lnTo>
                    <a:pt x="85309" y="13074"/>
                  </a:lnTo>
                  <a:lnTo>
                    <a:pt x="84487" y="13133"/>
                  </a:lnTo>
                  <a:lnTo>
                    <a:pt x="83928" y="13300"/>
                  </a:lnTo>
                  <a:lnTo>
                    <a:pt x="83344" y="13240"/>
                  </a:lnTo>
                  <a:lnTo>
                    <a:pt x="82106" y="12764"/>
                  </a:lnTo>
                  <a:lnTo>
                    <a:pt x="80808" y="12455"/>
                  </a:lnTo>
                  <a:lnTo>
                    <a:pt x="80213" y="12205"/>
                  </a:lnTo>
                  <a:lnTo>
                    <a:pt x="80189" y="11562"/>
                  </a:lnTo>
                  <a:lnTo>
                    <a:pt x="80201" y="11276"/>
                  </a:lnTo>
                  <a:lnTo>
                    <a:pt x="80011" y="11085"/>
                  </a:lnTo>
                  <a:lnTo>
                    <a:pt x="79772" y="11097"/>
                  </a:lnTo>
                  <a:lnTo>
                    <a:pt x="79606" y="11276"/>
                  </a:lnTo>
                  <a:lnTo>
                    <a:pt x="79475" y="11443"/>
                  </a:lnTo>
                  <a:lnTo>
                    <a:pt x="79344" y="11609"/>
                  </a:lnTo>
                  <a:lnTo>
                    <a:pt x="79177" y="11931"/>
                  </a:lnTo>
                  <a:lnTo>
                    <a:pt x="78820" y="11919"/>
                  </a:lnTo>
                  <a:lnTo>
                    <a:pt x="78558" y="11562"/>
                  </a:lnTo>
                  <a:lnTo>
                    <a:pt x="78665" y="11133"/>
                  </a:lnTo>
                  <a:lnTo>
                    <a:pt x="79010" y="10395"/>
                  </a:lnTo>
                  <a:lnTo>
                    <a:pt x="79106" y="9609"/>
                  </a:lnTo>
                  <a:lnTo>
                    <a:pt x="79129" y="9073"/>
                  </a:lnTo>
                  <a:lnTo>
                    <a:pt x="78796" y="8645"/>
                  </a:lnTo>
                  <a:lnTo>
                    <a:pt x="78165" y="8585"/>
                  </a:lnTo>
                  <a:lnTo>
                    <a:pt x="77665" y="8930"/>
                  </a:lnTo>
                  <a:lnTo>
                    <a:pt x="77332" y="9133"/>
                  </a:lnTo>
                  <a:lnTo>
                    <a:pt x="76915" y="9133"/>
                  </a:lnTo>
                  <a:lnTo>
                    <a:pt x="76177" y="8954"/>
                  </a:lnTo>
                  <a:lnTo>
                    <a:pt x="75665" y="8371"/>
                  </a:lnTo>
                  <a:lnTo>
                    <a:pt x="75403" y="7990"/>
                  </a:lnTo>
                  <a:lnTo>
                    <a:pt x="75069" y="7597"/>
                  </a:lnTo>
                  <a:lnTo>
                    <a:pt x="74629" y="7323"/>
                  </a:lnTo>
                  <a:lnTo>
                    <a:pt x="74165" y="7597"/>
                  </a:lnTo>
                  <a:lnTo>
                    <a:pt x="74034" y="7871"/>
                  </a:lnTo>
                  <a:lnTo>
                    <a:pt x="73819" y="8109"/>
                  </a:lnTo>
                  <a:cubicBezTo>
                    <a:pt x="72842" y="8406"/>
                    <a:pt x="72030" y="8540"/>
                    <a:pt x="71274" y="8540"/>
                  </a:cubicBezTo>
                  <a:cubicBezTo>
                    <a:pt x="69794" y="8540"/>
                    <a:pt x="68528" y="8028"/>
                    <a:pt x="66652" y="7240"/>
                  </a:cubicBezTo>
                  <a:cubicBezTo>
                    <a:pt x="66127" y="7019"/>
                    <a:pt x="65513" y="6892"/>
                    <a:pt x="64921" y="6892"/>
                  </a:cubicBezTo>
                  <a:cubicBezTo>
                    <a:pt x="63913" y="6892"/>
                    <a:pt x="62969" y="7261"/>
                    <a:pt x="62639" y="8168"/>
                  </a:cubicBezTo>
                  <a:cubicBezTo>
                    <a:pt x="61234" y="7513"/>
                    <a:pt x="59722" y="7037"/>
                    <a:pt x="58174" y="6787"/>
                  </a:cubicBezTo>
                  <a:lnTo>
                    <a:pt x="58174" y="6787"/>
                  </a:lnTo>
                  <a:cubicBezTo>
                    <a:pt x="58178" y="6787"/>
                    <a:pt x="58181" y="6787"/>
                    <a:pt x="58185" y="6787"/>
                  </a:cubicBezTo>
                  <a:cubicBezTo>
                    <a:pt x="58657" y="6787"/>
                    <a:pt x="58278" y="5977"/>
                    <a:pt x="57805" y="5894"/>
                  </a:cubicBezTo>
                  <a:cubicBezTo>
                    <a:pt x="57647" y="5867"/>
                    <a:pt x="57487" y="5853"/>
                    <a:pt x="57327" y="5853"/>
                  </a:cubicBezTo>
                  <a:cubicBezTo>
                    <a:pt x="56451" y="5853"/>
                    <a:pt x="55573" y="6255"/>
                    <a:pt x="55019" y="6930"/>
                  </a:cubicBezTo>
                  <a:lnTo>
                    <a:pt x="55019" y="6882"/>
                  </a:lnTo>
                  <a:cubicBezTo>
                    <a:pt x="54968" y="6455"/>
                    <a:pt x="54621" y="6140"/>
                    <a:pt x="54216" y="6140"/>
                  </a:cubicBezTo>
                  <a:cubicBezTo>
                    <a:pt x="54148" y="6140"/>
                    <a:pt x="54078" y="6149"/>
                    <a:pt x="54007" y="6168"/>
                  </a:cubicBezTo>
                  <a:cubicBezTo>
                    <a:pt x="52368" y="6613"/>
                    <a:pt x="50665" y="6835"/>
                    <a:pt x="48963" y="6835"/>
                  </a:cubicBezTo>
                  <a:cubicBezTo>
                    <a:pt x="46609" y="6835"/>
                    <a:pt x="44255" y="6411"/>
                    <a:pt x="42065" y="5561"/>
                  </a:cubicBezTo>
                  <a:cubicBezTo>
                    <a:pt x="40172" y="4835"/>
                    <a:pt x="37267" y="4942"/>
                    <a:pt x="35886" y="3715"/>
                  </a:cubicBezTo>
                  <a:cubicBezTo>
                    <a:pt x="35874" y="3704"/>
                    <a:pt x="35136" y="3061"/>
                    <a:pt x="35136" y="3061"/>
                  </a:cubicBezTo>
                  <a:lnTo>
                    <a:pt x="34291" y="3573"/>
                  </a:lnTo>
                  <a:lnTo>
                    <a:pt x="33874" y="3823"/>
                  </a:lnTo>
                  <a:lnTo>
                    <a:pt x="33398" y="3870"/>
                  </a:lnTo>
                  <a:lnTo>
                    <a:pt x="31266" y="3775"/>
                  </a:lnTo>
                  <a:lnTo>
                    <a:pt x="29147" y="3834"/>
                  </a:lnTo>
                  <a:lnTo>
                    <a:pt x="27480" y="3727"/>
                  </a:lnTo>
                  <a:lnTo>
                    <a:pt x="25825" y="3477"/>
                  </a:lnTo>
                  <a:lnTo>
                    <a:pt x="23932" y="3394"/>
                  </a:lnTo>
                  <a:lnTo>
                    <a:pt x="22027" y="3453"/>
                  </a:lnTo>
                  <a:lnTo>
                    <a:pt x="21206" y="3311"/>
                  </a:lnTo>
                  <a:lnTo>
                    <a:pt x="20825" y="2584"/>
                  </a:lnTo>
                  <a:lnTo>
                    <a:pt x="20491" y="1989"/>
                  </a:lnTo>
                  <a:lnTo>
                    <a:pt x="19908" y="1572"/>
                  </a:lnTo>
                  <a:lnTo>
                    <a:pt x="19658" y="1441"/>
                  </a:lnTo>
                  <a:lnTo>
                    <a:pt x="19432" y="1275"/>
                  </a:lnTo>
                  <a:lnTo>
                    <a:pt x="19074" y="929"/>
                  </a:lnTo>
                  <a:lnTo>
                    <a:pt x="18586" y="751"/>
                  </a:lnTo>
                  <a:lnTo>
                    <a:pt x="18098" y="977"/>
                  </a:lnTo>
                  <a:lnTo>
                    <a:pt x="17788" y="1429"/>
                  </a:lnTo>
                  <a:lnTo>
                    <a:pt x="17693" y="1132"/>
                  </a:lnTo>
                  <a:lnTo>
                    <a:pt x="17681" y="906"/>
                  </a:lnTo>
                  <a:lnTo>
                    <a:pt x="17586" y="322"/>
                  </a:lnTo>
                  <a:lnTo>
                    <a:pt x="17169" y="1"/>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11"/>
            <p:cNvSpPr/>
            <p:nvPr/>
          </p:nvSpPr>
          <p:spPr>
            <a:xfrm>
              <a:off x="2972075" y="2727850"/>
              <a:ext cx="25" cy="325"/>
            </a:xfrm>
            <a:custGeom>
              <a:avLst/>
              <a:gdLst/>
              <a:ahLst/>
              <a:cxnLst/>
              <a:rect l="l" t="t" r="r" b="b"/>
              <a:pathLst>
                <a:path w="1" h="13" extrusionOk="0">
                  <a:moveTo>
                    <a:pt x="1" y="0"/>
                  </a:moveTo>
                  <a:cubicBezTo>
                    <a:pt x="1" y="0"/>
                    <a:pt x="1" y="12"/>
                    <a:pt x="1" y="0"/>
                  </a:cubicBezTo>
                  <a:cubicBezTo>
                    <a:pt x="1" y="12"/>
                    <a:pt x="1" y="12"/>
                    <a:pt x="1" y="0"/>
                  </a:cubicBezTo>
                  <a:cubicBezTo>
                    <a:pt x="1" y="12"/>
                    <a:pt x="1" y="12"/>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11"/>
            <p:cNvSpPr/>
            <p:nvPr/>
          </p:nvSpPr>
          <p:spPr>
            <a:xfrm>
              <a:off x="2972075" y="2889775"/>
              <a:ext cx="325" cy="625"/>
            </a:xfrm>
            <a:custGeom>
              <a:avLst/>
              <a:gdLst/>
              <a:ahLst/>
              <a:cxnLst/>
              <a:rect l="l" t="t" r="r" b="b"/>
              <a:pathLst>
                <a:path w="13" h="25" extrusionOk="0">
                  <a:moveTo>
                    <a:pt x="1" y="0"/>
                  </a:moveTo>
                  <a:lnTo>
                    <a:pt x="1" y="24"/>
                  </a:lnTo>
                  <a:lnTo>
                    <a:pt x="13" y="12"/>
                  </a:lnTo>
                  <a:cubicBezTo>
                    <a:pt x="13" y="0"/>
                    <a:pt x="13" y="0"/>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11"/>
            <p:cNvSpPr/>
            <p:nvPr/>
          </p:nvSpPr>
          <p:spPr>
            <a:xfrm>
              <a:off x="3736475" y="2092650"/>
              <a:ext cx="25" cy="25"/>
            </a:xfrm>
            <a:custGeom>
              <a:avLst/>
              <a:gdLst/>
              <a:ahLst/>
              <a:cxnLst/>
              <a:rect l="l" t="t" r="r" b="b"/>
              <a:pathLst>
                <a:path w="1" h="1" extrusionOk="0">
                  <a:moveTo>
                    <a:pt x="0" y="0"/>
                  </a:move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11"/>
            <p:cNvSpPr/>
            <p:nvPr/>
          </p:nvSpPr>
          <p:spPr>
            <a:xfrm>
              <a:off x="5097050" y="2815725"/>
              <a:ext cx="330425" cy="270825"/>
            </a:xfrm>
            <a:custGeom>
              <a:avLst/>
              <a:gdLst/>
              <a:ahLst/>
              <a:cxnLst/>
              <a:rect l="l" t="t" r="r" b="b"/>
              <a:pathLst>
                <a:path w="13217" h="10833" extrusionOk="0">
                  <a:moveTo>
                    <a:pt x="2979" y="3824"/>
                  </a:moveTo>
                  <a:cubicBezTo>
                    <a:pt x="2984" y="3830"/>
                    <a:pt x="2987" y="3836"/>
                    <a:pt x="2989" y="3843"/>
                  </a:cubicBezTo>
                  <a:lnTo>
                    <a:pt x="2979" y="3824"/>
                  </a:lnTo>
                  <a:close/>
                  <a:moveTo>
                    <a:pt x="9646" y="1"/>
                  </a:moveTo>
                  <a:cubicBezTo>
                    <a:pt x="9631" y="1"/>
                    <a:pt x="9615" y="4"/>
                    <a:pt x="9597" y="10"/>
                  </a:cubicBezTo>
                  <a:cubicBezTo>
                    <a:pt x="9573" y="10"/>
                    <a:pt x="9549" y="10"/>
                    <a:pt x="9549" y="45"/>
                  </a:cubicBezTo>
                  <a:cubicBezTo>
                    <a:pt x="9573" y="69"/>
                    <a:pt x="9597" y="69"/>
                    <a:pt x="9597" y="81"/>
                  </a:cubicBezTo>
                  <a:cubicBezTo>
                    <a:pt x="9593" y="80"/>
                    <a:pt x="9588" y="80"/>
                    <a:pt x="9584" y="80"/>
                  </a:cubicBezTo>
                  <a:cubicBezTo>
                    <a:pt x="9523" y="80"/>
                    <a:pt x="9462" y="135"/>
                    <a:pt x="9396" y="135"/>
                  </a:cubicBezTo>
                  <a:cubicBezTo>
                    <a:pt x="9376" y="135"/>
                    <a:pt x="9356" y="130"/>
                    <a:pt x="9335" y="117"/>
                  </a:cubicBezTo>
                  <a:cubicBezTo>
                    <a:pt x="9299" y="117"/>
                    <a:pt x="9276" y="117"/>
                    <a:pt x="9240" y="129"/>
                  </a:cubicBezTo>
                  <a:cubicBezTo>
                    <a:pt x="9192" y="141"/>
                    <a:pt x="9157" y="164"/>
                    <a:pt x="9133" y="200"/>
                  </a:cubicBezTo>
                  <a:cubicBezTo>
                    <a:pt x="9133" y="236"/>
                    <a:pt x="9157" y="248"/>
                    <a:pt x="9168" y="260"/>
                  </a:cubicBezTo>
                  <a:cubicBezTo>
                    <a:pt x="9133" y="260"/>
                    <a:pt x="9121" y="248"/>
                    <a:pt x="9109" y="236"/>
                  </a:cubicBezTo>
                  <a:cubicBezTo>
                    <a:pt x="9101" y="236"/>
                    <a:pt x="9104" y="241"/>
                    <a:pt x="9103" y="241"/>
                  </a:cubicBezTo>
                  <a:cubicBezTo>
                    <a:pt x="9102" y="241"/>
                    <a:pt x="9101" y="240"/>
                    <a:pt x="9097" y="236"/>
                  </a:cubicBezTo>
                  <a:cubicBezTo>
                    <a:pt x="9088" y="235"/>
                    <a:pt x="9080" y="234"/>
                    <a:pt x="9072" y="234"/>
                  </a:cubicBezTo>
                  <a:cubicBezTo>
                    <a:pt x="8991" y="234"/>
                    <a:pt x="8936" y="285"/>
                    <a:pt x="8871" y="295"/>
                  </a:cubicBezTo>
                  <a:cubicBezTo>
                    <a:pt x="8799" y="319"/>
                    <a:pt x="8740" y="367"/>
                    <a:pt x="8656" y="379"/>
                  </a:cubicBezTo>
                  <a:cubicBezTo>
                    <a:pt x="8561" y="426"/>
                    <a:pt x="8466" y="474"/>
                    <a:pt x="8359" y="498"/>
                  </a:cubicBezTo>
                  <a:cubicBezTo>
                    <a:pt x="8264" y="533"/>
                    <a:pt x="8145" y="557"/>
                    <a:pt x="8025" y="593"/>
                  </a:cubicBezTo>
                  <a:cubicBezTo>
                    <a:pt x="7811" y="664"/>
                    <a:pt x="7609" y="676"/>
                    <a:pt x="7394" y="700"/>
                  </a:cubicBezTo>
                  <a:cubicBezTo>
                    <a:pt x="7347" y="700"/>
                    <a:pt x="7311" y="700"/>
                    <a:pt x="7263" y="712"/>
                  </a:cubicBezTo>
                  <a:cubicBezTo>
                    <a:pt x="7168" y="736"/>
                    <a:pt x="7049" y="724"/>
                    <a:pt x="6966" y="783"/>
                  </a:cubicBezTo>
                  <a:cubicBezTo>
                    <a:pt x="6918" y="831"/>
                    <a:pt x="6859" y="855"/>
                    <a:pt x="6835" y="914"/>
                  </a:cubicBezTo>
                  <a:cubicBezTo>
                    <a:pt x="6765" y="1044"/>
                    <a:pt x="6661" y="1099"/>
                    <a:pt x="6531" y="1099"/>
                  </a:cubicBezTo>
                  <a:cubicBezTo>
                    <a:pt x="6506" y="1099"/>
                    <a:pt x="6481" y="1097"/>
                    <a:pt x="6454" y="1093"/>
                  </a:cubicBezTo>
                  <a:cubicBezTo>
                    <a:pt x="6442" y="1093"/>
                    <a:pt x="6430" y="1117"/>
                    <a:pt x="6418" y="1117"/>
                  </a:cubicBezTo>
                  <a:cubicBezTo>
                    <a:pt x="6377" y="1240"/>
                    <a:pt x="6364" y="1278"/>
                    <a:pt x="6301" y="1278"/>
                  </a:cubicBezTo>
                  <a:cubicBezTo>
                    <a:pt x="6273" y="1278"/>
                    <a:pt x="6235" y="1271"/>
                    <a:pt x="6180" y="1260"/>
                  </a:cubicBezTo>
                  <a:lnTo>
                    <a:pt x="6144" y="1260"/>
                  </a:lnTo>
                  <a:cubicBezTo>
                    <a:pt x="5906" y="1385"/>
                    <a:pt x="5678" y="1499"/>
                    <a:pt x="5400" y="1499"/>
                  </a:cubicBezTo>
                  <a:cubicBezTo>
                    <a:pt x="5386" y="1499"/>
                    <a:pt x="5372" y="1498"/>
                    <a:pt x="5358" y="1498"/>
                  </a:cubicBezTo>
                  <a:lnTo>
                    <a:pt x="5347" y="1498"/>
                  </a:lnTo>
                  <a:cubicBezTo>
                    <a:pt x="5239" y="1593"/>
                    <a:pt x="5180" y="1724"/>
                    <a:pt x="5025" y="1736"/>
                  </a:cubicBezTo>
                  <a:cubicBezTo>
                    <a:pt x="4954" y="1784"/>
                    <a:pt x="4882" y="1807"/>
                    <a:pt x="4870" y="1903"/>
                  </a:cubicBezTo>
                  <a:cubicBezTo>
                    <a:pt x="4882" y="1962"/>
                    <a:pt x="4930" y="1974"/>
                    <a:pt x="4954" y="2010"/>
                  </a:cubicBezTo>
                  <a:cubicBezTo>
                    <a:pt x="4846" y="2022"/>
                    <a:pt x="4763" y="2069"/>
                    <a:pt x="4692" y="2141"/>
                  </a:cubicBezTo>
                  <a:cubicBezTo>
                    <a:pt x="4624" y="2199"/>
                    <a:pt x="4564" y="2257"/>
                    <a:pt x="4479" y="2257"/>
                  </a:cubicBezTo>
                  <a:cubicBezTo>
                    <a:pt x="4460" y="2257"/>
                    <a:pt x="4440" y="2255"/>
                    <a:pt x="4418" y="2248"/>
                  </a:cubicBezTo>
                  <a:cubicBezTo>
                    <a:pt x="4346" y="2248"/>
                    <a:pt x="4287" y="2307"/>
                    <a:pt x="4215" y="2319"/>
                  </a:cubicBezTo>
                  <a:cubicBezTo>
                    <a:pt x="4156" y="2331"/>
                    <a:pt x="4108" y="2379"/>
                    <a:pt x="4061" y="2427"/>
                  </a:cubicBezTo>
                  <a:cubicBezTo>
                    <a:pt x="3930" y="2558"/>
                    <a:pt x="3811" y="2700"/>
                    <a:pt x="3692" y="2855"/>
                  </a:cubicBezTo>
                  <a:cubicBezTo>
                    <a:pt x="3620" y="2939"/>
                    <a:pt x="3513" y="2986"/>
                    <a:pt x="3477" y="3105"/>
                  </a:cubicBezTo>
                  <a:cubicBezTo>
                    <a:pt x="3501" y="3141"/>
                    <a:pt x="3501" y="3165"/>
                    <a:pt x="3501" y="3212"/>
                  </a:cubicBezTo>
                  <a:cubicBezTo>
                    <a:pt x="3457" y="3200"/>
                    <a:pt x="3415" y="3187"/>
                    <a:pt x="3379" y="3187"/>
                  </a:cubicBezTo>
                  <a:cubicBezTo>
                    <a:pt x="3348" y="3187"/>
                    <a:pt x="3321" y="3197"/>
                    <a:pt x="3299" y="3224"/>
                  </a:cubicBezTo>
                  <a:cubicBezTo>
                    <a:pt x="3239" y="3272"/>
                    <a:pt x="3215" y="3331"/>
                    <a:pt x="3192" y="3391"/>
                  </a:cubicBezTo>
                  <a:cubicBezTo>
                    <a:pt x="3156" y="3439"/>
                    <a:pt x="3287" y="3498"/>
                    <a:pt x="3180" y="3546"/>
                  </a:cubicBezTo>
                  <a:cubicBezTo>
                    <a:pt x="3128" y="3566"/>
                    <a:pt x="3086" y="3622"/>
                    <a:pt x="3030" y="3622"/>
                  </a:cubicBezTo>
                  <a:cubicBezTo>
                    <a:pt x="3020" y="3622"/>
                    <a:pt x="3011" y="3620"/>
                    <a:pt x="3001" y="3617"/>
                  </a:cubicBezTo>
                  <a:cubicBezTo>
                    <a:pt x="2953" y="3629"/>
                    <a:pt x="2930" y="3677"/>
                    <a:pt x="2918" y="3724"/>
                  </a:cubicBezTo>
                  <a:cubicBezTo>
                    <a:pt x="2898" y="3773"/>
                    <a:pt x="2950" y="3790"/>
                    <a:pt x="2976" y="3820"/>
                  </a:cubicBezTo>
                  <a:lnTo>
                    <a:pt x="2976" y="3820"/>
                  </a:lnTo>
                  <a:cubicBezTo>
                    <a:pt x="2962" y="3832"/>
                    <a:pt x="2948" y="3836"/>
                    <a:pt x="2935" y="3836"/>
                  </a:cubicBezTo>
                  <a:cubicBezTo>
                    <a:pt x="2894" y="3836"/>
                    <a:pt x="2858" y="3796"/>
                    <a:pt x="2822" y="3796"/>
                  </a:cubicBezTo>
                  <a:cubicBezTo>
                    <a:pt x="2656" y="3891"/>
                    <a:pt x="2501" y="3986"/>
                    <a:pt x="2299" y="3998"/>
                  </a:cubicBezTo>
                  <a:cubicBezTo>
                    <a:pt x="2215" y="3998"/>
                    <a:pt x="2144" y="4046"/>
                    <a:pt x="2060" y="4093"/>
                  </a:cubicBezTo>
                  <a:cubicBezTo>
                    <a:pt x="1977" y="4153"/>
                    <a:pt x="1906" y="4212"/>
                    <a:pt x="1870" y="4308"/>
                  </a:cubicBezTo>
                  <a:lnTo>
                    <a:pt x="1870" y="4427"/>
                  </a:lnTo>
                  <a:cubicBezTo>
                    <a:pt x="1879" y="4507"/>
                    <a:pt x="1861" y="4547"/>
                    <a:pt x="1811" y="4547"/>
                  </a:cubicBezTo>
                  <a:cubicBezTo>
                    <a:pt x="1795" y="4547"/>
                    <a:pt x="1775" y="4543"/>
                    <a:pt x="1751" y="4534"/>
                  </a:cubicBezTo>
                  <a:cubicBezTo>
                    <a:pt x="1727" y="4522"/>
                    <a:pt x="1703" y="4522"/>
                    <a:pt x="1679" y="4522"/>
                  </a:cubicBezTo>
                  <a:cubicBezTo>
                    <a:pt x="1632" y="4534"/>
                    <a:pt x="1608" y="4570"/>
                    <a:pt x="1608" y="4605"/>
                  </a:cubicBezTo>
                  <a:cubicBezTo>
                    <a:pt x="1632" y="4760"/>
                    <a:pt x="1632" y="4760"/>
                    <a:pt x="1489" y="4772"/>
                  </a:cubicBezTo>
                  <a:cubicBezTo>
                    <a:pt x="1465" y="4772"/>
                    <a:pt x="1453" y="4796"/>
                    <a:pt x="1441" y="4796"/>
                  </a:cubicBezTo>
                  <a:cubicBezTo>
                    <a:pt x="1395" y="4852"/>
                    <a:pt x="1356" y="4922"/>
                    <a:pt x="1279" y="4922"/>
                  </a:cubicBezTo>
                  <a:cubicBezTo>
                    <a:pt x="1257" y="4922"/>
                    <a:pt x="1232" y="4916"/>
                    <a:pt x="1203" y="4903"/>
                  </a:cubicBezTo>
                  <a:lnTo>
                    <a:pt x="1120" y="4903"/>
                  </a:lnTo>
                  <a:cubicBezTo>
                    <a:pt x="1036" y="4927"/>
                    <a:pt x="953" y="4939"/>
                    <a:pt x="906" y="5010"/>
                  </a:cubicBezTo>
                  <a:cubicBezTo>
                    <a:pt x="882" y="5046"/>
                    <a:pt x="953" y="5070"/>
                    <a:pt x="894" y="5105"/>
                  </a:cubicBezTo>
                  <a:cubicBezTo>
                    <a:pt x="799" y="5147"/>
                    <a:pt x="733" y="5217"/>
                    <a:pt x="637" y="5217"/>
                  </a:cubicBezTo>
                  <a:cubicBezTo>
                    <a:pt x="624" y="5217"/>
                    <a:pt x="610" y="5215"/>
                    <a:pt x="596" y="5213"/>
                  </a:cubicBezTo>
                  <a:cubicBezTo>
                    <a:pt x="548" y="5213"/>
                    <a:pt x="513" y="5225"/>
                    <a:pt x="489" y="5272"/>
                  </a:cubicBezTo>
                  <a:cubicBezTo>
                    <a:pt x="477" y="5391"/>
                    <a:pt x="417" y="5451"/>
                    <a:pt x="274" y="5451"/>
                  </a:cubicBezTo>
                  <a:cubicBezTo>
                    <a:pt x="251" y="5451"/>
                    <a:pt x="203" y="5451"/>
                    <a:pt x="179" y="5463"/>
                  </a:cubicBezTo>
                  <a:cubicBezTo>
                    <a:pt x="155" y="5475"/>
                    <a:pt x="132" y="5486"/>
                    <a:pt x="120" y="5522"/>
                  </a:cubicBezTo>
                  <a:cubicBezTo>
                    <a:pt x="84" y="5594"/>
                    <a:pt x="60" y="5665"/>
                    <a:pt x="36" y="5748"/>
                  </a:cubicBezTo>
                  <a:cubicBezTo>
                    <a:pt x="36" y="5963"/>
                    <a:pt x="1" y="6177"/>
                    <a:pt x="120" y="6379"/>
                  </a:cubicBezTo>
                  <a:cubicBezTo>
                    <a:pt x="191" y="6475"/>
                    <a:pt x="310" y="6522"/>
                    <a:pt x="334" y="6653"/>
                  </a:cubicBezTo>
                  <a:cubicBezTo>
                    <a:pt x="358" y="6689"/>
                    <a:pt x="382" y="6760"/>
                    <a:pt x="394" y="6796"/>
                  </a:cubicBezTo>
                  <a:lnTo>
                    <a:pt x="429" y="6832"/>
                  </a:lnTo>
                  <a:cubicBezTo>
                    <a:pt x="441" y="6844"/>
                    <a:pt x="477" y="6844"/>
                    <a:pt x="489" y="6844"/>
                  </a:cubicBezTo>
                  <a:cubicBezTo>
                    <a:pt x="567" y="6791"/>
                    <a:pt x="633" y="6758"/>
                    <a:pt x="709" y="6758"/>
                  </a:cubicBezTo>
                  <a:cubicBezTo>
                    <a:pt x="737" y="6758"/>
                    <a:pt x="766" y="6763"/>
                    <a:pt x="798" y="6772"/>
                  </a:cubicBezTo>
                  <a:lnTo>
                    <a:pt x="858" y="6772"/>
                  </a:lnTo>
                  <a:cubicBezTo>
                    <a:pt x="891" y="6764"/>
                    <a:pt x="912" y="6750"/>
                    <a:pt x="938" y="6750"/>
                  </a:cubicBezTo>
                  <a:cubicBezTo>
                    <a:pt x="950" y="6750"/>
                    <a:pt x="962" y="6753"/>
                    <a:pt x="977" y="6760"/>
                  </a:cubicBezTo>
                  <a:cubicBezTo>
                    <a:pt x="1048" y="6772"/>
                    <a:pt x="1108" y="6796"/>
                    <a:pt x="1167" y="6832"/>
                  </a:cubicBezTo>
                  <a:cubicBezTo>
                    <a:pt x="1167" y="6832"/>
                    <a:pt x="1191" y="6820"/>
                    <a:pt x="1203" y="6820"/>
                  </a:cubicBezTo>
                  <a:cubicBezTo>
                    <a:pt x="1227" y="6772"/>
                    <a:pt x="1263" y="6737"/>
                    <a:pt x="1322" y="6737"/>
                  </a:cubicBezTo>
                  <a:cubicBezTo>
                    <a:pt x="1329" y="6735"/>
                    <a:pt x="1334" y="6734"/>
                    <a:pt x="1340" y="6734"/>
                  </a:cubicBezTo>
                  <a:cubicBezTo>
                    <a:pt x="1373" y="6734"/>
                    <a:pt x="1382" y="6765"/>
                    <a:pt x="1382" y="6796"/>
                  </a:cubicBezTo>
                  <a:cubicBezTo>
                    <a:pt x="1382" y="6808"/>
                    <a:pt x="1394" y="6832"/>
                    <a:pt x="1417" y="6844"/>
                  </a:cubicBezTo>
                  <a:cubicBezTo>
                    <a:pt x="1453" y="6856"/>
                    <a:pt x="1489" y="6891"/>
                    <a:pt x="1513" y="6915"/>
                  </a:cubicBezTo>
                  <a:cubicBezTo>
                    <a:pt x="1537" y="6915"/>
                    <a:pt x="1537" y="6915"/>
                    <a:pt x="1548" y="6903"/>
                  </a:cubicBezTo>
                  <a:cubicBezTo>
                    <a:pt x="1559" y="6893"/>
                    <a:pt x="1551" y="6865"/>
                    <a:pt x="1557" y="6865"/>
                  </a:cubicBezTo>
                  <a:lnTo>
                    <a:pt x="1557" y="6865"/>
                  </a:lnTo>
                  <a:cubicBezTo>
                    <a:pt x="1557" y="6865"/>
                    <a:pt x="1559" y="6866"/>
                    <a:pt x="1560" y="6868"/>
                  </a:cubicBezTo>
                  <a:cubicBezTo>
                    <a:pt x="1608" y="6951"/>
                    <a:pt x="1608" y="7022"/>
                    <a:pt x="1596" y="7094"/>
                  </a:cubicBezTo>
                  <a:cubicBezTo>
                    <a:pt x="1572" y="7153"/>
                    <a:pt x="1548" y="7225"/>
                    <a:pt x="1572" y="7272"/>
                  </a:cubicBezTo>
                  <a:cubicBezTo>
                    <a:pt x="1620" y="7368"/>
                    <a:pt x="1596" y="7439"/>
                    <a:pt x="1596" y="7522"/>
                  </a:cubicBezTo>
                  <a:cubicBezTo>
                    <a:pt x="1596" y="7606"/>
                    <a:pt x="1620" y="7665"/>
                    <a:pt x="1679" y="7713"/>
                  </a:cubicBezTo>
                  <a:cubicBezTo>
                    <a:pt x="1707" y="7721"/>
                    <a:pt x="1736" y="7725"/>
                    <a:pt x="1766" y="7725"/>
                  </a:cubicBezTo>
                  <a:cubicBezTo>
                    <a:pt x="1825" y="7725"/>
                    <a:pt x="1886" y="7709"/>
                    <a:pt x="1941" y="7677"/>
                  </a:cubicBezTo>
                  <a:cubicBezTo>
                    <a:pt x="1977" y="7665"/>
                    <a:pt x="1977" y="7630"/>
                    <a:pt x="1965" y="7618"/>
                  </a:cubicBezTo>
                  <a:cubicBezTo>
                    <a:pt x="1882" y="7511"/>
                    <a:pt x="1929" y="7451"/>
                    <a:pt x="2049" y="7439"/>
                  </a:cubicBezTo>
                  <a:cubicBezTo>
                    <a:pt x="2084" y="7439"/>
                    <a:pt x="2120" y="7427"/>
                    <a:pt x="2144" y="7391"/>
                  </a:cubicBezTo>
                  <a:cubicBezTo>
                    <a:pt x="2147" y="7382"/>
                    <a:pt x="2150" y="7374"/>
                    <a:pt x="2152" y="7369"/>
                  </a:cubicBezTo>
                  <a:lnTo>
                    <a:pt x="2152" y="7369"/>
                  </a:lnTo>
                  <a:cubicBezTo>
                    <a:pt x="2148" y="7386"/>
                    <a:pt x="2143" y="7416"/>
                    <a:pt x="2162" y="7416"/>
                  </a:cubicBezTo>
                  <a:cubicBezTo>
                    <a:pt x="2164" y="7416"/>
                    <a:pt x="2165" y="7416"/>
                    <a:pt x="2168" y="7415"/>
                  </a:cubicBezTo>
                  <a:cubicBezTo>
                    <a:pt x="2203" y="7391"/>
                    <a:pt x="2239" y="7391"/>
                    <a:pt x="2287" y="7391"/>
                  </a:cubicBezTo>
                  <a:cubicBezTo>
                    <a:pt x="2334" y="7380"/>
                    <a:pt x="2346" y="7344"/>
                    <a:pt x="2358" y="7308"/>
                  </a:cubicBezTo>
                  <a:cubicBezTo>
                    <a:pt x="2382" y="7260"/>
                    <a:pt x="2382" y="7225"/>
                    <a:pt x="2394" y="7201"/>
                  </a:cubicBezTo>
                  <a:cubicBezTo>
                    <a:pt x="2406" y="7141"/>
                    <a:pt x="2441" y="7082"/>
                    <a:pt x="2453" y="7022"/>
                  </a:cubicBezTo>
                  <a:cubicBezTo>
                    <a:pt x="2465" y="6951"/>
                    <a:pt x="2513" y="6891"/>
                    <a:pt x="2560" y="6844"/>
                  </a:cubicBezTo>
                  <a:lnTo>
                    <a:pt x="2644" y="6749"/>
                  </a:lnTo>
                  <a:cubicBezTo>
                    <a:pt x="2715" y="6713"/>
                    <a:pt x="2799" y="6665"/>
                    <a:pt x="2870" y="6629"/>
                  </a:cubicBezTo>
                  <a:cubicBezTo>
                    <a:pt x="2918" y="6606"/>
                    <a:pt x="2977" y="6570"/>
                    <a:pt x="3013" y="6546"/>
                  </a:cubicBezTo>
                  <a:cubicBezTo>
                    <a:pt x="3037" y="6546"/>
                    <a:pt x="3049" y="6534"/>
                    <a:pt x="3061" y="6510"/>
                  </a:cubicBezTo>
                  <a:cubicBezTo>
                    <a:pt x="3180" y="6451"/>
                    <a:pt x="3287" y="6391"/>
                    <a:pt x="3406" y="6356"/>
                  </a:cubicBezTo>
                  <a:cubicBezTo>
                    <a:pt x="3485" y="6324"/>
                    <a:pt x="3559" y="6297"/>
                    <a:pt x="3635" y="6297"/>
                  </a:cubicBezTo>
                  <a:cubicBezTo>
                    <a:pt x="3673" y="6297"/>
                    <a:pt x="3711" y="6304"/>
                    <a:pt x="3751" y="6320"/>
                  </a:cubicBezTo>
                  <a:cubicBezTo>
                    <a:pt x="4013" y="6415"/>
                    <a:pt x="4251" y="6546"/>
                    <a:pt x="4442" y="6749"/>
                  </a:cubicBezTo>
                  <a:lnTo>
                    <a:pt x="4561" y="6868"/>
                  </a:lnTo>
                  <a:cubicBezTo>
                    <a:pt x="4656" y="6975"/>
                    <a:pt x="4716" y="7094"/>
                    <a:pt x="4704" y="7249"/>
                  </a:cubicBezTo>
                  <a:cubicBezTo>
                    <a:pt x="4704" y="7272"/>
                    <a:pt x="4680" y="7284"/>
                    <a:pt x="4668" y="7320"/>
                  </a:cubicBezTo>
                  <a:cubicBezTo>
                    <a:pt x="4656" y="7344"/>
                    <a:pt x="4620" y="7391"/>
                    <a:pt x="4608" y="7439"/>
                  </a:cubicBezTo>
                  <a:cubicBezTo>
                    <a:pt x="4596" y="7487"/>
                    <a:pt x="4561" y="7546"/>
                    <a:pt x="4549" y="7582"/>
                  </a:cubicBezTo>
                  <a:cubicBezTo>
                    <a:pt x="4537" y="7641"/>
                    <a:pt x="4537" y="7725"/>
                    <a:pt x="4525" y="7784"/>
                  </a:cubicBezTo>
                  <a:cubicBezTo>
                    <a:pt x="4525" y="7820"/>
                    <a:pt x="4549" y="7856"/>
                    <a:pt x="4596" y="7880"/>
                  </a:cubicBezTo>
                  <a:cubicBezTo>
                    <a:pt x="4644" y="7915"/>
                    <a:pt x="4680" y="7963"/>
                    <a:pt x="4680" y="8022"/>
                  </a:cubicBezTo>
                  <a:cubicBezTo>
                    <a:pt x="4716" y="8106"/>
                    <a:pt x="4716" y="8201"/>
                    <a:pt x="4763" y="8284"/>
                  </a:cubicBezTo>
                  <a:cubicBezTo>
                    <a:pt x="4882" y="8320"/>
                    <a:pt x="4954" y="8380"/>
                    <a:pt x="5013" y="8463"/>
                  </a:cubicBezTo>
                  <a:cubicBezTo>
                    <a:pt x="5037" y="8523"/>
                    <a:pt x="5085" y="8570"/>
                    <a:pt x="5132" y="8618"/>
                  </a:cubicBezTo>
                  <a:cubicBezTo>
                    <a:pt x="5153" y="8639"/>
                    <a:pt x="5184" y="8679"/>
                    <a:pt x="5224" y="8679"/>
                  </a:cubicBezTo>
                  <a:cubicBezTo>
                    <a:pt x="5229" y="8679"/>
                    <a:pt x="5234" y="8679"/>
                    <a:pt x="5239" y="8677"/>
                  </a:cubicBezTo>
                  <a:lnTo>
                    <a:pt x="5335" y="8868"/>
                  </a:lnTo>
                  <a:cubicBezTo>
                    <a:pt x="5335" y="8999"/>
                    <a:pt x="5275" y="9106"/>
                    <a:pt x="5299" y="9237"/>
                  </a:cubicBezTo>
                  <a:cubicBezTo>
                    <a:pt x="5358" y="9296"/>
                    <a:pt x="5442" y="9308"/>
                    <a:pt x="5513" y="9356"/>
                  </a:cubicBezTo>
                  <a:cubicBezTo>
                    <a:pt x="5668" y="9404"/>
                    <a:pt x="5835" y="9404"/>
                    <a:pt x="5978" y="9416"/>
                  </a:cubicBezTo>
                  <a:cubicBezTo>
                    <a:pt x="5992" y="9414"/>
                    <a:pt x="6007" y="9414"/>
                    <a:pt x="6022" y="9414"/>
                  </a:cubicBezTo>
                  <a:cubicBezTo>
                    <a:pt x="6140" y="9414"/>
                    <a:pt x="6266" y="9451"/>
                    <a:pt x="6382" y="9451"/>
                  </a:cubicBezTo>
                  <a:lnTo>
                    <a:pt x="6466" y="9451"/>
                  </a:lnTo>
                  <a:cubicBezTo>
                    <a:pt x="6505" y="9451"/>
                    <a:pt x="6545" y="9453"/>
                    <a:pt x="6585" y="9453"/>
                  </a:cubicBezTo>
                  <a:cubicBezTo>
                    <a:pt x="6664" y="9453"/>
                    <a:pt x="6744" y="9447"/>
                    <a:pt x="6823" y="9416"/>
                  </a:cubicBezTo>
                  <a:cubicBezTo>
                    <a:pt x="6891" y="9381"/>
                    <a:pt x="6953" y="9353"/>
                    <a:pt x="7018" y="9353"/>
                  </a:cubicBezTo>
                  <a:cubicBezTo>
                    <a:pt x="7044" y="9353"/>
                    <a:pt x="7070" y="9358"/>
                    <a:pt x="7097" y="9368"/>
                  </a:cubicBezTo>
                  <a:cubicBezTo>
                    <a:pt x="7228" y="9427"/>
                    <a:pt x="7347" y="9546"/>
                    <a:pt x="7478" y="9606"/>
                  </a:cubicBezTo>
                  <a:cubicBezTo>
                    <a:pt x="7525" y="9642"/>
                    <a:pt x="7537" y="9701"/>
                    <a:pt x="7537" y="9749"/>
                  </a:cubicBezTo>
                  <a:cubicBezTo>
                    <a:pt x="7561" y="9820"/>
                    <a:pt x="7573" y="9880"/>
                    <a:pt x="7585" y="9939"/>
                  </a:cubicBezTo>
                  <a:cubicBezTo>
                    <a:pt x="7621" y="10070"/>
                    <a:pt x="7692" y="10142"/>
                    <a:pt x="7811" y="10201"/>
                  </a:cubicBezTo>
                  <a:cubicBezTo>
                    <a:pt x="7883" y="10249"/>
                    <a:pt x="7954" y="10285"/>
                    <a:pt x="8002" y="10344"/>
                  </a:cubicBezTo>
                  <a:cubicBezTo>
                    <a:pt x="8061" y="10404"/>
                    <a:pt x="8109" y="10475"/>
                    <a:pt x="8156" y="10547"/>
                  </a:cubicBezTo>
                  <a:cubicBezTo>
                    <a:pt x="8216" y="10642"/>
                    <a:pt x="8275" y="10725"/>
                    <a:pt x="8347" y="10797"/>
                  </a:cubicBezTo>
                  <a:cubicBezTo>
                    <a:pt x="8359" y="10820"/>
                    <a:pt x="8395" y="10832"/>
                    <a:pt x="8418" y="10832"/>
                  </a:cubicBezTo>
                  <a:cubicBezTo>
                    <a:pt x="8514" y="10820"/>
                    <a:pt x="8573" y="10761"/>
                    <a:pt x="8633" y="10713"/>
                  </a:cubicBezTo>
                  <a:cubicBezTo>
                    <a:pt x="8656" y="10701"/>
                    <a:pt x="8692" y="10654"/>
                    <a:pt x="8704" y="10618"/>
                  </a:cubicBezTo>
                  <a:cubicBezTo>
                    <a:pt x="8776" y="10487"/>
                    <a:pt x="8883" y="10404"/>
                    <a:pt x="9002" y="10308"/>
                  </a:cubicBezTo>
                  <a:cubicBezTo>
                    <a:pt x="9073" y="10249"/>
                    <a:pt x="9145" y="10178"/>
                    <a:pt x="9240" y="10118"/>
                  </a:cubicBezTo>
                  <a:cubicBezTo>
                    <a:pt x="9311" y="10058"/>
                    <a:pt x="9407" y="10011"/>
                    <a:pt x="9490" y="9987"/>
                  </a:cubicBezTo>
                  <a:cubicBezTo>
                    <a:pt x="9645" y="9927"/>
                    <a:pt x="9764" y="9820"/>
                    <a:pt x="9883" y="9713"/>
                  </a:cubicBezTo>
                  <a:cubicBezTo>
                    <a:pt x="9954" y="9642"/>
                    <a:pt x="10073" y="9630"/>
                    <a:pt x="10121" y="9523"/>
                  </a:cubicBezTo>
                  <a:cubicBezTo>
                    <a:pt x="10093" y="9477"/>
                    <a:pt x="10116" y="9459"/>
                    <a:pt x="10149" y="9459"/>
                  </a:cubicBezTo>
                  <a:cubicBezTo>
                    <a:pt x="10159" y="9459"/>
                    <a:pt x="10170" y="9460"/>
                    <a:pt x="10180" y="9463"/>
                  </a:cubicBezTo>
                  <a:cubicBezTo>
                    <a:pt x="10192" y="9463"/>
                    <a:pt x="10192" y="9463"/>
                    <a:pt x="10204" y="9451"/>
                  </a:cubicBezTo>
                  <a:cubicBezTo>
                    <a:pt x="10240" y="9404"/>
                    <a:pt x="10192" y="9368"/>
                    <a:pt x="10192" y="9344"/>
                  </a:cubicBezTo>
                  <a:cubicBezTo>
                    <a:pt x="10240" y="9344"/>
                    <a:pt x="10264" y="9392"/>
                    <a:pt x="10311" y="9392"/>
                  </a:cubicBezTo>
                  <a:cubicBezTo>
                    <a:pt x="10335" y="9368"/>
                    <a:pt x="10371" y="9344"/>
                    <a:pt x="10383" y="9308"/>
                  </a:cubicBezTo>
                  <a:lnTo>
                    <a:pt x="10538" y="9118"/>
                  </a:lnTo>
                  <a:cubicBezTo>
                    <a:pt x="10573" y="9118"/>
                    <a:pt x="10609" y="9094"/>
                    <a:pt x="10633" y="9058"/>
                  </a:cubicBezTo>
                  <a:cubicBezTo>
                    <a:pt x="10669" y="8999"/>
                    <a:pt x="10681" y="8939"/>
                    <a:pt x="10692" y="8880"/>
                  </a:cubicBezTo>
                  <a:cubicBezTo>
                    <a:pt x="10716" y="8808"/>
                    <a:pt x="10740" y="8737"/>
                    <a:pt x="10752" y="8654"/>
                  </a:cubicBezTo>
                  <a:cubicBezTo>
                    <a:pt x="10783" y="8552"/>
                    <a:pt x="10822" y="8467"/>
                    <a:pt x="10929" y="8467"/>
                  </a:cubicBezTo>
                  <a:cubicBezTo>
                    <a:pt x="10947" y="8467"/>
                    <a:pt x="10968" y="8470"/>
                    <a:pt x="10990" y="8475"/>
                  </a:cubicBezTo>
                  <a:cubicBezTo>
                    <a:pt x="10990" y="8463"/>
                    <a:pt x="11014" y="8451"/>
                    <a:pt x="11014" y="8439"/>
                  </a:cubicBezTo>
                  <a:cubicBezTo>
                    <a:pt x="11026" y="8284"/>
                    <a:pt x="11038" y="8153"/>
                    <a:pt x="11073" y="7999"/>
                  </a:cubicBezTo>
                  <a:cubicBezTo>
                    <a:pt x="11073" y="7880"/>
                    <a:pt x="11097" y="7761"/>
                    <a:pt x="11109" y="7641"/>
                  </a:cubicBezTo>
                  <a:cubicBezTo>
                    <a:pt x="11264" y="7320"/>
                    <a:pt x="11395" y="6987"/>
                    <a:pt x="11609" y="6713"/>
                  </a:cubicBezTo>
                  <a:cubicBezTo>
                    <a:pt x="11609" y="6594"/>
                    <a:pt x="11669" y="6487"/>
                    <a:pt x="11728" y="6391"/>
                  </a:cubicBezTo>
                  <a:cubicBezTo>
                    <a:pt x="11728" y="6435"/>
                    <a:pt x="11741" y="6460"/>
                    <a:pt x="11768" y="6460"/>
                  </a:cubicBezTo>
                  <a:cubicBezTo>
                    <a:pt x="11777" y="6460"/>
                    <a:pt x="11787" y="6457"/>
                    <a:pt x="11800" y="6451"/>
                  </a:cubicBezTo>
                  <a:cubicBezTo>
                    <a:pt x="11800" y="6451"/>
                    <a:pt x="11812" y="6439"/>
                    <a:pt x="11824" y="6439"/>
                  </a:cubicBezTo>
                  <a:cubicBezTo>
                    <a:pt x="11907" y="6379"/>
                    <a:pt x="11943" y="6296"/>
                    <a:pt x="12026" y="6248"/>
                  </a:cubicBezTo>
                  <a:cubicBezTo>
                    <a:pt x="12121" y="6153"/>
                    <a:pt x="12228" y="6058"/>
                    <a:pt x="12336" y="5951"/>
                  </a:cubicBezTo>
                  <a:lnTo>
                    <a:pt x="12383" y="5903"/>
                  </a:lnTo>
                  <a:cubicBezTo>
                    <a:pt x="12455" y="5832"/>
                    <a:pt x="12419" y="5772"/>
                    <a:pt x="12407" y="5701"/>
                  </a:cubicBezTo>
                  <a:cubicBezTo>
                    <a:pt x="12347" y="5522"/>
                    <a:pt x="12383" y="5355"/>
                    <a:pt x="12514" y="5201"/>
                  </a:cubicBezTo>
                  <a:cubicBezTo>
                    <a:pt x="12562" y="5165"/>
                    <a:pt x="12621" y="5165"/>
                    <a:pt x="12681" y="5129"/>
                  </a:cubicBezTo>
                  <a:cubicBezTo>
                    <a:pt x="12764" y="5105"/>
                    <a:pt x="12836" y="5058"/>
                    <a:pt x="12895" y="4986"/>
                  </a:cubicBezTo>
                  <a:cubicBezTo>
                    <a:pt x="13002" y="4844"/>
                    <a:pt x="13050" y="4689"/>
                    <a:pt x="13109" y="4534"/>
                  </a:cubicBezTo>
                  <a:cubicBezTo>
                    <a:pt x="13217" y="4391"/>
                    <a:pt x="13133" y="4236"/>
                    <a:pt x="13109" y="4093"/>
                  </a:cubicBezTo>
                  <a:cubicBezTo>
                    <a:pt x="13074" y="3974"/>
                    <a:pt x="13109" y="3855"/>
                    <a:pt x="13181" y="3748"/>
                  </a:cubicBezTo>
                  <a:cubicBezTo>
                    <a:pt x="13169" y="3736"/>
                    <a:pt x="13169" y="3712"/>
                    <a:pt x="13169" y="3701"/>
                  </a:cubicBezTo>
                  <a:cubicBezTo>
                    <a:pt x="13121" y="3593"/>
                    <a:pt x="13121" y="3510"/>
                    <a:pt x="13193" y="3415"/>
                  </a:cubicBezTo>
                  <a:cubicBezTo>
                    <a:pt x="13217" y="3391"/>
                    <a:pt x="13193" y="3379"/>
                    <a:pt x="13181" y="3355"/>
                  </a:cubicBezTo>
                  <a:cubicBezTo>
                    <a:pt x="13157" y="3343"/>
                    <a:pt x="13121" y="3331"/>
                    <a:pt x="13098" y="3331"/>
                  </a:cubicBezTo>
                  <a:cubicBezTo>
                    <a:pt x="13038" y="3331"/>
                    <a:pt x="12955" y="3331"/>
                    <a:pt x="12895" y="3320"/>
                  </a:cubicBezTo>
                  <a:cubicBezTo>
                    <a:pt x="12883" y="3296"/>
                    <a:pt x="12871" y="3296"/>
                    <a:pt x="12859" y="3296"/>
                  </a:cubicBezTo>
                  <a:cubicBezTo>
                    <a:pt x="12645" y="3260"/>
                    <a:pt x="12502" y="3117"/>
                    <a:pt x="12324" y="3022"/>
                  </a:cubicBezTo>
                  <a:cubicBezTo>
                    <a:pt x="12228" y="2962"/>
                    <a:pt x="12145" y="2903"/>
                    <a:pt x="12038" y="2903"/>
                  </a:cubicBezTo>
                  <a:lnTo>
                    <a:pt x="11943" y="2879"/>
                  </a:lnTo>
                  <a:cubicBezTo>
                    <a:pt x="11900" y="2837"/>
                    <a:pt x="11853" y="2820"/>
                    <a:pt x="11804" y="2820"/>
                  </a:cubicBezTo>
                  <a:cubicBezTo>
                    <a:pt x="11742" y="2820"/>
                    <a:pt x="11675" y="2846"/>
                    <a:pt x="11609" y="2879"/>
                  </a:cubicBezTo>
                  <a:cubicBezTo>
                    <a:pt x="11574" y="2903"/>
                    <a:pt x="11562" y="2915"/>
                    <a:pt x="11550" y="2939"/>
                  </a:cubicBezTo>
                  <a:cubicBezTo>
                    <a:pt x="11502" y="3034"/>
                    <a:pt x="11407" y="3093"/>
                    <a:pt x="11347" y="3165"/>
                  </a:cubicBezTo>
                  <a:cubicBezTo>
                    <a:pt x="11288" y="3236"/>
                    <a:pt x="11228" y="3284"/>
                    <a:pt x="11157" y="3320"/>
                  </a:cubicBezTo>
                  <a:cubicBezTo>
                    <a:pt x="11099" y="3344"/>
                    <a:pt x="11037" y="3350"/>
                    <a:pt x="10973" y="3350"/>
                  </a:cubicBezTo>
                  <a:cubicBezTo>
                    <a:pt x="10899" y="3350"/>
                    <a:pt x="10823" y="3341"/>
                    <a:pt x="10749" y="3341"/>
                  </a:cubicBezTo>
                  <a:cubicBezTo>
                    <a:pt x="10730" y="3341"/>
                    <a:pt x="10711" y="3342"/>
                    <a:pt x="10692" y="3343"/>
                  </a:cubicBezTo>
                  <a:lnTo>
                    <a:pt x="10264" y="3343"/>
                  </a:lnTo>
                  <a:cubicBezTo>
                    <a:pt x="10121" y="3331"/>
                    <a:pt x="9966" y="3296"/>
                    <a:pt x="9835" y="3224"/>
                  </a:cubicBezTo>
                  <a:cubicBezTo>
                    <a:pt x="9799" y="3224"/>
                    <a:pt x="9788" y="3212"/>
                    <a:pt x="9764" y="3200"/>
                  </a:cubicBezTo>
                  <a:cubicBezTo>
                    <a:pt x="9716" y="3177"/>
                    <a:pt x="9680" y="3153"/>
                    <a:pt x="9657" y="3141"/>
                  </a:cubicBezTo>
                  <a:cubicBezTo>
                    <a:pt x="9609" y="3105"/>
                    <a:pt x="9561" y="3093"/>
                    <a:pt x="9538" y="3058"/>
                  </a:cubicBezTo>
                  <a:cubicBezTo>
                    <a:pt x="9442" y="2986"/>
                    <a:pt x="9371" y="2915"/>
                    <a:pt x="9299" y="2819"/>
                  </a:cubicBezTo>
                  <a:cubicBezTo>
                    <a:pt x="9168" y="2617"/>
                    <a:pt x="9073" y="2403"/>
                    <a:pt x="9133" y="2153"/>
                  </a:cubicBezTo>
                  <a:cubicBezTo>
                    <a:pt x="9145" y="2093"/>
                    <a:pt x="9192" y="2046"/>
                    <a:pt x="9252" y="2022"/>
                  </a:cubicBezTo>
                  <a:cubicBezTo>
                    <a:pt x="9252" y="2022"/>
                    <a:pt x="9264" y="2010"/>
                    <a:pt x="9288" y="2010"/>
                  </a:cubicBezTo>
                  <a:cubicBezTo>
                    <a:pt x="9311" y="1986"/>
                    <a:pt x="9347" y="1986"/>
                    <a:pt x="9371" y="1974"/>
                  </a:cubicBezTo>
                  <a:cubicBezTo>
                    <a:pt x="9407" y="1962"/>
                    <a:pt x="9418" y="1950"/>
                    <a:pt x="9430" y="1915"/>
                  </a:cubicBezTo>
                  <a:lnTo>
                    <a:pt x="9478" y="1867"/>
                  </a:lnTo>
                  <a:cubicBezTo>
                    <a:pt x="9478" y="1903"/>
                    <a:pt x="9502" y="1915"/>
                    <a:pt x="9538" y="1915"/>
                  </a:cubicBezTo>
                  <a:cubicBezTo>
                    <a:pt x="9585" y="1915"/>
                    <a:pt x="9621" y="1903"/>
                    <a:pt x="9657" y="1891"/>
                  </a:cubicBezTo>
                  <a:cubicBezTo>
                    <a:pt x="9704" y="1855"/>
                    <a:pt x="9764" y="1843"/>
                    <a:pt x="9799" y="1796"/>
                  </a:cubicBezTo>
                  <a:cubicBezTo>
                    <a:pt x="9823" y="1784"/>
                    <a:pt x="9847" y="1748"/>
                    <a:pt x="9859" y="1724"/>
                  </a:cubicBezTo>
                  <a:cubicBezTo>
                    <a:pt x="9883" y="1676"/>
                    <a:pt x="9907" y="1629"/>
                    <a:pt x="9930" y="1593"/>
                  </a:cubicBezTo>
                  <a:lnTo>
                    <a:pt x="9930" y="1534"/>
                  </a:lnTo>
                  <a:cubicBezTo>
                    <a:pt x="9895" y="1450"/>
                    <a:pt x="9942" y="1379"/>
                    <a:pt x="9907" y="1319"/>
                  </a:cubicBezTo>
                  <a:cubicBezTo>
                    <a:pt x="9887" y="1300"/>
                    <a:pt x="9872" y="1292"/>
                    <a:pt x="9859" y="1292"/>
                  </a:cubicBezTo>
                  <a:cubicBezTo>
                    <a:pt x="9833" y="1292"/>
                    <a:pt x="9819" y="1327"/>
                    <a:pt x="9811" y="1367"/>
                  </a:cubicBezTo>
                  <a:lnTo>
                    <a:pt x="9538" y="1260"/>
                  </a:lnTo>
                  <a:cubicBezTo>
                    <a:pt x="9466" y="1260"/>
                    <a:pt x="9407" y="1295"/>
                    <a:pt x="9347" y="1307"/>
                  </a:cubicBezTo>
                  <a:cubicBezTo>
                    <a:pt x="9260" y="1327"/>
                    <a:pt x="9174" y="1361"/>
                    <a:pt x="9081" y="1361"/>
                  </a:cubicBezTo>
                  <a:cubicBezTo>
                    <a:pt x="9059" y="1361"/>
                    <a:pt x="9036" y="1360"/>
                    <a:pt x="9014" y="1355"/>
                  </a:cubicBezTo>
                  <a:cubicBezTo>
                    <a:pt x="8740" y="1307"/>
                    <a:pt x="8740" y="1307"/>
                    <a:pt x="8752" y="1022"/>
                  </a:cubicBezTo>
                  <a:cubicBezTo>
                    <a:pt x="8752" y="998"/>
                    <a:pt x="8752" y="974"/>
                    <a:pt x="8764" y="950"/>
                  </a:cubicBezTo>
                  <a:cubicBezTo>
                    <a:pt x="8764" y="909"/>
                    <a:pt x="8786" y="896"/>
                    <a:pt x="8816" y="896"/>
                  </a:cubicBezTo>
                  <a:cubicBezTo>
                    <a:pt x="8829" y="896"/>
                    <a:pt x="8844" y="899"/>
                    <a:pt x="8859" y="903"/>
                  </a:cubicBezTo>
                  <a:cubicBezTo>
                    <a:pt x="8877" y="920"/>
                    <a:pt x="8901" y="929"/>
                    <a:pt x="8926" y="929"/>
                  </a:cubicBezTo>
                  <a:cubicBezTo>
                    <a:pt x="8951" y="929"/>
                    <a:pt x="8978" y="920"/>
                    <a:pt x="9002" y="903"/>
                  </a:cubicBezTo>
                  <a:cubicBezTo>
                    <a:pt x="9026" y="891"/>
                    <a:pt x="9061" y="855"/>
                    <a:pt x="9085" y="831"/>
                  </a:cubicBezTo>
                  <a:cubicBezTo>
                    <a:pt x="9109" y="795"/>
                    <a:pt x="9133" y="783"/>
                    <a:pt x="9157" y="760"/>
                  </a:cubicBezTo>
                  <a:cubicBezTo>
                    <a:pt x="9192" y="664"/>
                    <a:pt x="9288" y="605"/>
                    <a:pt x="9371" y="581"/>
                  </a:cubicBezTo>
                  <a:cubicBezTo>
                    <a:pt x="9466" y="545"/>
                    <a:pt x="9549" y="533"/>
                    <a:pt x="9633" y="486"/>
                  </a:cubicBezTo>
                  <a:cubicBezTo>
                    <a:pt x="9704" y="438"/>
                    <a:pt x="9788" y="426"/>
                    <a:pt x="9835" y="355"/>
                  </a:cubicBezTo>
                  <a:cubicBezTo>
                    <a:pt x="9764" y="283"/>
                    <a:pt x="9704" y="188"/>
                    <a:pt x="9752" y="81"/>
                  </a:cubicBezTo>
                  <a:cubicBezTo>
                    <a:pt x="9725" y="27"/>
                    <a:pt x="9692" y="1"/>
                    <a:pt x="964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91" name="Google Shape;191;p11"/>
          <p:cNvSpPr txBox="1">
            <a:spLocks noGrp="1"/>
          </p:cNvSpPr>
          <p:nvPr>
            <p:ph type="title" hasCustomPrompt="1"/>
          </p:nvPr>
        </p:nvSpPr>
        <p:spPr>
          <a:xfrm>
            <a:off x="1907067" y="2430200"/>
            <a:ext cx="8378000" cy="1557600"/>
          </a:xfrm>
          <a:prstGeom prst="rect">
            <a:avLst/>
          </a:prstGeom>
        </p:spPr>
        <p:txBody>
          <a:bodyPr spcFirstLastPara="1" wrap="square" lIns="91425" tIns="91425" rIns="91425" bIns="91425" anchor="b" anchorCtr="0">
            <a:noAutofit/>
          </a:bodyPr>
          <a:lstStyle>
            <a:lvl1pPr lvl="0" algn="ctr">
              <a:spcBef>
                <a:spcPts val="0"/>
              </a:spcBef>
              <a:spcAft>
                <a:spcPts val="0"/>
              </a:spcAft>
              <a:buSzPts val="7000"/>
              <a:buNone/>
              <a:defRPr sz="9333"/>
            </a:lvl1pPr>
            <a:lvl2pPr lvl="1" algn="ctr">
              <a:spcBef>
                <a:spcPts val="0"/>
              </a:spcBef>
              <a:spcAft>
                <a:spcPts val="0"/>
              </a:spcAft>
              <a:buSzPts val="7000"/>
              <a:buNone/>
              <a:defRPr sz="9333"/>
            </a:lvl2pPr>
            <a:lvl3pPr lvl="2" algn="ctr">
              <a:spcBef>
                <a:spcPts val="0"/>
              </a:spcBef>
              <a:spcAft>
                <a:spcPts val="0"/>
              </a:spcAft>
              <a:buSzPts val="7000"/>
              <a:buNone/>
              <a:defRPr sz="9333"/>
            </a:lvl3pPr>
            <a:lvl4pPr lvl="3" algn="ctr">
              <a:spcBef>
                <a:spcPts val="0"/>
              </a:spcBef>
              <a:spcAft>
                <a:spcPts val="0"/>
              </a:spcAft>
              <a:buSzPts val="7000"/>
              <a:buNone/>
              <a:defRPr sz="9333"/>
            </a:lvl4pPr>
            <a:lvl5pPr lvl="4" algn="ctr">
              <a:spcBef>
                <a:spcPts val="0"/>
              </a:spcBef>
              <a:spcAft>
                <a:spcPts val="0"/>
              </a:spcAft>
              <a:buSzPts val="7000"/>
              <a:buNone/>
              <a:defRPr sz="9333"/>
            </a:lvl5pPr>
            <a:lvl6pPr lvl="5" algn="ctr">
              <a:spcBef>
                <a:spcPts val="0"/>
              </a:spcBef>
              <a:spcAft>
                <a:spcPts val="0"/>
              </a:spcAft>
              <a:buSzPts val="7000"/>
              <a:buNone/>
              <a:defRPr sz="9333"/>
            </a:lvl6pPr>
            <a:lvl7pPr lvl="6" algn="ctr">
              <a:spcBef>
                <a:spcPts val="0"/>
              </a:spcBef>
              <a:spcAft>
                <a:spcPts val="0"/>
              </a:spcAft>
              <a:buSzPts val="7000"/>
              <a:buNone/>
              <a:defRPr sz="9333"/>
            </a:lvl7pPr>
            <a:lvl8pPr lvl="7" algn="ctr">
              <a:spcBef>
                <a:spcPts val="0"/>
              </a:spcBef>
              <a:spcAft>
                <a:spcPts val="0"/>
              </a:spcAft>
              <a:buSzPts val="7000"/>
              <a:buNone/>
              <a:defRPr sz="9333"/>
            </a:lvl8pPr>
            <a:lvl9pPr lvl="8" algn="ctr">
              <a:spcBef>
                <a:spcPts val="0"/>
              </a:spcBef>
              <a:spcAft>
                <a:spcPts val="0"/>
              </a:spcAft>
              <a:buSzPts val="7000"/>
              <a:buNone/>
              <a:defRPr sz="9333"/>
            </a:lvl9pPr>
          </a:lstStyle>
          <a:p>
            <a:r>
              <a:t>xx%</a:t>
            </a:r>
          </a:p>
        </p:txBody>
      </p:sp>
      <p:sp>
        <p:nvSpPr>
          <p:cNvPr id="192" name="Google Shape;192;p11"/>
          <p:cNvSpPr txBox="1">
            <a:spLocks noGrp="1"/>
          </p:cNvSpPr>
          <p:nvPr>
            <p:ph type="subTitle" idx="1"/>
          </p:nvPr>
        </p:nvSpPr>
        <p:spPr>
          <a:xfrm>
            <a:off x="3251851" y="3987800"/>
            <a:ext cx="5688000" cy="59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049148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96C2D-FF98-B7E9-D510-DC53F5E96C5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F101129-E136-F5F1-2A01-DC4DD8ADC6F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3C778A3-9AD4-4167-7BBC-C3A17EA83952}"/>
              </a:ext>
            </a:extLst>
          </p:cNvPr>
          <p:cNvSpPr>
            <a:spLocks noGrp="1"/>
          </p:cNvSpPr>
          <p:nvPr>
            <p:ph type="dt" sz="half" idx="10"/>
          </p:nvPr>
        </p:nvSpPr>
        <p:spPr/>
        <p:txBody>
          <a:bodyPr/>
          <a:lstStyle/>
          <a:p>
            <a:fld id="{B1994EAD-5931-42B4-A967-B0CAFCEE2273}" type="datetimeFigureOut">
              <a:rPr lang="en-US" smtClean="0"/>
              <a:t>18/5/2026</a:t>
            </a:fld>
            <a:endParaRPr lang="en-US"/>
          </a:p>
        </p:txBody>
      </p:sp>
      <p:sp>
        <p:nvSpPr>
          <p:cNvPr id="5" name="Footer Placeholder 4">
            <a:extLst>
              <a:ext uri="{FF2B5EF4-FFF2-40B4-BE49-F238E27FC236}">
                <a16:creationId xmlns:a16="http://schemas.microsoft.com/office/drawing/2014/main" id="{3858DB06-184B-0A8B-F5E6-A27C2D7EC1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1B0B9C-6D41-0FE1-A336-A933748D444F}"/>
              </a:ext>
            </a:extLst>
          </p:cNvPr>
          <p:cNvSpPr>
            <a:spLocks noGrp="1"/>
          </p:cNvSpPr>
          <p:nvPr>
            <p:ph type="sldNum" sz="quarter" idx="12"/>
          </p:nvPr>
        </p:nvSpPr>
        <p:spPr/>
        <p:txBody>
          <a:bodyPr/>
          <a:lstStyle/>
          <a:p>
            <a:fld id="{3AFB4CFE-5360-4BE2-82DB-4CEF179B14F9}" type="slidenum">
              <a:rPr lang="en-US" smtClean="0"/>
              <a:t>‹#›</a:t>
            </a:fld>
            <a:endParaRPr lang="en-US"/>
          </a:p>
        </p:txBody>
      </p:sp>
    </p:spTree>
    <p:extLst>
      <p:ext uri="{BB962C8B-B14F-4D97-AF65-F5344CB8AC3E}">
        <p14:creationId xmlns:p14="http://schemas.microsoft.com/office/powerpoint/2010/main" val="8779108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CFE3C2A-5B38-F048-A3B3-F25ED4DD83E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7D665CE-6B19-CD49-8B02-F6F435D2963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AC3A979-F9B3-8D4D-BC57-FF142D6E4965}"/>
              </a:ext>
            </a:extLst>
          </p:cNvPr>
          <p:cNvSpPr>
            <a:spLocks noGrp="1" noChangeArrowheads="1"/>
          </p:cNvSpPr>
          <p:nvPr>
            <p:ph type="sldNum" sz="quarter" idx="12"/>
          </p:nvPr>
        </p:nvSpPr>
        <p:spPr>
          <a:ln/>
        </p:spPr>
        <p:txBody>
          <a:bodyPr/>
          <a:lstStyle>
            <a:lvl1pPr>
              <a:defRPr/>
            </a:lvl1pPr>
          </a:lstStyle>
          <a:p>
            <a:fld id="{DF81C6C1-80E0-494E-98B9-4432D48A3505}" type="slidenum">
              <a:rPr lang="en-US" altLang="en-VN"/>
              <a:pPr/>
              <a:t>‹#›</a:t>
            </a:fld>
            <a:endParaRPr lang="en-US" altLang="en-VN"/>
          </a:p>
        </p:txBody>
      </p:sp>
    </p:spTree>
    <p:extLst>
      <p:ext uri="{BB962C8B-B14F-4D97-AF65-F5344CB8AC3E}">
        <p14:creationId xmlns:p14="http://schemas.microsoft.com/office/powerpoint/2010/main" val="25450948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66F9E59C-0B6E-824C-9D34-3874DEA0DE77}"/>
              </a:ext>
            </a:extLst>
          </p:cNvPr>
          <p:cNvSpPr>
            <a:spLocks noGrp="1"/>
          </p:cNvSpPr>
          <p:nvPr>
            <p:ph type="dt" sz="half" idx="10"/>
          </p:nvPr>
        </p:nvSpPr>
        <p:spPr/>
        <p:txBody>
          <a:bodyPr/>
          <a:lstStyle>
            <a:lvl1pPr>
              <a:defRPr/>
            </a:lvl1pPr>
          </a:lstStyle>
          <a:p>
            <a:pPr>
              <a:defRPr/>
            </a:pPr>
            <a:fld id="{A8E1C69D-829E-9244-A9D6-99BB5BDA5E5C}" type="datetimeFigureOut">
              <a:rPr lang="en-US"/>
              <a:pPr>
                <a:defRPr/>
              </a:pPr>
              <a:t>18/5/2026</a:t>
            </a:fld>
            <a:endParaRPr lang="en-US"/>
          </a:p>
        </p:txBody>
      </p:sp>
      <p:sp>
        <p:nvSpPr>
          <p:cNvPr id="5" name="Footer Placeholder 4">
            <a:extLst>
              <a:ext uri="{FF2B5EF4-FFF2-40B4-BE49-F238E27FC236}">
                <a16:creationId xmlns:a16="http://schemas.microsoft.com/office/drawing/2014/main" id="{6D3F9DAB-7210-9844-BE00-FD707358D1F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64FD20F-C458-8343-9C7B-2878026825F6}"/>
              </a:ext>
            </a:extLst>
          </p:cNvPr>
          <p:cNvSpPr>
            <a:spLocks noGrp="1"/>
          </p:cNvSpPr>
          <p:nvPr>
            <p:ph type="sldNum" sz="quarter" idx="12"/>
          </p:nvPr>
        </p:nvSpPr>
        <p:spPr/>
        <p:txBody>
          <a:bodyPr/>
          <a:lstStyle>
            <a:lvl1pPr>
              <a:defRPr/>
            </a:lvl1pPr>
          </a:lstStyle>
          <a:p>
            <a:fld id="{C7208D69-2CB2-9340-8B1B-8518D1576115}" type="slidenum">
              <a:rPr lang="en-US" altLang="en-VN"/>
              <a:pPr/>
              <a:t>‹#›</a:t>
            </a:fld>
            <a:endParaRPr lang="en-US" altLang="en-VN"/>
          </a:p>
        </p:txBody>
      </p:sp>
    </p:spTree>
    <p:extLst>
      <p:ext uri="{BB962C8B-B14F-4D97-AF65-F5344CB8AC3E}">
        <p14:creationId xmlns:p14="http://schemas.microsoft.com/office/powerpoint/2010/main" val="5512770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B5BF61-5F83-9A43-8F09-66042CADF776}"/>
              </a:ext>
            </a:extLst>
          </p:cNvPr>
          <p:cNvSpPr>
            <a:spLocks noGrp="1"/>
          </p:cNvSpPr>
          <p:nvPr>
            <p:ph type="dt" sz="half" idx="10"/>
          </p:nvPr>
        </p:nvSpPr>
        <p:spPr/>
        <p:txBody>
          <a:bodyPr/>
          <a:lstStyle>
            <a:lvl1pPr>
              <a:defRPr/>
            </a:lvl1pPr>
          </a:lstStyle>
          <a:p>
            <a:pPr>
              <a:defRPr/>
            </a:pPr>
            <a:fld id="{8FA1DF51-6907-9A44-B898-A1D14BC7909F}" type="datetimeFigureOut">
              <a:rPr lang="en-US"/>
              <a:pPr>
                <a:defRPr/>
              </a:pPr>
              <a:t>18/5/2026</a:t>
            </a:fld>
            <a:endParaRPr lang="en-US"/>
          </a:p>
        </p:txBody>
      </p:sp>
      <p:sp>
        <p:nvSpPr>
          <p:cNvPr id="5" name="Footer Placeholder 4">
            <a:extLst>
              <a:ext uri="{FF2B5EF4-FFF2-40B4-BE49-F238E27FC236}">
                <a16:creationId xmlns:a16="http://schemas.microsoft.com/office/drawing/2014/main" id="{AD7AA9BC-BDF0-D94C-9897-6ECA890171E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489537F-CD1F-6247-B37E-867C8747BF75}"/>
              </a:ext>
            </a:extLst>
          </p:cNvPr>
          <p:cNvSpPr>
            <a:spLocks noGrp="1"/>
          </p:cNvSpPr>
          <p:nvPr>
            <p:ph type="sldNum" sz="quarter" idx="12"/>
          </p:nvPr>
        </p:nvSpPr>
        <p:spPr/>
        <p:txBody>
          <a:bodyPr/>
          <a:lstStyle>
            <a:lvl1pPr>
              <a:defRPr/>
            </a:lvl1pPr>
          </a:lstStyle>
          <a:p>
            <a:fld id="{87EF7844-2BB3-8645-B997-188C750A087B}" type="slidenum">
              <a:rPr lang="en-US" altLang="en-VN"/>
              <a:pPr/>
              <a:t>‹#›</a:t>
            </a:fld>
            <a:endParaRPr lang="en-US" altLang="en-VN"/>
          </a:p>
        </p:txBody>
      </p:sp>
    </p:spTree>
    <p:extLst>
      <p:ext uri="{BB962C8B-B14F-4D97-AF65-F5344CB8AC3E}">
        <p14:creationId xmlns:p14="http://schemas.microsoft.com/office/powerpoint/2010/main" val="20548458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BC2E1FF-748D-244C-80BC-143FC53A4DB7}"/>
              </a:ext>
            </a:extLst>
          </p:cNvPr>
          <p:cNvSpPr>
            <a:spLocks noGrp="1"/>
          </p:cNvSpPr>
          <p:nvPr>
            <p:ph type="dt" sz="half" idx="10"/>
          </p:nvPr>
        </p:nvSpPr>
        <p:spPr/>
        <p:txBody>
          <a:bodyPr/>
          <a:lstStyle>
            <a:lvl1pPr>
              <a:defRPr/>
            </a:lvl1pPr>
          </a:lstStyle>
          <a:p>
            <a:pPr>
              <a:defRPr/>
            </a:pPr>
            <a:fld id="{F05E3792-2C1A-7845-A8C1-784139A9B864}" type="datetimeFigureOut">
              <a:rPr lang="en-US"/>
              <a:pPr>
                <a:defRPr/>
              </a:pPr>
              <a:t>18/5/2026</a:t>
            </a:fld>
            <a:endParaRPr lang="en-US"/>
          </a:p>
        </p:txBody>
      </p:sp>
      <p:sp>
        <p:nvSpPr>
          <p:cNvPr id="5" name="Footer Placeholder 4">
            <a:extLst>
              <a:ext uri="{FF2B5EF4-FFF2-40B4-BE49-F238E27FC236}">
                <a16:creationId xmlns:a16="http://schemas.microsoft.com/office/drawing/2014/main" id="{7824DAA8-2DB3-6441-A54D-258A1C5A48A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6D6CB66-2029-834F-8B79-B3BFF8454519}"/>
              </a:ext>
            </a:extLst>
          </p:cNvPr>
          <p:cNvSpPr>
            <a:spLocks noGrp="1"/>
          </p:cNvSpPr>
          <p:nvPr>
            <p:ph type="sldNum" sz="quarter" idx="12"/>
          </p:nvPr>
        </p:nvSpPr>
        <p:spPr/>
        <p:txBody>
          <a:bodyPr/>
          <a:lstStyle>
            <a:lvl1pPr>
              <a:defRPr/>
            </a:lvl1pPr>
          </a:lstStyle>
          <a:p>
            <a:fld id="{7A9D6F46-C5DF-E847-A65D-DBA121A7FB1D}" type="slidenum">
              <a:rPr lang="en-US" altLang="en-VN"/>
              <a:pPr/>
              <a:t>‹#›</a:t>
            </a:fld>
            <a:endParaRPr lang="en-US" altLang="en-VN"/>
          </a:p>
        </p:txBody>
      </p:sp>
    </p:spTree>
    <p:extLst>
      <p:ext uri="{BB962C8B-B14F-4D97-AF65-F5344CB8AC3E}">
        <p14:creationId xmlns:p14="http://schemas.microsoft.com/office/powerpoint/2010/main" val="38167804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C9BA8862-CD25-F44B-B842-D2D3D9A9F234}"/>
              </a:ext>
            </a:extLst>
          </p:cNvPr>
          <p:cNvSpPr>
            <a:spLocks noGrp="1"/>
          </p:cNvSpPr>
          <p:nvPr>
            <p:ph type="dt" sz="half" idx="10"/>
          </p:nvPr>
        </p:nvSpPr>
        <p:spPr/>
        <p:txBody>
          <a:bodyPr/>
          <a:lstStyle>
            <a:lvl1pPr>
              <a:defRPr/>
            </a:lvl1pPr>
          </a:lstStyle>
          <a:p>
            <a:pPr>
              <a:defRPr/>
            </a:pPr>
            <a:fld id="{AB17999A-0D71-8F4D-813C-346F8E13B872}" type="datetimeFigureOut">
              <a:rPr lang="en-US"/>
              <a:pPr>
                <a:defRPr/>
              </a:pPr>
              <a:t>18/5/2026</a:t>
            </a:fld>
            <a:endParaRPr lang="en-US"/>
          </a:p>
        </p:txBody>
      </p:sp>
      <p:sp>
        <p:nvSpPr>
          <p:cNvPr id="6" name="Footer Placeholder 4">
            <a:extLst>
              <a:ext uri="{FF2B5EF4-FFF2-40B4-BE49-F238E27FC236}">
                <a16:creationId xmlns:a16="http://schemas.microsoft.com/office/drawing/2014/main" id="{E4502AD7-2021-4646-94A2-6E9DE4F1542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463939B-257F-634E-B43E-7ADD141C4FAC}"/>
              </a:ext>
            </a:extLst>
          </p:cNvPr>
          <p:cNvSpPr>
            <a:spLocks noGrp="1"/>
          </p:cNvSpPr>
          <p:nvPr>
            <p:ph type="sldNum" sz="quarter" idx="12"/>
          </p:nvPr>
        </p:nvSpPr>
        <p:spPr/>
        <p:txBody>
          <a:bodyPr/>
          <a:lstStyle>
            <a:lvl1pPr>
              <a:defRPr/>
            </a:lvl1pPr>
          </a:lstStyle>
          <a:p>
            <a:fld id="{BF8D4616-7D34-8745-A589-65932C49697E}" type="slidenum">
              <a:rPr lang="en-US" altLang="en-VN"/>
              <a:pPr/>
              <a:t>‹#›</a:t>
            </a:fld>
            <a:endParaRPr lang="en-US" altLang="en-VN"/>
          </a:p>
        </p:txBody>
      </p:sp>
    </p:spTree>
    <p:extLst>
      <p:ext uri="{BB962C8B-B14F-4D97-AF65-F5344CB8AC3E}">
        <p14:creationId xmlns:p14="http://schemas.microsoft.com/office/powerpoint/2010/main" val="40209414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26602202-D81A-8B45-B422-12D788BEF60B}"/>
              </a:ext>
            </a:extLst>
          </p:cNvPr>
          <p:cNvSpPr>
            <a:spLocks noGrp="1"/>
          </p:cNvSpPr>
          <p:nvPr>
            <p:ph type="dt" sz="half" idx="10"/>
          </p:nvPr>
        </p:nvSpPr>
        <p:spPr/>
        <p:txBody>
          <a:bodyPr/>
          <a:lstStyle>
            <a:lvl1pPr>
              <a:defRPr/>
            </a:lvl1pPr>
          </a:lstStyle>
          <a:p>
            <a:pPr>
              <a:defRPr/>
            </a:pPr>
            <a:fld id="{020C4735-C9C6-7C48-82B7-00FD9853609A}" type="datetimeFigureOut">
              <a:rPr lang="en-US"/>
              <a:pPr>
                <a:defRPr/>
              </a:pPr>
              <a:t>18/5/2026</a:t>
            </a:fld>
            <a:endParaRPr lang="en-US"/>
          </a:p>
        </p:txBody>
      </p:sp>
      <p:sp>
        <p:nvSpPr>
          <p:cNvPr id="8" name="Footer Placeholder 4">
            <a:extLst>
              <a:ext uri="{FF2B5EF4-FFF2-40B4-BE49-F238E27FC236}">
                <a16:creationId xmlns:a16="http://schemas.microsoft.com/office/drawing/2014/main" id="{F58EED87-2788-DB4A-807A-0664269D11AA}"/>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21B965DC-2D31-1E40-9827-C4B928E6EEB4}"/>
              </a:ext>
            </a:extLst>
          </p:cNvPr>
          <p:cNvSpPr>
            <a:spLocks noGrp="1"/>
          </p:cNvSpPr>
          <p:nvPr>
            <p:ph type="sldNum" sz="quarter" idx="12"/>
          </p:nvPr>
        </p:nvSpPr>
        <p:spPr/>
        <p:txBody>
          <a:bodyPr/>
          <a:lstStyle>
            <a:lvl1pPr>
              <a:defRPr/>
            </a:lvl1pPr>
          </a:lstStyle>
          <a:p>
            <a:fld id="{9AE03194-38A4-3D46-A4EF-A9204620F713}" type="slidenum">
              <a:rPr lang="en-US" altLang="en-VN"/>
              <a:pPr/>
              <a:t>‹#›</a:t>
            </a:fld>
            <a:endParaRPr lang="en-US" altLang="en-VN"/>
          </a:p>
        </p:txBody>
      </p:sp>
    </p:spTree>
    <p:extLst>
      <p:ext uri="{BB962C8B-B14F-4D97-AF65-F5344CB8AC3E}">
        <p14:creationId xmlns:p14="http://schemas.microsoft.com/office/powerpoint/2010/main" val="9748119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89FE9487-9CB7-3C4A-B63B-8EA81287EC8B}"/>
              </a:ext>
            </a:extLst>
          </p:cNvPr>
          <p:cNvSpPr>
            <a:spLocks noGrp="1"/>
          </p:cNvSpPr>
          <p:nvPr>
            <p:ph type="dt" sz="half" idx="10"/>
          </p:nvPr>
        </p:nvSpPr>
        <p:spPr/>
        <p:txBody>
          <a:bodyPr/>
          <a:lstStyle>
            <a:lvl1pPr>
              <a:defRPr/>
            </a:lvl1pPr>
          </a:lstStyle>
          <a:p>
            <a:pPr>
              <a:defRPr/>
            </a:pPr>
            <a:fld id="{9E47345C-BD7E-1240-A02E-35D3B200F735}" type="datetimeFigureOut">
              <a:rPr lang="en-US"/>
              <a:pPr>
                <a:defRPr/>
              </a:pPr>
              <a:t>18/5/2026</a:t>
            </a:fld>
            <a:endParaRPr lang="en-US"/>
          </a:p>
        </p:txBody>
      </p:sp>
      <p:sp>
        <p:nvSpPr>
          <p:cNvPr id="4" name="Footer Placeholder 4">
            <a:extLst>
              <a:ext uri="{FF2B5EF4-FFF2-40B4-BE49-F238E27FC236}">
                <a16:creationId xmlns:a16="http://schemas.microsoft.com/office/drawing/2014/main" id="{B444FE67-7DC1-D845-AC55-5EE04D80EC26}"/>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62D6799A-3E3B-DF4F-A4F0-3EB734368FAF}"/>
              </a:ext>
            </a:extLst>
          </p:cNvPr>
          <p:cNvSpPr>
            <a:spLocks noGrp="1"/>
          </p:cNvSpPr>
          <p:nvPr>
            <p:ph type="sldNum" sz="quarter" idx="12"/>
          </p:nvPr>
        </p:nvSpPr>
        <p:spPr/>
        <p:txBody>
          <a:bodyPr/>
          <a:lstStyle>
            <a:lvl1pPr>
              <a:defRPr/>
            </a:lvl1pPr>
          </a:lstStyle>
          <a:p>
            <a:fld id="{FBFE0CAD-71B9-AF4F-B537-8FA70CC14AA1}" type="slidenum">
              <a:rPr lang="en-US" altLang="en-VN"/>
              <a:pPr/>
              <a:t>‹#›</a:t>
            </a:fld>
            <a:endParaRPr lang="en-US" altLang="en-VN"/>
          </a:p>
        </p:txBody>
      </p:sp>
    </p:spTree>
    <p:extLst>
      <p:ext uri="{BB962C8B-B14F-4D97-AF65-F5344CB8AC3E}">
        <p14:creationId xmlns:p14="http://schemas.microsoft.com/office/powerpoint/2010/main" val="13818205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452434C8-9C14-DB45-9419-C5E9EAC151CC}"/>
              </a:ext>
            </a:extLst>
          </p:cNvPr>
          <p:cNvSpPr>
            <a:spLocks noGrp="1"/>
          </p:cNvSpPr>
          <p:nvPr>
            <p:ph type="dt" sz="half" idx="10"/>
          </p:nvPr>
        </p:nvSpPr>
        <p:spPr/>
        <p:txBody>
          <a:bodyPr/>
          <a:lstStyle>
            <a:lvl1pPr>
              <a:defRPr/>
            </a:lvl1pPr>
          </a:lstStyle>
          <a:p>
            <a:pPr>
              <a:defRPr/>
            </a:pPr>
            <a:fld id="{C3575DEB-09E5-1043-A22F-934EBB147F7D}" type="datetimeFigureOut">
              <a:rPr lang="en-US"/>
              <a:pPr>
                <a:defRPr/>
              </a:pPr>
              <a:t>18/5/2026</a:t>
            </a:fld>
            <a:endParaRPr lang="en-US"/>
          </a:p>
        </p:txBody>
      </p:sp>
      <p:sp>
        <p:nvSpPr>
          <p:cNvPr id="3" name="Footer Placeholder 4">
            <a:extLst>
              <a:ext uri="{FF2B5EF4-FFF2-40B4-BE49-F238E27FC236}">
                <a16:creationId xmlns:a16="http://schemas.microsoft.com/office/drawing/2014/main" id="{47FF39B6-DC65-BA43-9983-95ABEA47B56D}"/>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069AFFC4-6DFE-BA45-AB23-245A3169DB21}"/>
              </a:ext>
            </a:extLst>
          </p:cNvPr>
          <p:cNvSpPr>
            <a:spLocks noGrp="1"/>
          </p:cNvSpPr>
          <p:nvPr>
            <p:ph type="sldNum" sz="quarter" idx="12"/>
          </p:nvPr>
        </p:nvSpPr>
        <p:spPr/>
        <p:txBody>
          <a:bodyPr/>
          <a:lstStyle>
            <a:lvl1pPr>
              <a:defRPr/>
            </a:lvl1pPr>
          </a:lstStyle>
          <a:p>
            <a:fld id="{AE9DDC71-FF29-904C-9F53-ABF9FDEA91BF}" type="slidenum">
              <a:rPr lang="en-US" altLang="en-VN"/>
              <a:pPr/>
              <a:t>‹#›</a:t>
            </a:fld>
            <a:endParaRPr lang="en-US" altLang="en-VN"/>
          </a:p>
        </p:txBody>
      </p:sp>
    </p:spTree>
    <p:extLst>
      <p:ext uri="{BB962C8B-B14F-4D97-AF65-F5344CB8AC3E}">
        <p14:creationId xmlns:p14="http://schemas.microsoft.com/office/powerpoint/2010/main" val="30130960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F5018462-7093-4241-BF23-7F36789A22B3}"/>
              </a:ext>
            </a:extLst>
          </p:cNvPr>
          <p:cNvSpPr>
            <a:spLocks noGrp="1"/>
          </p:cNvSpPr>
          <p:nvPr>
            <p:ph type="dt" sz="half" idx="10"/>
          </p:nvPr>
        </p:nvSpPr>
        <p:spPr/>
        <p:txBody>
          <a:bodyPr/>
          <a:lstStyle>
            <a:lvl1pPr>
              <a:defRPr/>
            </a:lvl1pPr>
          </a:lstStyle>
          <a:p>
            <a:pPr>
              <a:defRPr/>
            </a:pPr>
            <a:fld id="{34A2EA39-F83E-BF43-9EAE-047F1F01EC73}" type="datetimeFigureOut">
              <a:rPr lang="en-US"/>
              <a:pPr>
                <a:defRPr/>
              </a:pPr>
              <a:t>18/5/2026</a:t>
            </a:fld>
            <a:endParaRPr lang="en-US"/>
          </a:p>
        </p:txBody>
      </p:sp>
      <p:sp>
        <p:nvSpPr>
          <p:cNvPr id="6" name="Footer Placeholder 4">
            <a:extLst>
              <a:ext uri="{FF2B5EF4-FFF2-40B4-BE49-F238E27FC236}">
                <a16:creationId xmlns:a16="http://schemas.microsoft.com/office/drawing/2014/main" id="{47444FC1-9266-4440-9554-B3774430783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611AB03-03B1-BC44-93B3-A36A961FA342}"/>
              </a:ext>
            </a:extLst>
          </p:cNvPr>
          <p:cNvSpPr>
            <a:spLocks noGrp="1"/>
          </p:cNvSpPr>
          <p:nvPr>
            <p:ph type="sldNum" sz="quarter" idx="12"/>
          </p:nvPr>
        </p:nvSpPr>
        <p:spPr/>
        <p:txBody>
          <a:bodyPr/>
          <a:lstStyle>
            <a:lvl1pPr>
              <a:defRPr/>
            </a:lvl1pPr>
          </a:lstStyle>
          <a:p>
            <a:fld id="{08E1956D-7CA3-5348-A407-CFCD9E7DEF56}" type="slidenum">
              <a:rPr lang="en-US" altLang="en-VN"/>
              <a:pPr/>
              <a:t>‹#›</a:t>
            </a:fld>
            <a:endParaRPr lang="en-US" altLang="en-VN"/>
          </a:p>
        </p:txBody>
      </p:sp>
    </p:spTree>
    <p:extLst>
      <p:ext uri="{BB962C8B-B14F-4D97-AF65-F5344CB8AC3E}">
        <p14:creationId xmlns:p14="http://schemas.microsoft.com/office/powerpoint/2010/main" val="32661240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22B777AD-E6ED-EE49-A7F5-003315D2189B}"/>
              </a:ext>
            </a:extLst>
          </p:cNvPr>
          <p:cNvSpPr>
            <a:spLocks noGrp="1"/>
          </p:cNvSpPr>
          <p:nvPr>
            <p:ph type="dt" sz="half" idx="10"/>
          </p:nvPr>
        </p:nvSpPr>
        <p:spPr/>
        <p:txBody>
          <a:bodyPr/>
          <a:lstStyle>
            <a:lvl1pPr>
              <a:defRPr/>
            </a:lvl1pPr>
          </a:lstStyle>
          <a:p>
            <a:pPr>
              <a:defRPr/>
            </a:pPr>
            <a:fld id="{794D443C-0732-254F-B740-1308A4D84ECB}" type="datetimeFigureOut">
              <a:rPr lang="en-US"/>
              <a:pPr>
                <a:defRPr/>
              </a:pPr>
              <a:t>18/5/2026</a:t>
            </a:fld>
            <a:endParaRPr lang="en-US"/>
          </a:p>
        </p:txBody>
      </p:sp>
      <p:sp>
        <p:nvSpPr>
          <p:cNvPr id="6" name="Footer Placeholder 4">
            <a:extLst>
              <a:ext uri="{FF2B5EF4-FFF2-40B4-BE49-F238E27FC236}">
                <a16:creationId xmlns:a16="http://schemas.microsoft.com/office/drawing/2014/main" id="{78483326-24E1-3848-A711-40D2519000E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B74051C-2BC8-FA48-AC49-F10FB6051E8F}"/>
              </a:ext>
            </a:extLst>
          </p:cNvPr>
          <p:cNvSpPr>
            <a:spLocks noGrp="1"/>
          </p:cNvSpPr>
          <p:nvPr>
            <p:ph type="sldNum" sz="quarter" idx="12"/>
          </p:nvPr>
        </p:nvSpPr>
        <p:spPr/>
        <p:txBody>
          <a:bodyPr/>
          <a:lstStyle>
            <a:lvl1pPr>
              <a:defRPr/>
            </a:lvl1pPr>
          </a:lstStyle>
          <a:p>
            <a:fld id="{BE94B282-6218-5C4B-A99E-CB0B2ACD9AD5}" type="slidenum">
              <a:rPr lang="en-US" altLang="en-VN"/>
              <a:pPr/>
              <a:t>‹#›</a:t>
            </a:fld>
            <a:endParaRPr lang="en-US" altLang="en-VN"/>
          </a:p>
        </p:txBody>
      </p:sp>
    </p:spTree>
    <p:extLst>
      <p:ext uri="{BB962C8B-B14F-4D97-AF65-F5344CB8AC3E}">
        <p14:creationId xmlns:p14="http://schemas.microsoft.com/office/powerpoint/2010/main" val="4147289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1F71E-2722-9F23-7718-94A6B82FE9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19141F-82FD-B6CE-8646-6B4A2CA1F7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C30E25-93E5-0F3C-F789-CA3D472A96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ECD9257-9861-D529-77A2-8A9AA70FA8EF}"/>
              </a:ext>
            </a:extLst>
          </p:cNvPr>
          <p:cNvSpPr>
            <a:spLocks noGrp="1"/>
          </p:cNvSpPr>
          <p:nvPr>
            <p:ph type="dt" sz="half" idx="10"/>
          </p:nvPr>
        </p:nvSpPr>
        <p:spPr/>
        <p:txBody>
          <a:bodyPr/>
          <a:lstStyle/>
          <a:p>
            <a:fld id="{B1994EAD-5931-42B4-A967-B0CAFCEE2273}" type="datetimeFigureOut">
              <a:rPr lang="en-US" smtClean="0"/>
              <a:t>18/5/2026</a:t>
            </a:fld>
            <a:endParaRPr lang="en-US"/>
          </a:p>
        </p:txBody>
      </p:sp>
      <p:sp>
        <p:nvSpPr>
          <p:cNvPr id="6" name="Footer Placeholder 5">
            <a:extLst>
              <a:ext uri="{FF2B5EF4-FFF2-40B4-BE49-F238E27FC236}">
                <a16:creationId xmlns:a16="http://schemas.microsoft.com/office/drawing/2014/main" id="{33243C51-363B-5242-40A9-1EAAC83B6D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C4000A-6E25-4784-D2B8-11E9764B3EC5}"/>
              </a:ext>
            </a:extLst>
          </p:cNvPr>
          <p:cNvSpPr>
            <a:spLocks noGrp="1"/>
          </p:cNvSpPr>
          <p:nvPr>
            <p:ph type="sldNum" sz="quarter" idx="12"/>
          </p:nvPr>
        </p:nvSpPr>
        <p:spPr/>
        <p:txBody>
          <a:bodyPr/>
          <a:lstStyle/>
          <a:p>
            <a:fld id="{3AFB4CFE-5360-4BE2-82DB-4CEF179B14F9}" type="slidenum">
              <a:rPr lang="en-US" smtClean="0"/>
              <a:t>‹#›</a:t>
            </a:fld>
            <a:endParaRPr lang="en-US"/>
          </a:p>
        </p:txBody>
      </p:sp>
    </p:spTree>
    <p:extLst>
      <p:ext uri="{BB962C8B-B14F-4D97-AF65-F5344CB8AC3E}">
        <p14:creationId xmlns:p14="http://schemas.microsoft.com/office/powerpoint/2010/main" val="21914430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563942-46E1-DA4E-AF1D-29CC6C777458}"/>
              </a:ext>
            </a:extLst>
          </p:cNvPr>
          <p:cNvSpPr>
            <a:spLocks noGrp="1"/>
          </p:cNvSpPr>
          <p:nvPr>
            <p:ph type="dt" sz="half" idx="10"/>
          </p:nvPr>
        </p:nvSpPr>
        <p:spPr/>
        <p:txBody>
          <a:bodyPr/>
          <a:lstStyle>
            <a:lvl1pPr>
              <a:defRPr/>
            </a:lvl1pPr>
          </a:lstStyle>
          <a:p>
            <a:pPr>
              <a:defRPr/>
            </a:pPr>
            <a:fld id="{0C6D145E-4E40-624D-9CC7-0A5A982AC600}" type="datetimeFigureOut">
              <a:rPr lang="en-US"/>
              <a:pPr>
                <a:defRPr/>
              </a:pPr>
              <a:t>18/5/2026</a:t>
            </a:fld>
            <a:endParaRPr lang="en-US"/>
          </a:p>
        </p:txBody>
      </p:sp>
      <p:sp>
        <p:nvSpPr>
          <p:cNvPr id="5" name="Footer Placeholder 4">
            <a:extLst>
              <a:ext uri="{FF2B5EF4-FFF2-40B4-BE49-F238E27FC236}">
                <a16:creationId xmlns:a16="http://schemas.microsoft.com/office/drawing/2014/main" id="{0B0C9CE2-05A6-6D40-B682-FB505CEE4CD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FEED165-DDA7-1F46-84C5-42FCB91D2769}"/>
              </a:ext>
            </a:extLst>
          </p:cNvPr>
          <p:cNvSpPr>
            <a:spLocks noGrp="1"/>
          </p:cNvSpPr>
          <p:nvPr>
            <p:ph type="sldNum" sz="quarter" idx="12"/>
          </p:nvPr>
        </p:nvSpPr>
        <p:spPr/>
        <p:txBody>
          <a:bodyPr/>
          <a:lstStyle>
            <a:lvl1pPr>
              <a:defRPr/>
            </a:lvl1pPr>
          </a:lstStyle>
          <a:p>
            <a:fld id="{9DEF4652-533A-9347-8663-0E8F53D26B31}" type="slidenum">
              <a:rPr lang="en-US" altLang="en-VN"/>
              <a:pPr/>
              <a:t>‹#›</a:t>
            </a:fld>
            <a:endParaRPr lang="en-US" altLang="en-VN"/>
          </a:p>
        </p:txBody>
      </p:sp>
    </p:spTree>
    <p:extLst>
      <p:ext uri="{BB962C8B-B14F-4D97-AF65-F5344CB8AC3E}">
        <p14:creationId xmlns:p14="http://schemas.microsoft.com/office/powerpoint/2010/main" val="29001865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3C9D5C-77E2-1847-A242-C40C13FF8744}"/>
              </a:ext>
            </a:extLst>
          </p:cNvPr>
          <p:cNvSpPr>
            <a:spLocks noGrp="1"/>
          </p:cNvSpPr>
          <p:nvPr>
            <p:ph type="dt" sz="half" idx="10"/>
          </p:nvPr>
        </p:nvSpPr>
        <p:spPr/>
        <p:txBody>
          <a:bodyPr/>
          <a:lstStyle>
            <a:lvl1pPr>
              <a:defRPr/>
            </a:lvl1pPr>
          </a:lstStyle>
          <a:p>
            <a:pPr>
              <a:defRPr/>
            </a:pPr>
            <a:fld id="{26EDED9B-1C8A-CD4A-81F8-FD2B4963B675}" type="datetimeFigureOut">
              <a:rPr lang="en-US"/>
              <a:pPr>
                <a:defRPr/>
              </a:pPr>
              <a:t>18/5/2026</a:t>
            </a:fld>
            <a:endParaRPr lang="en-US"/>
          </a:p>
        </p:txBody>
      </p:sp>
      <p:sp>
        <p:nvSpPr>
          <p:cNvPr id="5" name="Footer Placeholder 4">
            <a:extLst>
              <a:ext uri="{FF2B5EF4-FFF2-40B4-BE49-F238E27FC236}">
                <a16:creationId xmlns:a16="http://schemas.microsoft.com/office/drawing/2014/main" id="{1A9C3122-2719-A74E-A66F-42135A1070C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641067B-290E-D848-9347-3ADB8E224429}"/>
              </a:ext>
            </a:extLst>
          </p:cNvPr>
          <p:cNvSpPr>
            <a:spLocks noGrp="1"/>
          </p:cNvSpPr>
          <p:nvPr>
            <p:ph type="sldNum" sz="quarter" idx="12"/>
          </p:nvPr>
        </p:nvSpPr>
        <p:spPr/>
        <p:txBody>
          <a:bodyPr/>
          <a:lstStyle>
            <a:lvl1pPr>
              <a:defRPr/>
            </a:lvl1pPr>
          </a:lstStyle>
          <a:p>
            <a:fld id="{5EB0EC6E-5262-2D41-AEF4-00FBD930EB66}" type="slidenum">
              <a:rPr lang="en-US" altLang="en-VN"/>
              <a:pPr/>
              <a:t>‹#›</a:t>
            </a:fld>
            <a:endParaRPr lang="en-US" altLang="en-VN"/>
          </a:p>
        </p:txBody>
      </p:sp>
    </p:spTree>
    <p:extLst>
      <p:ext uri="{BB962C8B-B14F-4D97-AF65-F5344CB8AC3E}">
        <p14:creationId xmlns:p14="http://schemas.microsoft.com/office/powerpoint/2010/main" val="3103855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
        <p:cNvGrpSpPr/>
        <p:nvPr/>
      </p:nvGrpSpPr>
      <p:grpSpPr>
        <a:xfrm>
          <a:off x="0" y="0"/>
          <a:ext cx="0" cy="0"/>
          <a:chOff x="0" y="0"/>
          <a:chExt cx="0" cy="0"/>
        </a:xfrm>
      </p:grpSpPr>
      <p:pic>
        <p:nvPicPr>
          <p:cNvPr id="18" name="Google Shape;18;p4"/>
          <p:cNvPicPr preferRelativeResize="0"/>
          <p:nvPr/>
        </p:nvPicPr>
        <p:blipFill>
          <a:blip r:embed="rId2">
            <a:alphaModFix/>
          </a:blip>
          <a:stretch>
            <a:fillRect/>
          </a:stretch>
        </p:blipFill>
        <p:spPr>
          <a:xfrm>
            <a:off x="0" y="0"/>
            <a:ext cx="12192000" cy="6858000"/>
          </a:xfrm>
          <a:prstGeom prst="rect">
            <a:avLst/>
          </a:prstGeom>
          <a:noFill/>
          <a:ln>
            <a:noFill/>
          </a:ln>
        </p:spPr>
      </p:pic>
      <p:sp>
        <p:nvSpPr>
          <p:cNvPr id="19" name="Google Shape;19;p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2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 name="Google Shape;20;p4"/>
          <p:cNvSpPr txBox="1">
            <a:spLocks noGrp="1"/>
          </p:cNvSpPr>
          <p:nvPr>
            <p:ph type="body" idx="1"/>
          </p:nvPr>
        </p:nvSpPr>
        <p:spPr>
          <a:xfrm>
            <a:off x="960000" y="1536633"/>
            <a:ext cx="10272000" cy="4555200"/>
          </a:xfrm>
          <a:prstGeom prst="rect">
            <a:avLst/>
          </a:prstGeom>
        </p:spPr>
        <p:txBody>
          <a:bodyPr spcFirstLastPara="1" wrap="square" lIns="91425" tIns="91425" rIns="91425" bIns="91425" anchor="t" anchorCtr="0">
            <a:noAutofit/>
          </a:bodyPr>
          <a:lstStyle>
            <a:lvl1pPr marL="609585" lvl="0" indent="-423323" rtl="0">
              <a:lnSpc>
                <a:spcPct val="115000"/>
              </a:lnSpc>
              <a:spcBef>
                <a:spcPts val="0"/>
              </a:spcBef>
              <a:spcAft>
                <a:spcPts val="0"/>
              </a:spcAft>
              <a:buSzPts val="1400"/>
              <a:buFont typeface="Oxygen"/>
              <a:buChar char="●"/>
              <a:defRPr sz="1867">
                <a:latin typeface="Oxygen"/>
                <a:ea typeface="Oxygen"/>
                <a:cs typeface="Oxygen"/>
                <a:sym typeface="Oxygen"/>
              </a:defRPr>
            </a:lvl1pPr>
            <a:lvl2pPr marL="1219170" lvl="1" indent="-423323" rtl="0">
              <a:lnSpc>
                <a:spcPct val="115000"/>
              </a:lnSpc>
              <a:spcBef>
                <a:spcPts val="2133"/>
              </a:spcBef>
              <a:spcAft>
                <a:spcPts val="0"/>
              </a:spcAft>
              <a:buSzPts val="1400"/>
              <a:buFont typeface="Oxygen"/>
              <a:buChar char="○"/>
              <a:defRPr>
                <a:latin typeface="Oxygen"/>
                <a:ea typeface="Oxygen"/>
                <a:cs typeface="Oxygen"/>
                <a:sym typeface="Oxygen"/>
              </a:defRPr>
            </a:lvl2pPr>
            <a:lvl3pPr marL="1828754" lvl="2" indent="-423323" rtl="0">
              <a:lnSpc>
                <a:spcPct val="115000"/>
              </a:lnSpc>
              <a:spcBef>
                <a:spcPts val="2133"/>
              </a:spcBef>
              <a:spcAft>
                <a:spcPts val="0"/>
              </a:spcAft>
              <a:buSzPts val="1400"/>
              <a:buFont typeface="Oxygen"/>
              <a:buChar char="■"/>
              <a:defRPr>
                <a:latin typeface="Oxygen"/>
                <a:ea typeface="Oxygen"/>
                <a:cs typeface="Oxygen"/>
                <a:sym typeface="Oxygen"/>
              </a:defRPr>
            </a:lvl3pPr>
            <a:lvl4pPr marL="2438339" lvl="3" indent="-423323" rtl="0">
              <a:lnSpc>
                <a:spcPct val="115000"/>
              </a:lnSpc>
              <a:spcBef>
                <a:spcPts val="2133"/>
              </a:spcBef>
              <a:spcAft>
                <a:spcPts val="0"/>
              </a:spcAft>
              <a:buSzPts val="1400"/>
              <a:buFont typeface="Oxygen"/>
              <a:buChar char="●"/>
              <a:defRPr>
                <a:latin typeface="Oxygen"/>
                <a:ea typeface="Oxygen"/>
                <a:cs typeface="Oxygen"/>
                <a:sym typeface="Oxygen"/>
              </a:defRPr>
            </a:lvl4pPr>
            <a:lvl5pPr marL="3047924" lvl="4" indent="-423323" rtl="0">
              <a:lnSpc>
                <a:spcPct val="115000"/>
              </a:lnSpc>
              <a:spcBef>
                <a:spcPts val="2133"/>
              </a:spcBef>
              <a:spcAft>
                <a:spcPts val="0"/>
              </a:spcAft>
              <a:buSzPts val="1400"/>
              <a:buFont typeface="Oxygen"/>
              <a:buChar char="○"/>
              <a:defRPr>
                <a:latin typeface="Oxygen"/>
                <a:ea typeface="Oxygen"/>
                <a:cs typeface="Oxygen"/>
                <a:sym typeface="Oxygen"/>
              </a:defRPr>
            </a:lvl5pPr>
            <a:lvl6pPr marL="3657509" lvl="5" indent="-423323" rtl="0">
              <a:lnSpc>
                <a:spcPct val="115000"/>
              </a:lnSpc>
              <a:spcBef>
                <a:spcPts val="2133"/>
              </a:spcBef>
              <a:spcAft>
                <a:spcPts val="0"/>
              </a:spcAft>
              <a:buSzPts val="1400"/>
              <a:buFont typeface="Oxygen"/>
              <a:buChar char="■"/>
              <a:defRPr>
                <a:latin typeface="Oxygen"/>
                <a:ea typeface="Oxygen"/>
                <a:cs typeface="Oxygen"/>
                <a:sym typeface="Oxygen"/>
              </a:defRPr>
            </a:lvl6pPr>
            <a:lvl7pPr marL="4267093" lvl="6" indent="-423323" rtl="0">
              <a:lnSpc>
                <a:spcPct val="115000"/>
              </a:lnSpc>
              <a:spcBef>
                <a:spcPts val="2133"/>
              </a:spcBef>
              <a:spcAft>
                <a:spcPts val="0"/>
              </a:spcAft>
              <a:buSzPts val="1400"/>
              <a:buFont typeface="Oxygen"/>
              <a:buChar char="●"/>
              <a:defRPr>
                <a:latin typeface="Oxygen"/>
                <a:ea typeface="Oxygen"/>
                <a:cs typeface="Oxygen"/>
                <a:sym typeface="Oxygen"/>
              </a:defRPr>
            </a:lvl7pPr>
            <a:lvl8pPr marL="4876678" lvl="7" indent="-423323" rtl="0">
              <a:lnSpc>
                <a:spcPct val="115000"/>
              </a:lnSpc>
              <a:spcBef>
                <a:spcPts val="2133"/>
              </a:spcBef>
              <a:spcAft>
                <a:spcPts val="0"/>
              </a:spcAft>
              <a:buSzPts val="1400"/>
              <a:buFont typeface="Oxygen"/>
              <a:buChar char="○"/>
              <a:defRPr>
                <a:latin typeface="Oxygen"/>
                <a:ea typeface="Oxygen"/>
                <a:cs typeface="Oxygen"/>
                <a:sym typeface="Oxygen"/>
              </a:defRPr>
            </a:lvl8pPr>
            <a:lvl9pPr marL="5486263" lvl="8" indent="-423323" rtl="0">
              <a:lnSpc>
                <a:spcPct val="115000"/>
              </a:lnSpc>
              <a:spcBef>
                <a:spcPts val="2133"/>
              </a:spcBef>
              <a:spcAft>
                <a:spcPts val="2133"/>
              </a:spcAft>
              <a:buSzPts val="1400"/>
              <a:buFont typeface="Oxygen"/>
              <a:buChar char="■"/>
              <a:defRPr>
                <a:latin typeface="Oxygen"/>
                <a:ea typeface="Oxygen"/>
                <a:cs typeface="Oxygen"/>
                <a:sym typeface="Oxygen"/>
              </a:defRPr>
            </a:lvl9pPr>
          </a:lstStyle>
          <a:p>
            <a:endParaRPr/>
          </a:p>
        </p:txBody>
      </p:sp>
    </p:spTree>
    <p:extLst>
      <p:ext uri="{BB962C8B-B14F-4D97-AF65-F5344CB8AC3E}">
        <p14:creationId xmlns:p14="http://schemas.microsoft.com/office/powerpoint/2010/main" val="33645770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50"/>
        <p:cNvGrpSpPr/>
        <p:nvPr/>
      </p:nvGrpSpPr>
      <p:grpSpPr>
        <a:xfrm>
          <a:off x="0" y="0"/>
          <a:ext cx="0" cy="0"/>
          <a:chOff x="0" y="0"/>
          <a:chExt cx="0" cy="0"/>
        </a:xfrm>
      </p:grpSpPr>
    </p:spTree>
    <p:extLst>
      <p:ext uri="{BB962C8B-B14F-4D97-AF65-F5344CB8AC3E}">
        <p14:creationId xmlns:p14="http://schemas.microsoft.com/office/powerpoint/2010/main" val="12847522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70"/>
        <p:cNvGrpSpPr/>
        <p:nvPr/>
      </p:nvGrpSpPr>
      <p:grpSpPr>
        <a:xfrm>
          <a:off x="0" y="0"/>
          <a:ext cx="0" cy="0"/>
          <a:chOff x="0" y="0"/>
          <a:chExt cx="0" cy="0"/>
        </a:xfrm>
      </p:grpSpPr>
      <p:pic>
        <p:nvPicPr>
          <p:cNvPr id="71" name="Google Shape;71;p16"/>
          <p:cNvPicPr preferRelativeResize="0"/>
          <p:nvPr/>
        </p:nvPicPr>
        <p:blipFill>
          <a:blip r:embed="rId2">
            <a:alphaModFix/>
          </a:blip>
          <a:stretch>
            <a:fillRect/>
          </a:stretch>
        </p:blipFill>
        <p:spPr>
          <a:xfrm>
            <a:off x="0" y="0"/>
            <a:ext cx="12192000" cy="6858007"/>
          </a:xfrm>
          <a:prstGeom prst="rect">
            <a:avLst/>
          </a:prstGeom>
          <a:noFill/>
          <a:ln>
            <a:noFill/>
          </a:ln>
        </p:spPr>
      </p:pic>
      <p:sp>
        <p:nvSpPr>
          <p:cNvPr id="72" name="Google Shape;72;p16"/>
          <p:cNvSpPr txBox="1">
            <a:spLocks noGrp="1"/>
          </p:cNvSpPr>
          <p:nvPr>
            <p:ph type="title"/>
          </p:nvPr>
        </p:nvSpPr>
        <p:spPr>
          <a:xfrm>
            <a:off x="3053367" y="4471300"/>
            <a:ext cx="60852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b="1"/>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73" name="Google Shape;73;p16"/>
          <p:cNvSpPr txBox="1">
            <a:spLocks noGrp="1"/>
          </p:cNvSpPr>
          <p:nvPr>
            <p:ph type="subTitle" idx="1"/>
          </p:nvPr>
        </p:nvSpPr>
        <p:spPr>
          <a:xfrm>
            <a:off x="1939600" y="2736633"/>
            <a:ext cx="8312800" cy="16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3333">
                <a:latin typeface="Oxygen"/>
                <a:ea typeface="Oxygen"/>
                <a:cs typeface="Oxygen"/>
                <a:sym typeface="Oxygen"/>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9293701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54"/>
        <p:cNvGrpSpPr/>
        <p:nvPr/>
      </p:nvGrpSpPr>
      <p:grpSpPr>
        <a:xfrm>
          <a:off x="0" y="0"/>
          <a:ext cx="0" cy="0"/>
          <a:chOff x="0" y="0"/>
          <a:chExt cx="0" cy="0"/>
        </a:xfrm>
      </p:grpSpPr>
    </p:spTree>
    <p:extLst>
      <p:ext uri="{BB962C8B-B14F-4D97-AF65-F5344CB8AC3E}">
        <p14:creationId xmlns:p14="http://schemas.microsoft.com/office/powerpoint/2010/main" val="5157755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55"/>
        <p:cNvGrpSpPr/>
        <p:nvPr/>
      </p:nvGrpSpPr>
      <p:grpSpPr>
        <a:xfrm>
          <a:off x="0" y="0"/>
          <a:ext cx="0" cy="0"/>
          <a:chOff x="0" y="0"/>
          <a:chExt cx="0" cy="0"/>
        </a:xfrm>
      </p:grpSpPr>
      <p:pic>
        <p:nvPicPr>
          <p:cNvPr id="156" name="Google Shape;156;p30"/>
          <p:cNvPicPr preferRelativeResize="0"/>
          <p:nvPr/>
        </p:nvPicPr>
        <p:blipFill>
          <a:blip r:embed="rId2">
            <a:alphaModFix/>
          </a:blip>
          <a:stretch>
            <a:fill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7219158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57"/>
        <p:cNvGrpSpPr/>
        <p:nvPr/>
      </p:nvGrpSpPr>
      <p:grpSpPr>
        <a:xfrm>
          <a:off x="0" y="0"/>
          <a:ext cx="0" cy="0"/>
          <a:chOff x="0" y="0"/>
          <a:chExt cx="0" cy="0"/>
        </a:xfrm>
      </p:grpSpPr>
      <p:pic>
        <p:nvPicPr>
          <p:cNvPr id="158" name="Google Shape;158;p31"/>
          <p:cNvPicPr preferRelativeResize="0"/>
          <p:nvPr/>
        </p:nvPicPr>
        <p:blipFill>
          <a:blip r:embed="rId2">
            <a:alphaModFix/>
          </a:blip>
          <a:stretch>
            <a:fillRect/>
          </a:stretch>
        </p:blipFill>
        <p:spPr>
          <a:xfrm>
            <a:off x="0" y="1"/>
            <a:ext cx="12192000" cy="6858017"/>
          </a:xfrm>
          <a:prstGeom prst="rect">
            <a:avLst/>
          </a:prstGeom>
          <a:noFill/>
          <a:ln>
            <a:noFill/>
          </a:ln>
        </p:spPr>
      </p:pic>
    </p:spTree>
    <p:extLst>
      <p:ext uri="{BB962C8B-B14F-4D97-AF65-F5344CB8AC3E}">
        <p14:creationId xmlns:p14="http://schemas.microsoft.com/office/powerpoint/2010/main" val="14788386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1823342E-B9E4-A749-BD82-92DBFEF273C1}"/>
              </a:ext>
            </a:extLst>
          </p:cNvPr>
          <p:cNvSpPr>
            <a:spLocks noGrp="1"/>
          </p:cNvSpPr>
          <p:nvPr>
            <p:ph type="dt" sz="half" idx="10"/>
          </p:nvPr>
        </p:nvSpPr>
        <p:spPr/>
        <p:txBody>
          <a:bodyPr/>
          <a:lstStyle>
            <a:lvl1pPr>
              <a:defRPr/>
            </a:lvl1pPr>
          </a:lstStyle>
          <a:p>
            <a:pPr>
              <a:defRPr/>
            </a:pPr>
            <a:fld id="{5A40B21E-80D3-CA4A-8C61-F5580871BB33}" type="datetimeFigureOut">
              <a:rPr lang="en-US"/>
              <a:pPr>
                <a:defRPr/>
              </a:pPr>
              <a:t>18/5/2026</a:t>
            </a:fld>
            <a:endParaRPr lang="en-US"/>
          </a:p>
        </p:txBody>
      </p:sp>
      <p:sp>
        <p:nvSpPr>
          <p:cNvPr id="5" name="Footer Placeholder 4">
            <a:extLst>
              <a:ext uri="{FF2B5EF4-FFF2-40B4-BE49-F238E27FC236}">
                <a16:creationId xmlns:a16="http://schemas.microsoft.com/office/drawing/2014/main" id="{F9B04AD1-6FA5-CE49-BA66-0DFD1BBB7BB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9C46BFC-3911-6A4E-AD6F-482AA69B2F45}"/>
              </a:ext>
            </a:extLst>
          </p:cNvPr>
          <p:cNvSpPr>
            <a:spLocks noGrp="1"/>
          </p:cNvSpPr>
          <p:nvPr>
            <p:ph type="sldNum" sz="quarter" idx="12"/>
          </p:nvPr>
        </p:nvSpPr>
        <p:spPr/>
        <p:txBody>
          <a:bodyPr/>
          <a:lstStyle>
            <a:lvl1pPr>
              <a:defRPr/>
            </a:lvl1pPr>
          </a:lstStyle>
          <a:p>
            <a:fld id="{F085F954-56C9-744C-8BA8-F0BC3D6AF2F2}" type="slidenum">
              <a:rPr lang="en-US" altLang="en-VN"/>
              <a:pPr/>
              <a:t>‹#›</a:t>
            </a:fld>
            <a:endParaRPr lang="en-US" altLang="en-VN"/>
          </a:p>
        </p:txBody>
      </p:sp>
    </p:spTree>
    <p:extLst>
      <p:ext uri="{BB962C8B-B14F-4D97-AF65-F5344CB8AC3E}">
        <p14:creationId xmlns:p14="http://schemas.microsoft.com/office/powerpoint/2010/main" val="23606662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F7B77E-FC3D-0C40-AD7F-427720BFDFD9}"/>
              </a:ext>
            </a:extLst>
          </p:cNvPr>
          <p:cNvSpPr>
            <a:spLocks noGrp="1"/>
          </p:cNvSpPr>
          <p:nvPr>
            <p:ph type="dt" sz="half" idx="10"/>
          </p:nvPr>
        </p:nvSpPr>
        <p:spPr/>
        <p:txBody>
          <a:bodyPr/>
          <a:lstStyle>
            <a:lvl1pPr>
              <a:defRPr/>
            </a:lvl1pPr>
          </a:lstStyle>
          <a:p>
            <a:pPr>
              <a:defRPr/>
            </a:pPr>
            <a:fld id="{68F62412-7CE4-B444-933F-12FACF0DE6A9}" type="datetimeFigureOut">
              <a:rPr lang="en-US"/>
              <a:pPr>
                <a:defRPr/>
              </a:pPr>
              <a:t>18/5/2026</a:t>
            </a:fld>
            <a:endParaRPr lang="en-US"/>
          </a:p>
        </p:txBody>
      </p:sp>
      <p:sp>
        <p:nvSpPr>
          <p:cNvPr id="5" name="Footer Placeholder 4">
            <a:extLst>
              <a:ext uri="{FF2B5EF4-FFF2-40B4-BE49-F238E27FC236}">
                <a16:creationId xmlns:a16="http://schemas.microsoft.com/office/drawing/2014/main" id="{3952E772-25CC-464A-90B3-F93D5B8F8DB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4A34083-AD2D-1047-B312-D67A6D0BC937}"/>
              </a:ext>
            </a:extLst>
          </p:cNvPr>
          <p:cNvSpPr>
            <a:spLocks noGrp="1"/>
          </p:cNvSpPr>
          <p:nvPr>
            <p:ph type="sldNum" sz="quarter" idx="12"/>
          </p:nvPr>
        </p:nvSpPr>
        <p:spPr/>
        <p:txBody>
          <a:bodyPr/>
          <a:lstStyle>
            <a:lvl1pPr>
              <a:defRPr/>
            </a:lvl1pPr>
          </a:lstStyle>
          <a:p>
            <a:fld id="{C8D6223A-9FB0-EA4B-A4D5-53DA08AE3584}" type="slidenum">
              <a:rPr lang="en-US" altLang="en-VN"/>
              <a:pPr/>
              <a:t>‹#›</a:t>
            </a:fld>
            <a:endParaRPr lang="en-US" altLang="en-VN"/>
          </a:p>
        </p:txBody>
      </p:sp>
    </p:spTree>
    <p:extLst>
      <p:ext uri="{BB962C8B-B14F-4D97-AF65-F5344CB8AC3E}">
        <p14:creationId xmlns:p14="http://schemas.microsoft.com/office/powerpoint/2010/main" val="32782445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DB464-C4DB-C6BB-8418-AEF093454E0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491F4BA-74FD-6D6B-C8BA-2B38F647CB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4016DD5-1D83-F0BF-235F-E84697613A7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1E8884D-BEEC-03EF-01AD-5E1A5558C9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D075711-D553-3FB9-0D75-4809316FAE5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D512A07-F7C9-C177-79AC-3B658FCCA35D}"/>
              </a:ext>
            </a:extLst>
          </p:cNvPr>
          <p:cNvSpPr>
            <a:spLocks noGrp="1"/>
          </p:cNvSpPr>
          <p:nvPr>
            <p:ph type="dt" sz="half" idx="10"/>
          </p:nvPr>
        </p:nvSpPr>
        <p:spPr/>
        <p:txBody>
          <a:bodyPr/>
          <a:lstStyle/>
          <a:p>
            <a:fld id="{B1994EAD-5931-42B4-A967-B0CAFCEE2273}" type="datetimeFigureOut">
              <a:rPr lang="en-US" smtClean="0"/>
              <a:t>18/5/2026</a:t>
            </a:fld>
            <a:endParaRPr lang="en-US"/>
          </a:p>
        </p:txBody>
      </p:sp>
      <p:sp>
        <p:nvSpPr>
          <p:cNvPr id="8" name="Footer Placeholder 7">
            <a:extLst>
              <a:ext uri="{FF2B5EF4-FFF2-40B4-BE49-F238E27FC236}">
                <a16:creationId xmlns:a16="http://schemas.microsoft.com/office/drawing/2014/main" id="{65CBCA63-6765-87E5-8BA2-D53E5CA4836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1D5318E-BF1D-3694-5D8D-4AAEF6DEB0A8}"/>
              </a:ext>
            </a:extLst>
          </p:cNvPr>
          <p:cNvSpPr>
            <a:spLocks noGrp="1"/>
          </p:cNvSpPr>
          <p:nvPr>
            <p:ph type="sldNum" sz="quarter" idx="12"/>
          </p:nvPr>
        </p:nvSpPr>
        <p:spPr/>
        <p:txBody>
          <a:bodyPr/>
          <a:lstStyle/>
          <a:p>
            <a:fld id="{3AFB4CFE-5360-4BE2-82DB-4CEF179B14F9}" type="slidenum">
              <a:rPr lang="en-US" smtClean="0"/>
              <a:t>‹#›</a:t>
            </a:fld>
            <a:endParaRPr lang="en-US"/>
          </a:p>
        </p:txBody>
      </p:sp>
    </p:spTree>
    <p:extLst>
      <p:ext uri="{BB962C8B-B14F-4D97-AF65-F5344CB8AC3E}">
        <p14:creationId xmlns:p14="http://schemas.microsoft.com/office/powerpoint/2010/main" val="7026367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8E22247-C899-434B-8CF3-B68914DA27C6}"/>
              </a:ext>
            </a:extLst>
          </p:cNvPr>
          <p:cNvSpPr>
            <a:spLocks noGrp="1"/>
          </p:cNvSpPr>
          <p:nvPr>
            <p:ph type="dt" sz="half" idx="10"/>
          </p:nvPr>
        </p:nvSpPr>
        <p:spPr/>
        <p:txBody>
          <a:bodyPr/>
          <a:lstStyle>
            <a:lvl1pPr>
              <a:defRPr/>
            </a:lvl1pPr>
          </a:lstStyle>
          <a:p>
            <a:pPr>
              <a:defRPr/>
            </a:pPr>
            <a:fld id="{2DEFB010-FBA6-3447-8C57-4CF32FE2CB49}" type="datetimeFigureOut">
              <a:rPr lang="en-US"/>
              <a:pPr>
                <a:defRPr/>
              </a:pPr>
              <a:t>18/5/2026</a:t>
            </a:fld>
            <a:endParaRPr lang="en-US"/>
          </a:p>
        </p:txBody>
      </p:sp>
      <p:sp>
        <p:nvSpPr>
          <p:cNvPr id="5" name="Footer Placeholder 4">
            <a:extLst>
              <a:ext uri="{FF2B5EF4-FFF2-40B4-BE49-F238E27FC236}">
                <a16:creationId xmlns:a16="http://schemas.microsoft.com/office/drawing/2014/main" id="{FA4B7B49-833F-7546-9156-FA8CDD991CA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176835D-2B10-394F-B036-4E45FC412805}"/>
              </a:ext>
            </a:extLst>
          </p:cNvPr>
          <p:cNvSpPr>
            <a:spLocks noGrp="1"/>
          </p:cNvSpPr>
          <p:nvPr>
            <p:ph type="sldNum" sz="quarter" idx="12"/>
          </p:nvPr>
        </p:nvSpPr>
        <p:spPr/>
        <p:txBody>
          <a:bodyPr/>
          <a:lstStyle>
            <a:lvl1pPr>
              <a:defRPr/>
            </a:lvl1pPr>
          </a:lstStyle>
          <a:p>
            <a:fld id="{C5A5A896-268A-BE44-B14A-0F61A9F468CA}" type="slidenum">
              <a:rPr lang="en-US" altLang="en-VN"/>
              <a:pPr/>
              <a:t>‹#›</a:t>
            </a:fld>
            <a:endParaRPr lang="en-US" altLang="en-VN"/>
          </a:p>
        </p:txBody>
      </p:sp>
    </p:spTree>
    <p:extLst>
      <p:ext uri="{BB962C8B-B14F-4D97-AF65-F5344CB8AC3E}">
        <p14:creationId xmlns:p14="http://schemas.microsoft.com/office/powerpoint/2010/main" val="112777886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B743E157-73CE-464B-88F1-29C4580A5089}"/>
              </a:ext>
            </a:extLst>
          </p:cNvPr>
          <p:cNvSpPr>
            <a:spLocks noGrp="1"/>
          </p:cNvSpPr>
          <p:nvPr>
            <p:ph type="dt" sz="half" idx="10"/>
          </p:nvPr>
        </p:nvSpPr>
        <p:spPr/>
        <p:txBody>
          <a:bodyPr/>
          <a:lstStyle>
            <a:lvl1pPr>
              <a:defRPr/>
            </a:lvl1pPr>
          </a:lstStyle>
          <a:p>
            <a:pPr>
              <a:defRPr/>
            </a:pPr>
            <a:fld id="{1705D4C2-0D7E-0B4E-9FE4-66DCE5C8395F}" type="datetimeFigureOut">
              <a:rPr lang="en-US"/>
              <a:pPr>
                <a:defRPr/>
              </a:pPr>
              <a:t>18/5/2026</a:t>
            </a:fld>
            <a:endParaRPr lang="en-US"/>
          </a:p>
        </p:txBody>
      </p:sp>
      <p:sp>
        <p:nvSpPr>
          <p:cNvPr id="6" name="Footer Placeholder 4">
            <a:extLst>
              <a:ext uri="{FF2B5EF4-FFF2-40B4-BE49-F238E27FC236}">
                <a16:creationId xmlns:a16="http://schemas.microsoft.com/office/drawing/2014/main" id="{E543858D-ECC8-A048-9932-8C5D23C5558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87E13A2-76E3-7946-AF3A-7394C40C1C2D}"/>
              </a:ext>
            </a:extLst>
          </p:cNvPr>
          <p:cNvSpPr>
            <a:spLocks noGrp="1"/>
          </p:cNvSpPr>
          <p:nvPr>
            <p:ph type="sldNum" sz="quarter" idx="12"/>
          </p:nvPr>
        </p:nvSpPr>
        <p:spPr/>
        <p:txBody>
          <a:bodyPr/>
          <a:lstStyle>
            <a:lvl1pPr>
              <a:defRPr/>
            </a:lvl1pPr>
          </a:lstStyle>
          <a:p>
            <a:fld id="{9CCD898F-FDC2-DD46-BA91-F95DBD849C22}" type="slidenum">
              <a:rPr lang="en-US" altLang="en-VN"/>
              <a:pPr/>
              <a:t>‹#›</a:t>
            </a:fld>
            <a:endParaRPr lang="en-US" altLang="en-VN"/>
          </a:p>
        </p:txBody>
      </p:sp>
    </p:spTree>
    <p:extLst>
      <p:ext uri="{BB962C8B-B14F-4D97-AF65-F5344CB8AC3E}">
        <p14:creationId xmlns:p14="http://schemas.microsoft.com/office/powerpoint/2010/main" val="34556787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C0997B0B-E83D-F54B-B3FE-F98E771214BD}"/>
              </a:ext>
            </a:extLst>
          </p:cNvPr>
          <p:cNvSpPr>
            <a:spLocks noGrp="1"/>
          </p:cNvSpPr>
          <p:nvPr>
            <p:ph type="dt" sz="half" idx="10"/>
          </p:nvPr>
        </p:nvSpPr>
        <p:spPr/>
        <p:txBody>
          <a:bodyPr/>
          <a:lstStyle>
            <a:lvl1pPr>
              <a:defRPr/>
            </a:lvl1pPr>
          </a:lstStyle>
          <a:p>
            <a:pPr>
              <a:defRPr/>
            </a:pPr>
            <a:fld id="{858724FB-2071-C243-9612-6A2DDAD5F9F9}" type="datetimeFigureOut">
              <a:rPr lang="en-US"/>
              <a:pPr>
                <a:defRPr/>
              </a:pPr>
              <a:t>18/5/2026</a:t>
            </a:fld>
            <a:endParaRPr lang="en-US"/>
          </a:p>
        </p:txBody>
      </p:sp>
      <p:sp>
        <p:nvSpPr>
          <p:cNvPr id="8" name="Footer Placeholder 4">
            <a:extLst>
              <a:ext uri="{FF2B5EF4-FFF2-40B4-BE49-F238E27FC236}">
                <a16:creationId xmlns:a16="http://schemas.microsoft.com/office/drawing/2014/main" id="{3CD010F4-AC72-7541-86A6-EBECB24FFD77}"/>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EF37ACA4-B26D-774D-9700-08083DA6C401}"/>
              </a:ext>
            </a:extLst>
          </p:cNvPr>
          <p:cNvSpPr>
            <a:spLocks noGrp="1"/>
          </p:cNvSpPr>
          <p:nvPr>
            <p:ph type="sldNum" sz="quarter" idx="12"/>
          </p:nvPr>
        </p:nvSpPr>
        <p:spPr/>
        <p:txBody>
          <a:bodyPr/>
          <a:lstStyle>
            <a:lvl1pPr>
              <a:defRPr/>
            </a:lvl1pPr>
          </a:lstStyle>
          <a:p>
            <a:fld id="{0E4DAE77-AB17-8F4E-9F5A-71F05CC99A48}" type="slidenum">
              <a:rPr lang="en-US" altLang="en-VN"/>
              <a:pPr/>
              <a:t>‹#›</a:t>
            </a:fld>
            <a:endParaRPr lang="en-US" altLang="en-VN"/>
          </a:p>
        </p:txBody>
      </p:sp>
    </p:spTree>
    <p:extLst>
      <p:ext uri="{BB962C8B-B14F-4D97-AF65-F5344CB8AC3E}">
        <p14:creationId xmlns:p14="http://schemas.microsoft.com/office/powerpoint/2010/main" val="21465319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FEB45D05-C392-5E44-882C-40240ED76D72}"/>
              </a:ext>
            </a:extLst>
          </p:cNvPr>
          <p:cNvSpPr>
            <a:spLocks noGrp="1"/>
          </p:cNvSpPr>
          <p:nvPr>
            <p:ph type="dt" sz="half" idx="10"/>
          </p:nvPr>
        </p:nvSpPr>
        <p:spPr/>
        <p:txBody>
          <a:bodyPr/>
          <a:lstStyle>
            <a:lvl1pPr>
              <a:defRPr/>
            </a:lvl1pPr>
          </a:lstStyle>
          <a:p>
            <a:pPr>
              <a:defRPr/>
            </a:pPr>
            <a:fld id="{DFAA1587-FF8A-B04A-A20F-1AEA34B65825}" type="datetimeFigureOut">
              <a:rPr lang="en-US"/>
              <a:pPr>
                <a:defRPr/>
              </a:pPr>
              <a:t>18/5/2026</a:t>
            </a:fld>
            <a:endParaRPr lang="en-US"/>
          </a:p>
        </p:txBody>
      </p:sp>
      <p:sp>
        <p:nvSpPr>
          <p:cNvPr id="4" name="Footer Placeholder 4">
            <a:extLst>
              <a:ext uri="{FF2B5EF4-FFF2-40B4-BE49-F238E27FC236}">
                <a16:creationId xmlns:a16="http://schemas.microsoft.com/office/drawing/2014/main" id="{A5CA0631-B74D-C942-B39C-CAE0F02ECBBD}"/>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FF3BEAEC-4973-BF4F-9AB6-B2D11A937CBE}"/>
              </a:ext>
            </a:extLst>
          </p:cNvPr>
          <p:cNvSpPr>
            <a:spLocks noGrp="1"/>
          </p:cNvSpPr>
          <p:nvPr>
            <p:ph type="sldNum" sz="quarter" idx="12"/>
          </p:nvPr>
        </p:nvSpPr>
        <p:spPr/>
        <p:txBody>
          <a:bodyPr/>
          <a:lstStyle>
            <a:lvl1pPr>
              <a:defRPr/>
            </a:lvl1pPr>
          </a:lstStyle>
          <a:p>
            <a:fld id="{0FABCA64-44DC-9B4C-BD0D-88EF49748AE0}" type="slidenum">
              <a:rPr lang="en-US" altLang="en-VN"/>
              <a:pPr/>
              <a:t>‹#›</a:t>
            </a:fld>
            <a:endParaRPr lang="en-US" altLang="en-VN"/>
          </a:p>
        </p:txBody>
      </p:sp>
    </p:spTree>
    <p:extLst>
      <p:ext uri="{BB962C8B-B14F-4D97-AF65-F5344CB8AC3E}">
        <p14:creationId xmlns:p14="http://schemas.microsoft.com/office/powerpoint/2010/main" val="122365664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AEB6196-4CCE-D446-8033-3C578419AAA9}"/>
              </a:ext>
            </a:extLst>
          </p:cNvPr>
          <p:cNvSpPr>
            <a:spLocks noGrp="1"/>
          </p:cNvSpPr>
          <p:nvPr>
            <p:ph type="dt" sz="half" idx="10"/>
          </p:nvPr>
        </p:nvSpPr>
        <p:spPr/>
        <p:txBody>
          <a:bodyPr/>
          <a:lstStyle>
            <a:lvl1pPr>
              <a:defRPr/>
            </a:lvl1pPr>
          </a:lstStyle>
          <a:p>
            <a:pPr>
              <a:defRPr/>
            </a:pPr>
            <a:fld id="{E0348E15-2322-DD43-8B15-46B59D2F8E70}" type="datetimeFigureOut">
              <a:rPr lang="en-US"/>
              <a:pPr>
                <a:defRPr/>
              </a:pPr>
              <a:t>18/5/2026</a:t>
            </a:fld>
            <a:endParaRPr lang="en-US"/>
          </a:p>
        </p:txBody>
      </p:sp>
      <p:sp>
        <p:nvSpPr>
          <p:cNvPr id="3" name="Footer Placeholder 4">
            <a:extLst>
              <a:ext uri="{FF2B5EF4-FFF2-40B4-BE49-F238E27FC236}">
                <a16:creationId xmlns:a16="http://schemas.microsoft.com/office/drawing/2014/main" id="{9951E17A-B47A-0D40-A04C-B91E52DD4CA2}"/>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F0175FC7-85E1-6A4C-9730-BBF218BEE0D3}"/>
              </a:ext>
            </a:extLst>
          </p:cNvPr>
          <p:cNvSpPr>
            <a:spLocks noGrp="1"/>
          </p:cNvSpPr>
          <p:nvPr>
            <p:ph type="sldNum" sz="quarter" idx="12"/>
          </p:nvPr>
        </p:nvSpPr>
        <p:spPr/>
        <p:txBody>
          <a:bodyPr/>
          <a:lstStyle>
            <a:lvl1pPr>
              <a:defRPr/>
            </a:lvl1pPr>
          </a:lstStyle>
          <a:p>
            <a:fld id="{491F7FCA-00EC-D94E-8D04-78E5D84B9228}" type="slidenum">
              <a:rPr lang="en-US" altLang="en-VN"/>
              <a:pPr/>
              <a:t>‹#›</a:t>
            </a:fld>
            <a:endParaRPr lang="en-US" altLang="en-VN"/>
          </a:p>
        </p:txBody>
      </p:sp>
    </p:spTree>
    <p:extLst>
      <p:ext uri="{BB962C8B-B14F-4D97-AF65-F5344CB8AC3E}">
        <p14:creationId xmlns:p14="http://schemas.microsoft.com/office/powerpoint/2010/main" val="235020948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BBE6082E-8566-0A44-A594-6FC133A438AE}"/>
              </a:ext>
            </a:extLst>
          </p:cNvPr>
          <p:cNvSpPr>
            <a:spLocks noGrp="1"/>
          </p:cNvSpPr>
          <p:nvPr>
            <p:ph type="dt" sz="half" idx="10"/>
          </p:nvPr>
        </p:nvSpPr>
        <p:spPr/>
        <p:txBody>
          <a:bodyPr/>
          <a:lstStyle>
            <a:lvl1pPr>
              <a:defRPr/>
            </a:lvl1pPr>
          </a:lstStyle>
          <a:p>
            <a:pPr>
              <a:defRPr/>
            </a:pPr>
            <a:fld id="{59C043FB-76CC-724C-BC8B-7C15AFF595BD}" type="datetimeFigureOut">
              <a:rPr lang="en-US"/>
              <a:pPr>
                <a:defRPr/>
              </a:pPr>
              <a:t>18/5/2026</a:t>
            </a:fld>
            <a:endParaRPr lang="en-US"/>
          </a:p>
        </p:txBody>
      </p:sp>
      <p:sp>
        <p:nvSpPr>
          <p:cNvPr id="6" name="Footer Placeholder 4">
            <a:extLst>
              <a:ext uri="{FF2B5EF4-FFF2-40B4-BE49-F238E27FC236}">
                <a16:creationId xmlns:a16="http://schemas.microsoft.com/office/drawing/2014/main" id="{C7641300-3704-1C48-8D5E-970107BB6FF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7CA8447-F2F7-334E-8BCF-3B9AC1556BEE}"/>
              </a:ext>
            </a:extLst>
          </p:cNvPr>
          <p:cNvSpPr>
            <a:spLocks noGrp="1"/>
          </p:cNvSpPr>
          <p:nvPr>
            <p:ph type="sldNum" sz="quarter" idx="12"/>
          </p:nvPr>
        </p:nvSpPr>
        <p:spPr/>
        <p:txBody>
          <a:bodyPr/>
          <a:lstStyle>
            <a:lvl1pPr>
              <a:defRPr/>
            </a:lvl1pPr>
          </a:lstStyle>
          <a:p>
            <a:fld id="{0B09878F-CFDE-3D4F-9AE5-D8F89981097B}" type="slidenum">
              <a:rPr lang="en-US" altLang="en-VN"/>
              <a:pPr/>
              <a:t>‹#›</a:t>
            </a:fld>
            <a:endParaRPr lang="en-US" altLang="en-VN"/>
          </a:p>
        </p:txBody>
      </p:sp>
    </p:spTree>
    <p:extLst>
      <p:ext uri="{BB962C8B-B14F-4D97-AF65-F5344CB8AC3E}">
        <p14:creationId xmlns:p14="http://schemas.microsoft.com/office/powerpoint/2010/main" val="34230760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9A04828-EA17-9140-8CD6-9135E1C5BA24}"/>
              </a:ext>
            </a:extLst>
          </p:cNvPr>
          <p:cNvSpPr>
            <a:spLocks noGrp="1"/>
          </p:cNvSpPr>
          <p:nvPr>
            <p:ph type="dt" sz="half" idx="10"/>
          </p:nvPr>
        </p:nvSpPr>
        <p:spPr/>
        <p:txBody>
          <a:bodyPr/>
          <a:lstStyle>
            <a:lvl1pPr>
              <a:defRPr/>
            </a:lvl1pPr>
          </a:lstStyle>
          <a:p>
            <a:pPr>
              <a:defRPr/>
            </a:pPr>
            <a:fld id="{6BDC6AA1-4E32-584C-958F-AB4AB028F91F}" type="datetimeFigureOut">
              <a:rPr lang="en-US"/>
              <a:pPr>
                <a:defRPr/>
              </a:pPr>
              <a:t>18/5/2026</a:t>
            </a:fld>
            <a:endParaRPr lang="en-US"/>
          </a:p>
        </p:txBody>
      </p:sp>
      <p:sp>
        <p:nvSpPr>
          <p:cNvPr id="6" name="Footer Placeholder 4">
            <a:extLst>
              <a:ext uri="{FF2B5EF4-FFF2-40B4-BE49-F238E27FC236}">
                <a16:creationId xmlns:a16="http://schemas.microsoft.com/office/drawing/2014/main" id="{CBFF40A6-CF6E-1441-86F5-0B634889C5B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80C29F1-9C27-284A-B61A-AC521C6443C5}"/>
              </a:ext>
            </a:extLst>
          </p:cNvPr>
          <p:cNvSpPr>
            <a:spLocks noGrp="1"/>
          </p:cNvSpPr>
          <p:nvPr>
            <p:ph type="sldNum" sz="quarter" idx="12"/>
          </p:nvPr>
        </p:nvSpPr>
        <p:spPr/>
        <p:txBody>
          <a:bodyPr/>
          <a:lstStyle>
            <a:lvl1pPr>
              <a:defRPr/>
            </a:lvl1pPr>
          </a:lstStyle>
          <a:p>
            <a:fld id="{16BF14A6-DC3A-1240-B8CD-8F82315F51D7}" type="slidenum">
              <a:rPr lang="en-US" altLang="en-VN"/>
              <a:pPr/>
              <a:t>‹#›</a:t>
            </a:fld>
            <a:endParaRPr lang="en-US" altLang="en-VN"/>
          </a:p>
        </p:txBody>
      </p:sp>
    </p:spTree>
    <p:extLst>
      <p:ext uri="{BB962C8B-B14F-4D97-AF65-F5344CB8AC3E}">
        <p14:creationId xmlns:p14="http://schemas.microsoft.com/office/powerpoint/2010/main" val="4092663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22276C-EC92-C54A-9A9D-5CF62EDCB8F3}"/>
              </a:ext>
            </a:extLst>
          </p:cNvPr>
          <p:cNvSpPr>
            <a:spLocks noGrp="1"/>
          </p:cNvSpPr>
          <p:nvPr>
            <p:ph type="dt" sz="half" idx="10"/>
          </p:nvPr>
        </p:nvSpPr>
        <p:spPr/>
        <p:txBody>
          <a:bodyPr/>
          <a:lstStyle>
            <a:lvl1pPr>
              <a:defRPr/>
            </a:lvl1pPr>
          </a:lstStyle>
          <a:p>
            <a:pPr>
              <a:defRPr/>
            </a:pPr>
            <a:fld id="{958B54E5-CB6D-B746-B342-D871C73E2655}" type="datetimeFigureOut">
              <a:rPr lang="en-US"/>
              <a:pPr>
                <a:defRPr/>
              </a:pPr>
              <a:t>18/5/2026</a:t>
            </a:fld>
            <a:endParaRPr lang="en-US"/>
          </a:p>
        </p:txBody>
      </p:sp>
      <p:sp>
        <p:nvSpPr>
          <p:cNvPr id="5" name="Footer Placeholder 4">
            <a:extLst>
              <a:ext uri="{FF2B5EF4-FFF2-40B4-BE49-F238E27FC236}">
                <a16:creationId xmlns:a16="http://schemas.microsoft.com/office/drawing/2014/main" id="{6D0C5F89-49EA-B44B-9BDC-AFAA6B208D5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501C430-30E4-DB4D-AE53-7356736BB532}"/>
              </a:ext>
            </a:extLst>
          </p:cNvPr>
          <p:cNvSpPr>
            <a:spLocks noGrp="1"/>
          </p:cNvSpPr>
          <p:nvPr>
            <p:ph type="sldNum" sz="quarter" idx="12"/>
          </p:nvPr>
        </p:nvSpPr>
        <p:spPr/>
        <p:txBody>
          <a:bodyPr/>
          <a:lstStyle>
            <a:lvl1pPr>
              <a:defRPr/>
            </a:lvl1pPr>
          </a:lstStyle>
          <a:p>
            <a:fld id="{09BE95A3-A81C-C440-B50F-53B8BCB437E3}" type="slidenum">
              <a:rPr lang="en-US" altLang="en-VN"/>
              <a:pPr/>
              <a:t>‹#›</a:t>
            </a:fld>
            <a:endParaRPr lang="en-US" altLang="en-VN"/>
          </a:p>
        </p:txBody>
      </p:sp>
    </p:spTree>
    <p:extLst>
      <p:ext uri="{BB962C8B-B14F-4D97-AF65-F5344CB8AC3E}">
        <p14:creationId xmlns:p14="http://schemas.microsoft.com/office/powerpoint/2010/main" val="224478347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9BAB3A-BFB9-D34B-8DCC-306AAB4D3C53}"/>
              </a:ext>
            </a:extLst>
          </p:cNvPr>
          <p:cNvSpPr>
            <a:spLocks noGrp="1"/>
          </p:cNvSpPr>
          <p:nvPr>
            <p:ph type="dt" sz="half" idx="10"/>
          </p:nvPr>
        </p:nvSpPr>
        <p:spPr/>
        <p:txBody>
          <a:bodyPr/>
          <a:lstStyle>
            <a:lvl1pPr>
              <a:defRPr/>
            </a:lvl1pPr>
          </a:lstStyle>
          <a:p>
            <a:pPr>
              <a:defRPr/>
            </a:pPr>
            <a:fld id="{7CAEF50A-5AAF-B64A-B049-28F4B2318D16}" type="datetimeFigureOut">
              <a:rPr lang="en-US"/>
              <a:pPr>
                <a:defRPr/>
              </a:pPr>
              <a:t>18/5/2026</a:t>
            </a:fld>
            <a:endParaRPr lang="en-US"/>
          </a:p>
        </p:txBody>
      </p:sp>
      <p:sp>
        <p:nvSpPr>
          <p:cNvPr id="5" name="Footer Placeholder 4">
            <a:extLst>
              <a:ext uri="{FF2B5EF4-FFF2-40B4-BE49-F238E27FC236}">
                <a16:creationId xmlns:a16="http://schemas.microsoft.com/office/drawing/2014/main" id="{A4078050-3B65-5F45-B639-9330F124AE5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2C40FD6-B967-EB44-81B1-0CAC1C039ED2}"/>
              </a:ext>
            </a:extLst>
          </p:cNvPr>
          <p:cNvSpPr>
            <a:spLocks noGrp="1"/>
          </p:cNvSpPr>
          <p:nvPr>
            <p:ph type="sldNum" sz="quarter" idx="12"/>
          </p:nvPr>
        </p:nvSpPr>
        <p:spPr/>
        <p:txBody>
          <a:bodyPr/>
          <a:lstStyle>
            <a:lvl1pPr>
              <a:defRPr/>
            </a:lvl1pPr>
          </a:lstStyle>
          <a:p>
            <a:fld id="{65AEF946-8228-9346-80C0-6F2156F14075}" type="slidenum">
              <a:rPr lang="en-US" altLang="en-VN"/>
              <a:pPr/>
              <a:t>‹#›</a:t>
            </a:fld>
            <a:endParaRPr lang="en-US" altLang="en-VN"/>
          </a:p>
        </p:txBody>
      </p:sp>
    </p:spTree>
    <p:extLst>
      <p:ext uri="{BB962C8B-B14F-4D97-AF65-F5344CB8AC3E}">
        <p14:creationId xmlns:p14="http://schemas.microsoft.com/office/powerpoint/2010/main" val="41882786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2" y="274640"/>
            <a:ext cx="10968567" cy="1139825"/>
          </a:xfrm>
        </p:spPr>
        <p:txBody>
          <a:bodyPr/>
          <a:lstStyle/>
          <a:p>
            <a:r>
              <a:rPr lang="en-US"/>
              <a:t>Click to edit Master title style</a:t>
            </a:r>
          </a:p>
        </p:txBody>
      </p:sp>
      <p:sp>
        <p:nvSpPr>
          <p:cNvPr id="3" name="Table Placeholder 2"/>
          <p:cNvSpPr>
            <a:spLocks noGrp="1"/>
          </p:cNvSpPr>
          <p:nvPr>
            <p:ph type="tbl" idx="1"/>
          </p:nvPr>
        </p:nvSpPr>
        <p:spPr>
          <a:xfrm>
            <a:off x="609602" y="1600201"/>
            <a:ext cx="10968567" cy="4522788"/>
          </a:xfrm>
        </p:spPr>
        <p:txBody>
          <a:bodyPr rtlCol="0">
            <a:normAutofit/>
          </a:bodyPr>
          <a:lstStyle/>
          <a:p>
            <a:pPr lvl="0"/>
            <a:endParaRPr lang="en-US" noProof="0"/>
          </a:p>
        </p:txBody>
      </p:sp>
      <p:sp>
        <p:nvSpPr>
          <p:cNvPr id="4" name="Date Placeholder 3">
            <a:extLst>
              <a:ext uri="{FF2B5EF4-FFF2-40B4-BE49-F238E27FC236}">
                <a16:creationId xmlns:a16="http://schemas.microsoft.com/office/drawing/2014/main" id="{CBB39F5B-2211-E24A-A7C6-BA51B2B1F586}"/>
              </a:ext>
            </a:extLst>
          </p:cNvPr>
          <p:cNvSpPr>
            <a:spLocks noGrp="1" noChangeArrowheads="1"/>
          </p:cNvSpPr>
          <p:nvPr>
            <p:ph type="dt" idx="10"/>
          </p:nvPr>
        </p:nvSpPr>
        <p:spPr/>
        <p:txBody>
          <a:bodyPr/>
          <a:lstStyle>
            <a:lvl1pPr>
              <a:defRPr/>
            </a:lvl1pPr>
          </a:lstStyle>
          <a:p>
            <a:pPr>
              <a:defRPr/>
            </a:pPr>
            <a:endParaRPr lang="vi-VN"/>
          </a:p>
        </p:txBody>
      </p:sp>
      <p:sp>
        <p:nvSpPr>
          <p:cNvPr id="5" name="Footer Placeholder 4">
            <a:extLst>
              <a:ext uri="{FF2B5EF4-FFF2-40B4-BE49-F238E27FC236}">
                <a16:creationId xmlns:a16="http://schemas.microsoft.com/office/drawing/2014/main" id="{6A26EA3B-7E2A-0D43-B349-1F8C15824C93}"/>
              </a:ext>
            </a:extLst>
          </p:cNvPr>
          <p:cNvSpPr>
            <a:spLocks noGrp="1" noChangeArrowheads="1"/>
          </p:cNvSpPr>
          <p:nvPr>
            <p:ph type="ftr" idx="11"/>
          </p:nvPr>
        </p:nvSpPr>
        <p:spPr/>
        <p:txBody>
          <a:bodyPr/>
          <a:lstStyle>
            <a:lvl1pPr>
              <a:defRPr/>
            </a:lvl1pPr>
          </a:lstStyle>
          <a:p>
            <a:pPr>
              <a:defRPr/>
            </a:pPr>
            <a:endParaRPr lang="vi-VN"/>
          </a:p>
        </p:txBody>
      </p:sp>
      <p:sp>
        <p:nvSpPr>
          <p:cNvPr id="6" name="Slide Number Placeholder 5">
            <a:extLst>
              <a:ext uri="{FF2B5EF4-FFF2-40B4-BE49-F238E27FC236}">
                <a16:creationId xmlns:a16="http://schemas.microsoft.com/office/drawing/2014/main" id="{BD172F5D-8735-8149-AE39-B2F1D8AC3E64}"/>
              </a:ext>
            </a:extLst>
          </p:cNvPr>
          <p:cNvSpPr>
            <a:spLocks noGrp="1" noChangeArrowheads="1"/>
          </p:cNvSpPr>
          <p:nvPr>
            <p:ph type="sldNum" idx="12"/>
          </p:nvPr>
        </p:nvSpPr>
        <p:spPr/>
        <p:txBody>
          <a:bodyPr/>
          <a:lstStyle>
            <a:lvl1pPr>
              <a:defRPr>
                <a:latin typeface="Arial" panose="020B0604020202020204" pitchFamily="34" charset="0"/>
              </a:defRPr>
            </a:lvl1pPr>
          </a:lstStyle>
          <a:p>
            <a:fld id="{270E194F-B6C1-774A-9983-D7D429DA432C}" type="slidenum">
              <a:rPr lang="vi-VN" altLang="en-VN"/>
              <a:pPr/>
              <a:t>‹#›</a:t>
            </a:fld>
            <a:endParaRPr lang="vi-VN" altLang="en-VN"/>
          </a:p>
        </p:txBody>
      </p:sp>
    </p:spTree>
    <p:extLst>
      <p:ext uri="{BB962C8B-B14F-4D97-AF65-F5344CB8AC3E}">
        <p14:creationId xmlns:p14="http://schemas.microsoft.com/office/powerpoint/2010/main" val="29442364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E46F6-D321-A6C1-BD66-83F7D3916E0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7E29BF1-42EB-2B71-FE81-116C0D56FBF9}"/>
              </a:ext>
            </a:extLst>
          </p:cNvPr>
          <p:cNvSpPr>
            <a:spLocks noGrp="1"/>
          </p:cNvSpPr>
          <p:nvPr>
            <p:ph type="dt" sz="half" idx="10"/>
          </p:nvPr>
        </p:nvSpPr>
        <p:spPr/>
        <p:txBody>
          <a:bodyPr/>
          <a:lstStyle/>
          <a:p>
            <a:fld id="{B1994EAD-5931-42B4-A967-B0CAFCEE2273}" type="datetimeFigureOut">
              <a:rPr lang="en-US" smtClean="0"/>
              <a:t>18/5/2026</a:t>
            </a:fld>
            <a:endParaRPr lang="en-US"/>
          </a:p>
        </p:txBody>
      </p:sp>
      <p:sp>
        <p:nvSpPr>
          <p:cNvPr id="4" name="Footer Placeholder 3">
            <a:extLst>
              <a:ext uri="{FF2B5EF4-FFF2-40B4-BE49-F238E27FC236}">
                <a16:creationId xmlns:a16="http://schemas.microsoft.com/office/drawing/2014/main" id="{62FE8565-0C49-646E-695C-C2A14BCA9D2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035C136-075F-7D63-AAE1-A46D7FD731C5}"/>
              </a:ext>
            </a:extLst>
          </p:cNvPr>
          <p:cNvSpPr>
            <a:spLocks noGrp="1"/>
          </p:cNvSpPr>
          <p:nvPr>
            <p:ph type="sldNum" sz="quarter" idx="12"/>
          </p:nvPr>
        </p:nvSpPr>
        <p:spPr/>
        <p:txBody>
          <a:bodyPr/>
          <a:lstStyle/>
          <a:p>
            <a:fld id="{3AFB4CFE-5360-4BE2-82DB-4CEF179B14F9}" type="slidenum">
              <a:rPr lang="en-US" smtClean="0"/>
              <a:t>‹#›</a:t>
            </a:fld>
            <a:endParaRPr lang="en-US"/>
          </a:p>
        </p:txBody>
      </p:sp>
    </p:spTree>
    <p:extLst>
      <p:ext uri="{BB962C8B-B14F-4D97-AF65-F5344CB8AC3E}">
        <p14:creationId xmlns:p14="http://schemas.microsoft.com/office/powerpoint/2010/main" val="111892768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7262007D-00B5-D74D-BD83-43AD49B45836}"/>
              </a:ext>
            </a:extLst>
          </p:cNvPr>
          <p:cNvSpPr>
            <a:spLocks noGrp="1"/>
          </p:cNvSpPr>
          <p:nvPr>
            <p:ph type="dt" sz="half" idx="10"/>
          </p:nvPr>
        </p:nvSpPr>
        <p:spPr>
          <a:xfrm>
            <a:off x="609600" y="6243639"/>
            <a:ext cx="2844800" cy="457200"/>
          </a:xfrm>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A12DE35F-FC21-1444-A8EA-3E7CF473326C}"/>
              </a:ext>
            </a:extLst>
          </p:cNvPr>
          <p:cNvSpPr>
            <a:spLocks noGrp="1"/>
          </p:cNvSpPr>
          <p:nvPr>
            <p:ph type="ftr" sz="quarter" idx="11"/>
          </p:nvPr>
        </p:nvSpPr>
        <p:spPr>
          <a:xfrm>
            <a:off x="4165600" y="6248400"/>
            <a:ext cx="3860800" cy="457200"/>
          </a:xfrm>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42ECB785-24F5-5740-ADF0-28B4C3B72C24}"/>
              </a:ext>
            </a:extLst>
          </p:cNvPr>
          <p:cNvSpPr>
            <a:spLocks noGrp="1"/>
          </p:cNvSpPr>
          <p:nvPr>
            <p:ph type="sldNum" sz="quarter" idx="12"/>
          </p:nvPr>
        </p:nvSpPr>
        <p:spPr>
          <a:xfrm>
            <a:off x="8737600" y="6243639"/>
            <a:ext cx="2844800" cy="457200"/>
          </a:xfrm>
        </p:spPr>
        <p:txBody>
          <a:bodyPr/>
          <a:lstStyle>
            <a:lvl1pPr>
              <a:defRPr/>
            </a:lvl1pPr>
          </a:lstStyle>
          <a:p>
            <a:fld id="{6936C7B9-ACB3-E04C-BB16-9384E5AA3DF3}" type="slidenum">
              <a:rPr lang="en-US" altLang="en-US"/>
              <a:pPr/>
              <a:t>‹#›</a:t>
            </a:fld>
            <a:endParaRPr lang="en-US" altLang="en-US"/>
          </a:p>
        </p:txBody>
      </p:sp>
    </p:spTree>
    <p:extLst>
      <p:ext uri="{BB962C8B-B14F-4D97-AF65-F5344CB8AC3E}">
        <p14:creationId xmlns:p14="http://schemas.microsoft.com/office/powerpoint/2010/main" val="193646762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2"/>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50967" y="1746433"/>
            <a:ext cx="6546800" cy="2375200"/>
          </a:xfrm>
          <a:prstGeom prst="rect">
            <a:avLst/>
          </a:prstGeom>
        </p:spPr>
        <p:txBody>
          <a:bodyPr spcFirstLastPara="1" wrap="square" lIns="91425" tIns="91425" rIns="91425" bIns="91425" anchor="b" anchorCtr="0">
            <a:noAutofit/>
          </a:bodyPr>
          <a:lstStyle>
            <a:lvl1pPr lvl="0" algn="l">
              <a:lnSpc>
                <a:spcPct val="85000"/>
              </a:lnSpc>
              <a:spcBef>
                <a:spcPts val="0"/>
              </a:spcBef>
              <a:spcAft>
                <a:spcPts val="0"/>
              </a:spcAft>
              <a:buSzPts val="5800"/>
              <a:buNone/>
              <a:defRPr sz="7733"/>
            </a:lvl1pPr>
            <a:lvl2pPr lvl="1" algn="l">
              <a:lnSpc>
                <a:spcPct val="85000"/>
              </a:lnSpc>
              <a:spcBef>
                <a:spcPts val="0"/>
              </a:spcBef>
              <a:spcAft>
                <a:spcPts val="0"/>
              </a:spcAft>
              <a:buSzPts val="5800"/>
              <a:buNone/>
              <a:defRPr sz="7733"/>
            </a:lvl2pPr>
            <a:lvl3pPr lvl="2" algn="l">
              <a:lnSpc>
                <a:spcPct val="85000"/>
              </a:lnSpc>
              <a:spcBef>
                <a:spcPts val="0"/>
              </a:spcBef>
              <a:spcAft>
                <a:spcPts val="0"/>
              </a:spcAft>
              <a:buSzPts val="5800"/>
              <a:buNone/>
              <a:defRPr sz="7733"/>
            </a:lvl3pPr>
            <a:lvl4pPr lvl="3" algn="l">
              <a:lnSpc>
                <a:spcPct val="85000"/>
              </a:lnSpc>
              <a:spcBef>
                <a:spcPts val="0"/>
              </a:spcBef>
              <a:spcAft>
                <a:spcPts val="0"/>
              </a:spcAft>
              <a:buSzPts val="5800"/>
              <a:buNone/>
              <a:defRPr sz="7733"/>
            </a:lvl4pPr>
            <a:lvl5pPr lvl="4" algn="l">
              <a:lnSpc>
                <a:spcPct val="85000"/>
              </a:lnSpc>
              <a:spcBef>
                <a:spcPts val="0"/>
              </a:spcBef>
              <a:spcAft>
                <a:spcPts val="0"/>
              </a:spcAft>
              <a:buSzPts val="5800"/>
              <a:buNone/>
              <a:defRPr sz="7733"/>
            </a:lvl5pPr>
            <a:lvl6pPr lvl="5" algn="l">
              <a:lnSpc>
                <a:spcPct val="85000"/>
              </a:lnSpc>
              <a:spcBef>
                <a:spcPts val="0"/>
              </a:spcBef>
              <a:spcAft>
                <a:spcPts val="0"/>
              </a:spcAft>
              <a:buSzPts val="5800"/>
              <a:buNone/>
              <a:defRPr sz="7733"/>
            </a:lvl6pPr>
            <a:lvl7pPr lvl="6" algn="l">
              <a:lnSpc>
                <a:spcPct val="85000"/>
              </a:lnSpc>
              <a:spcBef>
                <a:spcPts val="0"/>
              </a:spcBef>
              <a:spcAft>
                <a:spcPts val="0"/>
              </a:spcAft>
              <a:buSzPts val="5800"/>
              <a:buNone/>
              <a:defRPr sz="7733"/>
            </a:lvl7pPr>
            <a:lvl8pPr lvl="7" algn="l">
              <a:lnSpc>
                <a:spcPct val="85000"/>
              </a:lnSpc>
              <a:spcBef>
                <a:spcPts val="0"/>
              </a:spcBef>
              <a:spcAft>
                <a:spcPts val="0"/>
              </a:spcAft>
              <a:buSzPts val="5800"/>
              <a:buNone/>
              <a:defRPr sz="7733"/>
            </a:lvl8pPr>
            <a:lvl9pPr lvl="8" algn="l">
              <a:lnSpc>
                <a:spcPct val="85000"/>
              </a:lnSpc>
              <a:spcBef>
                <a:spcPts val="0"/>
              </a:spcBef>
              <a:spcAft>
                <a:spcPts val="0"/>
              </a:spcAft>
              <a:buSzPts val="5800"/>
              <a:buNone/>
              <a:defRPr sz="7733"/>
            </a:lvl9pPr>
          </a:lstStyle>
          <a:p>
            <a:endParaRPr/>
          </a:p>
        </p:txBody>
      </p:sp>
      <p:sp>
        <p:nvSpPr>
          <p:cNvPr id="10" name="Google Shape;10;p2"/>
          <p:cNvSpPr txBox="1">
            <a:spLocks noGrp="1"/>
          </p:cNvSpPr>
          <p:nvPr>
            <p:ph type="subTitle" idx="1"/>
          </p:nvPr>
        </p:nvSpPr>
        <p:spPr>
          <a:xfrm>
            <a:off x="950967" y="4121629"/>
            <a:ext cx="6286800" cy="498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850"/>
              <a:buNone/>
              <a:defRPr sz="2467"/>
            </a:lvl1pPr>
            <a:lvl2pPr lvl="1">
              <a:lnSpc>
                <a:spcPct val="100000"/>
              </a:lnSpc>
              <a:spcBef>
                <a:spcPts val="0"/>
              </a:spcBef>
              <a:spcAft>
                <a:spcPts val="0"/>
              </a:spcAft>
              <a:buSzPts val="1850"/>
              <a:buNone/>
              <a:defRPr sz="2467"/>
            </a:lvl2pPr>
            <a:lvl3pPr lvl="2">
              <a:lnSpc>
                <a:spcPct val="100000"/>
              </a:lnSpc>
              <a:spcBef>
                <a:spcPts val="0"/>
              </a:spcBef>
              <a:spcAft>
                <a:spcPts val="0"/>
              </a:spcAft>
              <a:buSzPts val="1850"/>
              <a:buNone/>
              <a:defRPr sz="2467"/>
            </a:lvl3pPr>
            <a:lvl4pPr lvl="3">
              <a:lnSpc>
                <a:spcPct val="100000"/>
              </a:lnSpc>
              <a:spcBef>
                <a:spcPts val="0"/>
              </a:spcBef>
              <a:spcAft>
                <a:spcPts val="0"/>
              </a:spcAft>
              <a:buSzPts val="1850"/>
              <a:buNone/>
              <a:defRPr sz="2467"/>
            </a:lvl4pPr>
            <a:lvl5pPr lvl="4">
              <a:lnSpc>
                <a:spcPct val="100000"/>
              </a:lnSpc>
              <a:spcBef>
                <a:spcPts val="0"/>
              </a:spcBef>
              <a:spcAft>
                <a:spcPts val="0"/>
              </a:spcAft>
              <a:buSzPts val="1850"/>
              <a:buNone/>
              <a:defRPr sz="2467"/>
            </a:lvl5pPr>
            <a:lvl6pPr lvl="5">
              <a:lnSpc>
                <a:spcPct val="100000"/>
              </a:lnSpc>
              <a:spcBef>
                <a:spcPts val="0"/>
              </a:spcBef>
              <a:spcAft>
                <a:spcPts val="0"/>
              </a:spcAft>
              <a:buSzPts val="1850"/>
              <a:buNone/>
              <a:defRPr sz="2467"/>
            </a:lvl6pPr>
            <a:lvl7pPr lvl="6">
              <a:lnSpc>
                <a:spcPct val="100000"/>
              </a:lnSpc>
              <a:spcBef>
                <a:spcPts val="0"/>
              </a:spcBef>
              <a:spcAft>
                <a:spcPts val="0"/>
              </a:spcAft>
              <a:buSzPts val="1850"/>
              <a:buNone/>
              <a:defRPr sz="2467"/>
            </a:lvl7pPr>
            <a:lvl8pPr lvl="7">
              <a:lnSpc>
                <a:spcPct val="100000"/>
              </a:lnSpc>
              <a:spcBef>
                <a:spcPts val="0"/>
              </a:spcBef>
              <a:spcAft>
                <a:spcPts val="0"/>
              </a:spcAft>
              <a:buSzPts val="1850"/>
              <a:buNone/>
              <a:defRPr sz="2467"/>
            </a:lvl8pPr>
            <a:lvl9pPr lvl="8">
              <a:lnSpc>
                <a:spcPct val="100000"/>
              </a:lnSpc>
              <a:spcBef>
                <a:spcPts val="0"/>
              </a:spcBef>
              <a:spcAft>
                <a:spcPts val="0"/>
              </a:spcAft>
              <a:buSzPts val="1850"/>
              <a:buNone/>
              <a:defRPr sz="2467"/>
            </a:lvl9pPr>
          </a:lstStyle>
          <a:p>
            <a:endParaRPr/>
          </a:p>
        </p:txBody>
      </p:sp>
      <p:sp>
        <p:nvSpPr>
          <p:cNvPr id="11" name="Google Shape;11;p2"/>
          <p:cNvSpPr/>
          <p:nvPr/>
        </p:nvSpPr>
        <p:spPr>
          <a:xfrm>
            <a:off x="3148168" y="-960167"/>
            <a:ext cx="3085969" cy="2274941"/>
          </a:xfrm>
          <a:custGeom>
            <a:avLst/>
            <a:gdLst/>
            <a:ahLst/>
            <a:cxnLst/>
            <a:rect l="l" t="t" r="r" b="b"/>
            <a:pathLst>
              <a:path w="24919" h="18370" extrusionOk="0">
                <a:moveTo>
                  <a:pt x="20893" y="117"/>
                </a:moveTo>
                <a:cubicBezTo>
                  <a:pt x="21937" y="117"/>
                  <a:pt x="22746" y="415"/>
                  <a:pt x="23194" y="1012"/>
                </a:cubicBezTo>
                <a:cubicBezTo>
                  <a:pt x="24770" y="3163"/>
                  <a:pt x="21064" y="8572"/>
                  <a:pt x="14909" y="13087"/>
                </a:cubicBezTo>
                <a:cubicBezTo>
                  <a:pt x="11927" y="15281"/>
                  <a:pt x="8818" y="16921"/>
                  <a:pt x="6155" y="17730"/>
                </a:cubicBezTo>
                <a:cubicBezTo>
                  <a:pt x="5014" y="18071"/>
                  <a:pt x="4019" y="18240"/>
                  <a:pt x="3196" y="18240"/>
                </a:cubicBezTo>
                <a:cubicBezTo>
                  <a:pt x="2115" y="18240"/>
                  <a:pt x="1330" y="17948"/>
                  <a:pt x="895" y="17368"/>
                </a:cubicBezTo>
                <a:cubicBezTo>
                  <a:pt x="150" y="16324"/>
                  <a:pt x="575" y="14514"/>
                  <a:pt x="2130" y="12235"/>
                </a:cubicBezTo>
                <a:cubicBezTo>
                  <a:pt x="3685" y="9935"/>
                  <a:pt x="6198" y="7486"/>
                  <a:pt x="9180" y="5292"/>
                </a:cubicBezTo>
                <a:cubicBezTo>
                  <a:pt x="13610" y="2034"/>
                  <a:pt x="18125" y="117"/>
                  <a:pt x="20893" y="117"/>
                </a:cubicBezTo>
                <a:close/>
                <a:moveTo>
                  <a:pt x="20889" y="1"/>
                </a:moveTo>
                <a:cubicBezTo>
                  <a:pt x="18081" y="1"/>
                  <a:pt x="13550" y="1899"/>
                  <a:pt x="9095" y="5165"/>
                </a:cubicBezTo>
                <a:cubicBezTo>
                  <a:pt x="6092" y="7379"/>
                  <a:pt x="3578" y="9850"/>
                  <a:pt x="2002" y="12150"/>
                </a:cubicBezTo>
                <a:cubicBezTo>
                  <a:pt x="426" y="14472"/>
                  <a:pt x="0" y="16367"/>
                  <a:pt x="788" y="17453"/>
                </a:cubicBezTo>
                <a:cubicBezTo>
                  <a:pt x="1236" y="18071"/>
                  <a:pt x="2066" y="18369"/>
                  <a:pt x="3195" y="18369"/>
                </a:cubicBezTo>
                <a:cubicBezTo>
                  <a:pt x="4047" y="18369"/>
                  <a:pt x="5048" y="18199"/>
                  <a:pt x="6198" y="17858"/>
                </a:cubicBezTo>
                <a:cubicBezTo>
                  <a:pt x="8860" y="17049"/>
                  <a:pt x="11991" y="15387"/>
                  <a:pt x="14994" y="13194"/>
                </a:cubicBezTo>
                <a:cubicBezTo>
                  <a:pt x="21192" y="8636"/>
                  <a:pt x="24919" y="3141"/>
                  <a:pt x="23300" y="926"/>
                </a:cubicBezTo>
                <a:cubicBezTo>
                  <a:pt x="22841" y="298"/>
                  <a:pt x="22000" y="1"/>
                  <a:pt x="2088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4994393" y="278124"/>
            <a:ext cx="445948" cy="445824"/>
          </a:xfrm>
          <a:custGeom>
            <a:avLst/>
            <a:gdLst/>
            <a:ahLst/>
            <a:cxnLst/>
            <a:rect l="l" t="t" r="r" b="b"/>
            <a:pathLst>
              <a:path w="3601" h="3600" extrusionOk="0">
                <a:moveTo>
                  <a:pt x="1811" y="0"/>
                </a:moveTo>
                <a:cubicBezTo>
                  <a:pt x="1790" y="128"/>
                  <a:pt x="1790" y="277"/>
                  <a:pt x="1768" y="405"/>
                </a:cubicBezTo>
                <a:cubicBezTo>
                  <a:pt x="1726" y="1129"/>
                  <a:pt x="1130" y="1725"/>
                  <a:pt x="405" y="1768"/>
                </a:cubicBezTo>
                <a:cubicBezTo>
                  <a:pt x="278" y="1789"/>
                  <a:pt x="129" y="1789"/>
                  <a:pt x="1" y="1810"/>
                </a:cubicBezTo>
                <a:cubicBezTo>
                  <a:pt x="129" y="1810"/>
                  <a:pt x="278" y="1832"/>
                  <a:pt x="405" y="1832"/>
                </a:cubicBezTo>
                <a:cubicBezTo>
                  <a:pt x="1130" y="1896"/>
                  <a:pt x="1726" y="2471"/>
                  <a:pt x="1768" y="3216"/>
                </a:cubicBezTo>
                <a:cubicBezTo>
                  <a:pt x="1790" y="3344"/>
                  <a:pt x="1790" y="3472"/>
                  <a:pt x="1811" y="3599"/>
                </a:cubicBezTo>
                <a:cubicBezTo>
                  <a:pt x="1811" y="3472"/>
                  <a:pt x="1832" y="3344"/>
                  <a:pt x="1832" y="3216"/>
                </a:cubicBezTo>
                <a:cubicBezTo>
                  <a:pt x="1896" y="2471"/>
                  <a:pt x="2471" y="1896"/>
                  <a:pt x="3217" y="1832"/>
                </a:cubicBezTo>
                <a:cubicBezTo>
                  <a:pt x="3344" y="1832"/>
                  <a:pt x="3472" y="1810"/>
                  <a:pt x="3600" y="1810"/>
                </a:cubicBezTo>
                <a:cubicBezTo>
                  <a:pt x="3472" y="1789"/>
                  <a:pt x="3344" y="1789"/>
                  <a:pt x="3217" y="1768"/>
                </a:cubicBezTo>
                <a:cubicBezTo>
                  <a:pt x="2471" y="1725"/>
                  <a:pt x="1896" y="1129"/>
                  <a:pt x="1832" y="405"/>
                </a:cubicBezTo>
                <a:cubicBezTo>
                  <a:pt x="1832" y="277"/>
                  <a:pt x="1811" y="128"/>
                  <a:pt x="181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3192997" y="259671"/>
            <a:ext cx="445824" cy="445824"/>
          </a:xfrm>
          <a:custGeom>
            <a:avLst/>
            <a:gdLst/>
            <a:ahLst/>
            <a:cxnLst/>
            <a:rect l="l" t="t" r="r" b="b"/>
            <a:pathLst>
              <a:path w="3600" h="3600" extrusionOk="0">
                <a:moveTo>
                  <a:pt x="1811" y="0"/>
                </a:moveTo>
                <a:cubicBezTo>
                  <a:pt x="1789" y="128"/>
                  <a:pt x="1789" y="277"/>
                  <a:pt x="1768" y="405"/>
                </a:cubicBezTo>
                <a:cubicBezTo>
                  <a:pt x="1726" y="1129"/>
                  <a:pt x="1129" y="1725"/>
                  <a:pt x="405" y="1768"/>
                </a:cubicBezTo>
                <a:cubicBezTo>
                  <a:pt x="277" y="1789"/>
                  <a:pt x="128" y="1789"/>
                  <a:pt x="0" y="1810"/>
                </a:cubicBezTo>
                <a:cubicBezTo>
                  <a:pt x="128" y="1810"/>
                  <a:pt x="277" y="1832"/>
                  <a:pt x="405" y="1832"/>
                </a:cubicBezTo>
                <a:cubicBezTo>
                  <a:pt x="1129" y="1895"/>
                  <a:pt x="1726" y="2471"/>
                  <a:pt x="1768" y="3216"/>
                </a:cubicBezTo>
                <a:cubicBezTo>
                  <a:pt x="1789" y="3344"/>
                  <a:pt x="1789" y="3472"/>
                  <a:pt x="1811" y="3599"/>
                </a:cubicBezTo>
                <a:cubicBezTo>
                  <a:pt x="1811" y="3472"/>
                  <a:pt x="1832" y="3344"/>
                  <a:pt x="1832" y="3216"/>
                </a:cubicBezTo>
                <a:cubicBezTo>
                  <a:pt x="1896" y="2471"/>
                  <a:pt x="2471" y="1895"/>
                  <a:pt x="3216" y="1832"/>
                </a:cubicBezTo>
                <a:cubicBezTo>
                  <a:pt x="3344" y="1832"/>
                  <a:pt x="3472" y="1810"/>
                  <a:pt x="3600" y="1810"/>
                </a:cubicBezTo>
                <a:cubicBezTo>
                  <a:pt x="3472" y="1789"/>
                  <a:pt x="3344" y="1789"/>
                  <a:pt x="3216" y="1768"/>
                </a:cubicBezTo>
                <a:cubicBezTo>
                  <a:pt x="2471" y="1725"/>
                  <a:pt x="1896" y="1129"/>
                  <a:pt x="1832" y="405"/>
                </a:cubicBezTo>
                <a:cubicBezTo>
                  <a:pt x="1832" y="277"/>
                  <a:pt x="1811" y="128"/>
                  <a:pt x="181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397533" y="-480367"/>
            <a:ext cx="1911600" cy="19116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rot="5400000">
            <a:off x="498367" y="4949767"/>
            <a:ext cx="2681200" cy="4915200"/>
          </a:xfrm>
          <a:prstGeom prst="round2SameRect">
            <a:avLst>
              <a:gd name="adj1" fmla="val 50000"/>
              <a:gd name="adj2" fmla="val 0"/>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505026" y="5850024"/>
            <a:ext cx="445948" cy="445824"/>
          </a:xfrm>
          <a:custGeom>
            <a:avLst/>
            <a:gdLst/>
            <a:ahLst/>
            <a:cxnLst/>
            <a:rect l="l" t="t" r="r" b="b"/>
            <a:pathLst>
              <a:path w="3601" h="3600" extrusionOk="0">
                <a:moveTo>
                  <a:pt x="1811" y="0"/>
                </a:moveTo>
                <a:cubicBezTo>
                  <a:pt x="1790" y="128"/>
                  <a:pt x="1790" y="277"/>
                  <a:pt x="1768" y="405"/>
                </a:cubicBezTo>
                <a:cubicBezTo>
                  <a:pt x="1726" y="1129"/>
                  <a:pt x="1130" y="1725"/>
                  <a:pt x="405" y="1768"/>
                </a:cubicBezTo>
                <a:cubicBezTo>
                  <a:pt x="278" y="1789"/>
                  <a:pt x="129" y="1789"/>
                  <a:pt x="1" y="1810"/>
                </a:cubicBezTo>
                <a:cubicBezTo>
                  <a:pt x="129" y="1810"/>
                  <a:pt x="278" y="1832"/>
                  <a:pt x="405" y="1832"/>
                </a:cubicBezTo>
                <a:cubicBezTo>
                  <a:pt x="1130" y="1896"/>
                  <a:pt x="1726" y="2471"/>
                  <a:pt x="1768" y="3216"/>
                </a:cubicBezTo>
                <a:cubicBezTo>
                  <a:pt x="1790" y="3344"/>
                  <a:pt x="1790" y="3472"/>
                  <a:pt x="1811" y="3599"/>
                </a:cubicBezTo>
                <a:cubicBezTo>
                  <a:pt x="1811" y="3472"/>
                  <a:pt x="1832" y="3344"/>
                  <a:pt x="1832" y="3216"/>
                </a:cubicBezTo>
                <a:cubicBezTo>
                  <a:pt x="1896" y="2471"/>
                  <a:pt x="2471" y="1896"/>
                  <a:pt x="3217" y="1832"/>
                </a:cubicBezTo>
                <a:cubicBezTo>
                  <a:pt x="3344" y="1832"/>
                  <a:pt x="3472" y="1810"/>
                  <a:pt x="3600" y="1810"/>
                </a:cubicBezTo>
                <a:cubicBezTo>
                  <a:pt x="3472" y="1789"/>
                  <a:pt x="3344" y="1789"/>
                  <a:pt x="3217" y="1768"/>
                </a:cubicBezTo>
                <a:cubicBezTo>
                  <a:pt x="2471" y="1725"/>
                  <a:pt x="1896" y="1129"/>
                  <a:pt x="1832" y="405"/>
                </a:cubicBezTo>
                <a:cubicBezTo>
                  <a:pt x="1832" y="277"/>
                  <a:pt x="1811" y="128"/>
                  <a:pt x="181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 name="Google Shape;17;p2"/>
          <p:cNvGrpSpPr/>
          <p:nvPr/>
        </p:nvGrpSpPr>
        <p:grpSpPr>
          <a:xfrm>
            <a:off x="5081433" y="5018659"/>
            <a:ext cx="2962668" cy="2965608"/>
            <a:chOff x="3811074" y="3763994"/>
            <a:chExt cx="2222001" cy="2224206"/>
          </a:xfrm>
        </p:grpSpPr>
        <p:sp>
          <p:nvSpPr>
            <p:cNvPr id="18" name="Google Shape;18;p2"/>
            <p:cNvSpPr/>
            <p:nvPr/>
          </p:nvSpPr>
          <p:spPr>
            <a:xfrm>
              <a:off x="4010073" y="3965150"/>
              <a:ext cx="1823994" cy="1824052"/>
            </a:xfrm>
            <a:custGeom>
              <a:avLst/>
              <a:gdLst/>
              <a:ahLst/>
              <a:cxnLst/>
              <a:rect l="l" t="t" r="r" b="b"/>
              <a:pathLst>
                <a:path w="17763" h="17764" extrusionOk="0">
                  <a:moveTo>
                    <a:pt x="22" y="1"/>
                  </a:moveTo>
                  <a:lnTo>
                    <a:pt x="0" y="22"/>
                  </a:lnTo>
                  <a:lnTo>
                    <a:pt x="17741" y="17763"/>
                  </a:lnTo>
                  <a:lnTo>
                    <a:pt x="17763" y="17720"/>
                  </a:lnTo>
                  <a:lnTo>
                    <a:pt x="22"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3856973" y="4205736"/>
              <a:ext cx="2128044" cy="1342882"/>
            </a:xfrm>
            <a:custGeom>
              <a:avLst/>
              <a:gdLst/>
              <a:ahLst/>
              <a:cxnLst/>
              <a:rect l="l" t="t" r="r" b="b"/>
              <a:pathLst>
                <a:path w="20724" h="13078" extrusionOk="0">
                  <a:moveTo>
                    <a:pt x="22" y="1"/>
                  </a:moveTo>
                  <a:lnTo>
                    <a:pt x="1" y="43"/>
                  </a:lnTo>
                  <a:lnTo>
                    <a:pt x="20702" y="13077"/>
                  </a:lnTo>
                  <a:lnTo>
                    <a:pt x="20723" y="13035"/>
                  </a:lnTo>
                  <a:lnTo>
                    <a:pt x="22"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3811074" y="4511937"/>
              <a:ext cx="2222001" cy="728327"/>
            </a:xfrm>
            <a:custGeom>
              <a:avLst/>
              <a:gdLst/>
              <a:ahLst/>
              <a:cxnLst/>
              <a:rect l="l" t="t" r="r" b="b"/>
              <a:pathLst>
                <a:path w="21639" h="7093" extrusionOk="0">
                  <a:moveTo>
                    <a:pt x="0" y="0"/>
                  </a:moveTo>
                  <a:lnTo>
                    <a:pt x="0" y="43"/>
                  </a:lnTo>
                  <a:lnTo>
                    <a:pt x="21639" y="7092"/>
                  </a:lnTo>
                  <a:lnTo>
                    <a:pt x="21639" y="7071"/>
                  </a:lnTo>
                  <a:lnTo>
                    <a:pt x="0"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3872273" y="4855206"/>
              <a:ext cx="2099600" cy="43845"/>
            </a:xfrm>
            <a:custGeom>
              <a:avLst/>
              <a:gdLst/>
              <a:ahLst/>
              <a:cxnLst/>
              <a:rect l="l" t="t" r="r" b="b"/>
              <a:pathLst>
                <a:path w="20447" h="427" extrusionOk="0">
                  <a:moveTo>
                    <a:pt x="1" y="1"/>
                  </a:moveTo>
                  <a:lnTo>
                    <a:pt x="1" y="44"/>
                  </a:lnTo>
                  <a:lnTo>
                    <a:pt x="20446" y="427"/>
                  </a:lnTo>
                  <a:lnTo>
                    <a:pt x="20446" y="384"/>
                  </a:lnTo>
                  <a:lnTo>
                    <a:pt x="1"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034101" y="4551264"/>
              <a:ext cx="1775937" cy="651829"/>
            </a:xfrm>
            <a:custGeom>
              <a:avLst/>
              <a:gdLst/>
              <a:ahLst/>
              <a:cxnLst/>
              <a:rect l="l" t="t" r="r" b="b"/>
              <a:pathLst>
                <a:path w="17295" h="6348" extrusionOk="0">
                  <a:moveTo>
                    <a:pt x="17273" y="1"/>
                  </a:moveTo>
                  <a:lnTo>
                    <a:pt x="1" y="6305"/>
                  </a:lnTo>
                  <a:lnTo>
                    <a:pt x="22" y="6347"/>
                  </a:lnTo>
                  <a:lnTo>
                    <a:pt x="17294" y="43"/>
                  </a:lnTo>
                  <a:lnTo>
                    <a:pt x="17273"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4283414" y="4238595"/>
              <a:ext cx="1277299" cy="1277165"/>
            </a:xfrm>
            <a:custGeom>
              <a:avLst/>
              <a:gdLst/>
              <a:ahLst/>
              <a:cxnLst/>
              <a:rect l="l" t="t" r="r" b="b"/>
              <a:pathLst>
                <a:path w="12439" h="12438" extrusionOk="0">
                  <a:moveTo>
                    <a:pt x="12396" y="0"/>
                  </a:moveTo>
                  <a:lnTo>
                    <a:pt x="1" y="12395"/>
                  </a:lnTo>
                  <a:lnTo>
                    <a:pt x="43" y="12438"/>
                  </a:lnTo>
                  <a:lnTo>
                    <a:pt x="12438" y="21"/>
                  </a:lnTo>
                  <a:lnTo>
                    <a:pt x="12396"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4596185" y="3989281"/>
              <a:ext cx="651742" cy="1775791"/>
            </a:xfrm>
            <a:custGeom>
              <a:avLst/>
              <a:gdLst/>
              <a:ahLst/>
              <a:cxnLst/>
              <a:rect l="l" t="t" r="r" b="b"/>
              <a:pathLst>
                <a:path w="6347" h="17294" extrusionOk="0">
                  <a:moveTo>
                    <a:pt x="6304" y="0"/>
                  </a:moveTo>
                  <a:lnTo>
                    <a:pt x="0" y="17272"/>
                  </a:lnTo>
                  <a:lnTo>
                    <a:pt x="43" y="17294"/>
                  </a:lnTo>
                  <a:lnTo>
                    <a:pt x="6347" y="21"/>
                  </a:lnTo>
                  <a:lnTo>
                    <a:pt x="6304"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4900125" y="3827452"/>
              <a:ext cx="43846" cy="2099446"/>
            </a:xfrm>
            <a:custGeom>
              <a:avLst/>
              <a:gdLst/>
              <a:ahLst/>
              <a:cxnLst/>
              <a:rect l="l" t="t" r="r" b="b"/>
              <a:pathLst>
                <a:path w="427" h="20446" extrusionOk="0">
                  <a:moveTo>
                    <a:pt x="0" y="0"/>
                  </a:moveTo>
                  <a:lnTo>
                    <a:pt x="384" y="20446"/>
                  </a:lnTo>
                  <a:lnTo>
                    <a:pt x="426" y="20446"/>
                  </a:lnTo>
                  <a:lnTo>
                    <a:pt x="43"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4556755" y="3763994"/>
              <a:ext cx="730604" cy="2224206"/>
            </a:xfrm>
            <a:custGeom>
              <a:avLst/>
              <a:gdLst/>
              <a:ahLst/>
              <a:cxnLst/>
              <a:rect l="l" t="t" r="r" b="b"/>
              <a:pathLst>
                <a:path w="7115" h="21661" extrusionOk="0">
                  <a:moveTo>
                    <a:pt x="43" y="0"/>
                  </a:moveTo>
                  <a:lnTo>
                    <a:pt x="1" y="22"/>
                  </a:lnTo>
                  <a:lnTo>
                    <a:pt x="7072" y="21660"/>
                  </a:lnTo>
                  <a:lnTo>
                    <a:pt x="7114" y="21660"/>
                  </a:lnTo>
                  <a:lnTo>
                    <a:pt x="43"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4250658" y="3812153"/>
              <a:ext cx="1342812" cy="2127889"/>
            </a:xfrm>
            <a:custGeom>
              <a:avLst/>
              <a:gdLst/>
              <a:ahLst/>
              <a:cxnLst/>
              <a:rect l="l" t="t" r="r" b="b"/>
              <a:pathLst>
                <a:path w="13077" h="20723" extrusionOk="0">
                  <a:moveTo>
                    <a:pt x="43" y="0"/>
                  </a:moveTo>
                  <a:lnTo>
                    <a:pt x="0" y="21"/>
                  </a:lnTo>
                  <a:lnTo>
                    <a:pt x="13034" y="20723"/>
                  </a:lnTo>
                  <a:lnTo>
                    <a:pt x="13077" y="20701"/>
                  </a:lnTo>
                  <a:lnTo>
                    <a:pt x="43"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0041044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81"/>
        <p:cNvGrpSpPr/>
        <p:nvPr/>
      </p:nvGrpSpPr>
      <p:grpSpPr>
        <a:xfrm>
          <a:off x="0" y="0"/>
          <a:ext cx="0" cy="0"/>
          <a:chOff x="0" y="0"/>
          <a:chExt cx="0" cy="0"/>
        </a:xfrm>
      </p:grpSpPr>
      <p:sp>
        <p:nvSpPr>
          <p:cNvPr id="82" name="Google Shape;82;p6"/>
          <p:cNvSpPr txBox="1">
            <a:spLocks noGrp="1"/>
          </p:cNvSpPr>
          <p:nvPr>
            <p:ph type="title"/>
          </p:nvPr>
        </p:nvSpPr>
        <p:spPr>
          <a:xfrm>
            <a:off x="950967" y="719367"/>
            <a:ext cx="10290000" cy="637600"/>
          </a:xfrm>
          <a:prstGeom prst="rect">
            <a:avLst/>
          </a:prstGeom>
        </p:spPr>
        <p:txBody>
          <a:bodyPr spcFirstLastPara="1" wrap="square" lIns="91425" tIns="91425" rIns="91425" bIns="91425" anchor="t" anchorCtr="0">
            <a:noAutofit/>
          </a:bodyPr>
          <a:lstStyle>
            <a:lvl1pPr lvl="0">
              <a:spcBef>
                <a:spcPts val="0"/>
              </a:spcBef>
              <a:spcAft>
                <a:spcPts val="0"/>
              </a:spcAft>
              <a:buSzPts val="3300"/>
              <a:buNone/>
              <a:defRPr/>
            </a:lvl1pPr>
            <a:lvl2pPr lvl="1">
              <a:spcBef>
                <a:spcPts val="0"/>
              </a:spcBef>
              <a:spcAft>
                <a:spcPts val="0"/>
              </a:spcAft>
              <a:buSzPts val="3300"/>
              <a:buNone/>
              <a:defRPr/>
            </a:lvl2pPr>
            <a:lvl3pPr lvl="2">
              <a:spcBef>
                <a:spcPts val="0"/>
              </a:spcBef>
              <a:spcAft>
                <a:spcPts val="0"/>
              </a:spcAft>
              <a:buSzPts val="3300"/>
              <a:buNone/>
              <a:defRPr/>
            </a:lvl3pPr>
            <a:lvl4pPr lvl="3">
              <a:spcBef>
                <a:spcPts val="0"/>
              </a:spcBef>
              <a:spcAft>
                <a:spcPts val="0"/>
              </a:spcAft>
              <a:buSzPts val="3300"/>
              <a:buNone/>
              <a:defRPr/>
            </a:lvl4pPr>
            <a:lvl5pPr lvl="4">
              <a:spcBef>
                <a:spcPts val="0"/>
              </a:spcBef>
              <a:spcAft>
                <a:spcPts val="0"/>
              </a:spcAft>
              <a:buSzPts val="3300"/>
              <a:buNone/>
              <a:defRPr/>
            </a:lvl5pPr>
            <a:lvl6pPr lvl="5">
              <a:spcBef>
                <a:spcPts val="0"/>
              </a:spcBef>
              <a:spcAft>
                <a:spcPts val="0"/>
              </a:spcAft>
              <a:buSzPts val="3300"/>
              <a:buNone/>
              <a:defRPr/>
            </a:lvl6pPr>
            <a:lvl7pPr lvl="6">
              <a:spcBef>
                <a:spcPts val="0"/>
              </a:spcBef>
              <a:spcAft>
                <a:spcPts val="0"/>
              </a:spcAft>
              <a:buSzPts val="3300"/>
              <a:buNone/>
              <a:defRPr/>
            </a:lvl7pPr>
            <a:lvl8pPr lvl="7">
              <a:spcBef>
                <a:spcPts val="0"/>
              </a:spcBef>
              <a:spcAft>
                <a:spcPts val="0"/>
              </a:spcAft>
              <a:buSzPts val="3300"/>
              <a:buNone/>
              <a:defRPr/>
            </a:lvl8pPr>
            <a:lvl9pPr lvl="8">
              <a:spcBef>
                <a:spcPts val="0"/>
              </a:spcBef>
              <a:spcAft>
                <a:spcPts val="0"/>
              </a:spcAft>
              <a:buSzPts val="3300"/>
              <a:buNone/>
              <a:defRPr/>
            </a:lvl9pPr>
          </a:lstStyle>
          <a:p>
            <a:endParaRPr/>
          </a:p>
        </p:txBody>
      </p:sp>
      <p:grpSp>
        <p:nvGrpSpPr>
          <p:cNvPr id="83" name="Google Shape;83;p6"/>
          <p:cNvGrpSpPr/>
          <p:nvPr/>
        </p:nvGrpSpPr>
        <p:grpSpPr>
          <a:xfrm>
            <a:off x="646517" y="855961"/>
            <a:ext cx="364000" cy="364400"/>
            <a:chOff x="-1511137" y="1842121"/>
            <a:chExt cx="273000" cy="273300"/>
          </a:xfrm>
        </p:grpSpPr>
        <p:cxnSp>
          <p:nvCxnSpPr>
            <p:cNvPr id="84" name="Google Shape;84;p6"/>
            <p:cNvCxnSpPr/>
            <p:nvPr/>
          </p:nvCxnSpPr>
          <p:spPr>
            <a:xfrm>
              <a:off x="-1374654" y="1842121"/>
              <a:ext cx="0" cy="273300"/>
            </a:xfrm>
            <a:prstGeom prst="straightConnector1">
              <a:avLst/>
            </a:prstGeom>
            <a:noFill/>
            <a:ln w="19050" cap="flat" cmpd="sng">
              <a:solidFill>
                <a:schemeClr val="lt1"/>
              </a:solidFill>
              <a:prstDash val="solid"/>
              <a:round/>
              <a:headEnd type="none" w="med" len="med"/>
              <a:tailEnd type="none" w="med" len="med"/>
            </a:ln>
          </p:spPr>
        </p:cxnSp>
        <p:cxnSp>
          <p:nvCxnSpPr>
            <p:cNvPr id="85" name="Google Shape;85;p6"/>
            <p:cNvCxnSpPr/>
            <p:nvPr/>
          </p:nvCxnSpPr>
          <p:spPr>
            <a:xfrm rot="10800000">
              <a:off x="-1511137" y="1978637"/>
              <a:ext cx="273000" cy="0"/>
            </a:xfrm>
            <a:prstGeom prst="straightConnector1">
              <a:avLst/>
            </a:prstGeom>
            <a:noFill/>
            <a:ln w="19050" cap="flat" cmpd="sng">
              <a:solidFill>
                <a:schemeClr val="lt1"/>
              </a:solidFill>
              <a:prstDash val="solid"/>
              <a:round/>
              <a:headEnd type="none" w="med" len="med"/>
              <a:tailEnd type="none" w="med" len="med"/>
            </a:ln>
          </p:spPr>
        </p:cxnSp>
        <p:cxnSp>
          <p:nvCxnSpPr>
            <p:cNvPr id="86" name="Google Shape;86;p6"/>
            <p:cNvCxnSpPr/>
            <p:nvPr/>
          </p:nvCxnSpPr>
          <p:spPr>
            <a:xfrm>
              <a:off x="-1374623" y="1841806"/>
              <a:ext cx="0" cy="273226"/>
            </a:xfrm>
            <a:prstGeom prst="straightConnector1">
              <a:avLst/>
            </a:prstGeom>
            <a:noFill/>
            <a:ln w="19050" cap="flat" cmpd="sng">
              <a:solidFill>
                <a:schemeClr val="lt1"/>
              </a:solidFill>
              <a:prstDash val="solid"/>
              <a:round/>
              <a:headEnd type="none" w="med" len="med"/>
              <a:tailEnd type="none" w="med" len="med"/>
            </a:ln>
          </p:spPr>
        </p:cxnSp>
        <p:cxnSp>
          <p:nvCxnSpPr>
            <p:cNvPr id="87" name="Google Shape;87;p6"/>
            <p:cNvCxnSpPr/>
            <p:nvPr/>
          </p:nvCxnSpPr>
          <p:spPr>
            <a:xfrm>
              <a:off x="-1374703" y="1841806"/>
              <a:ext cx="0" cy="273226"/>
            </a:xfrm>
            <a:prstGeom prst="straightConnector1">
              <a:avLst/>
            </a:prstGeom>
            <a:noFill/>
            <a:ln w="19050" cap="flat" cmpd="sng">
              <a:solidFill>
                <a:schemeClr val="lt1"/>
              </a:solidFill>
              <a:prstDash val="solid"/>
              <a:round/>
              <a:headEnd type="none" w="med" len="med"/>
              <a:tailEnd type="none" w="med" len="med"/>
            </a:ln>
          </p:spPr>
        </p:cxnSp>
      </p:grpSp>
      <p:sp>
        <p:nvSpPr>
          <p:cNvPr id="88" name="Google Shape;88;p6"/>
          <p:cNvSpPr/>
          <p:nvPr/>
        </p:nvSpPr>
        <p:spPr>
          <a:xfrm flipH="1">
            <a:off x="11645033" y="247433"/>
            <a:ext cx="2681200" cy="4915200"/>
          </a:xfrm>
          <a:prstGeom prst="round2SameRect">
            <a:avLst>
              <a:gd name="adj1" fmla="val 50000"/>
              <a:gd name="adj2" fmla="val 0"/>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6"/>
          <p:cNvSpPr/>
          <p:nvPr/>
        </p:nvSpPr>
        <p:spPr>
          <a:xfrm flipH="1">
            <a:off x="11585661" y="743057"/>
            <a:ext cx="445948" cy="445824"/>
          </a:xfrm>
          <a:custGeom>
            <a:avLst/>
            <a:gdLst/>
            <a:ahLst/>
            <a:cxnLst/>
            <a:rect l="l" t="t" r="r" b="b"/>
            <a:pathLst>
              <a:path w="3601" h="3600" extrusionOk="0">
                <a:moveTo>
                  <a:pt x="1811" y="0"/>
                </a:moveTo>
                <a:cubicBezTo>
                  <a:pt x="1790" y="128"/>
                  <a:pt x="1790" y="277"/>
                  <a:pt x="1768" y="405"/>
                </a:cubicBezTo>
                <a:cubicBezTo>
                  <a:pt x="1726" y="1129"/>
                  <a:pt x="1130" y="1725"/>
                  <a:pt x="405" y="1768"/>
                </a:cubicBezTo>
                <a:cubicBezTo>
                  <a:pt x="278" y="1789"/>
                  <a:pt x="129" y="1789"/>
                  <a:pt x="1" y="1810"/>
                </a:cubicBezTo>
                <a:cubicBezTo>
                  <a:pt x="129" y="1810"/>
                  <a:pt x="278" y="1832"/>
                  <a:pt x="405" y="1832"/>
                </a:cubicBezTo>
                <a:cubicBezTo>
                  <a:pt x="1130" y="1896"/>
                  <a:pt x="1726" y="2471"/>
                  <a:pt x="1768" y="3216"/>
                </a:cubicBezTo>
                <a:cubicBezTo>
                  <a:pt x="1790" y="3344"/>
                  <a:pt x="1790" y="3472"/>
                  <a:pt x="1811" y="3599"/>
                </a:cubicBezTo>
                <a:cubicBezTo>
                  <a:pt x="1811" y="3472"/>
                  <a:pt x="1832" y="3344"/>
                  <a:pt x="1832" y="3216"/>
                </a:cubicBezTo>
                <a:cubicBezTo>
                  <a:pt x="1896" y="2471"/>
                  <a:pt x="2471" y="1896"/>
                  <a:pt x="3217" y="1832"/>
                </a:cubicBezTo>
                <a:cubicBezTo>
                  <a:pt x="3344" y="1832"/>
                  <a:pt x="3472" y="1810"/>
                  <a:pt x="3600" y="1810"/>
                </a:cubicBezTo>
                <a:cubicBezTo>
                  <a:pt x="3472" y="1789"/>
                  <a:pt x="3344" y="1789"/>
                  <a:pt x="3217" y="1768"/>
                </a:cubicBezTo>
                <a:cubicBezTo>
                  <a:pt x="2471" y="1725"/>
                  <a:pt x="1896" y="1129"/>
                  <a:pt x="1832" y="405"/>
                </a:cubicBezTo>
                <a:cubicBezTo>
                  <a:pt x="1832" y="277"/>
                  <a:pt x="1811" y="128"/>
                  <a:pt x="181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6"/>
          <p:cNvSpPr/>
          <p:nvPr/>
        </p:nvSpPr>
        <p:spPr>
          <a:xfrm>
            <a:off x="-397533" y="5887767"/>
            <a:ext cx="1780000" cy="17800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6"/>
          <p:cNvSpPr/>
          <p:nvPr/>
        </p:nvSpPr>
        <p:spPr>
          <a:xfrm>
            <a:off x="396151" y="5200233"/>
            <a:ext cx="174400" cy="174400"/>
          </a:xfrm>
          <a:prstGeom prst="ellipse">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1858324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232"/>
        <p:cNvGrpSpPr/>
        <p:nvPr/>
      </p:nvGrpSpPr>
      <p:grpSpPr>
        <a:xfrm>
          <a:off x="0" y="0"/>
          <a:ext cx="0" cy="0"/>
          <a:chOff x="0" y="0"/>
          <a:chExt cx="0" cy="0"/>
        </a:xfrm>
      </p:grpSpPr>
    </p:spTree>
    <p:extLst>
      <p:ext uri="{BB962C8B-B14F-4D97-AF65-F5344CB8AC3E}">
        <p14:creationId xmlns:p14="http://schemas.microsoft.com/office/powerpoint/2010/main" val="121915147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86"/>
        <p:cNvGrpSpPr/>
        <p:nvPr/>
      </p:nvGrpSpPr>
      <p:grpSpPr>
        <a:xfrm>
          <a:off x="0" y="0"/>
          <a:ext cx="0" cy="0"/>
          <a:chOff x="0" y="0"/>
          <a:chExt cx="0" cy="0"/>
        </a:xfrm>
      </p:grpSpPr>
      <p:sp>
        <p:nvSpPr>
          <p:cNvPr id="287" name="Google Shape;287;p14"/>
          <p:cNvSpPr txBox="1">
            <a:spLocks noGrp="1"/>
          </p:cNvSpPr>
          <p:nvPr>
            <p:ph type="title"/>
          </p:nvPr>
        </p:nvSpPr>
        <p:spPr>
          <a:xfrm>
            <a:off x="3410200" y="5171800"/>
            <a:ext cx="5371600" cy="658000"/>
          </a:xfrm>
          <a:prstGeom prst="rect">
            <a:avLst/>
          </a:prstGeom>
        </p:spPr>
        <p:txBody>
          <a:bodyPr spcFirstLastPara="1" wrap="square" lIns="91425" tIns="91425" rIns="91425" bIns="91425" anchor="t" anchorCtr="0">
            <a:noAutofit/>
          </a:bodyPr>
          <a:lstStyle>
            <a:lvl1pPr lvl="0">
              <a:spcBef>
                <a:spcPts val="0"/>
              </a:spcBef>
              <a:spcAft>
                <a:spcPts val="0"/>
              </a:spcAft>
              <a:buSzPts val="2200"/>
              <a:buNone/>
              <a:defRPr sz="2933"/>
            </a:lvl1pPr>
            <a:lvl2pPr lvl="1">
              <a:spcBef>
                <a:spcPts val="0"/>
              </a:spcBef>
              <a:spcAft>
                <a:spcPts val="0"/>
              </a:spcAft>
              <a:buSzPts val="2200"/>
              <a:buNone/>
              <a:defRPr sz="2933"/>
            </a:lvl2pPr>
            <a:lvl3pPr lvl="2">
              <a:spcBef>
                <a:spcPts val="0"/>
              </a:spcBef>
              <a:spcAft>
                <a:spcPts val="0"/>
              </a:spcAft>
              <a:buSzPts val="2200"/>
              <a:buNone/>
              <a:defRPr sz="2933"/>
            </a:lvl3pPr>
            <a:lvl4pPr lvl="3">
              <a:spcBef>
                <a:spcPts val="0"/>
              </a:spcBef>
              <a:spcAft>
                <a:spcPts val="0"/>
              </a:spcAft>
              <a:buSzPts val="2200"/>
              <a:buNone/>
              <a:defRPr sz="2933"/>
            </a:lvl4pPr>
            <a:lvl5pPr lvl="4">
              <a:spcBef>
                <a:spcPts val="0"/>
              </a:spcBef>
              <a:spcAft>
                <a:spcPts val="0"/>
              </a:spcAft>
              <a:buSzPts val="2200"/>
              <a:buNone/>
              <a:defRPr sz="2933"/>
            </a:lvl5pPr>
            <a:lvl6pPr lvl="5">
              <a:spcBef>
                <a:spcPts val="0"/>
              </a:spcBef>
              <a:spcAft>
                <a:spcPts val="0"/>
              </a:spcAft>
              <a:buSzPts val="2200"/>
              <a:buNone/>
              <a:defRPr sz="2933"/>
            </a:lvl6pPr>
            <a:lvl7pPr lvl="6">
              <a:spcBef>
                <a:spcPts val="0"/>
              </a:spcBef>
              <a:spcAft>
                <a:spcPts val="0"/>
              </a:spcAft>
              <a:buSzPts val="2200"/>
              <a:buNone/>
              <a:defRPr sz="2933"/>
            </a:lvl7pPr>
            <a:lvl8pPr lvl="7">
              <a:spcBef>
                <a:spcPts val="0"/>
              </a:spcBef>
              <a:spcAft>
                <a:spcPts val="0"/>
              </a:spcAft>
              <a:buSzPts val="2200"/>
              <a:buNone/>
              <a:defRPr sz="2933"/>
            </a:lvl8pPr>
            <a:lvl9pPr lvl="8">
              <a:spcBef>
                <a:spcPts val="0"/>
              </a:spcBef>
              <a:spcAft>
                <a:spcPts val="0"/>
              </a:spcAft>
              <a:buSzPts val="2200"/>
              <a:buNone/>
              <a:defRPr sz="2933"/>
            </a:lvl9pPr>
          </a:lstStyle>
          <a:p>
            <a:endParaRPr/>
          </a:p>
        </p:txBody>
      </p:sp>
      <p:sp>
        <p:nvSpPr>
          <p:cNvPr id="288" name="Google Shape;288;p14"/>
          <p:cNvSpPr txBox="1">
            <a:spLocks noGrp="1"/>
          </p:cNvSpPr>
          <p:nvPr>
            <p:ph type="subTitle" idx="1"/>
          </p:nvPr>
        </p:nvSpPr>
        <p:spPr>
          <a:xfrm>
            <a:off x="1609000" y="2615500"/>
            <a:ext cx="8974000" cy="230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900"/>
              <a:buNone/>
              <a:defRPr sz="3867"/>
            </a:lvl1pPr>
            <a:lvl2pPr lvl="1" algn="ctr" rtl="0">
              <a:lnSpc>
                <a:spcPct val="100000"/>
              </a:lnSpc>
              <a:spcBef>
                <a:spcPts val="0"/>
              </a:spcBef>
              <a:spcAft>
                <a:spcPts val="0"/>
              </a:spcAft>
              <a:buSzPts val="2900"/>
              <a:buNone/>
              <a:defRPr sz="3867"/>
            </a:lvl2pPr>
            <a:lvl3pPr lvl="2" algn="ctr" rtl="0">
              <a:lnSpc>
                <a:spcPct val="100000"/>
              </a:lnSpc>
              <a:spcBef>
                <a:spcPts val="0"/>
              </a:spcBef>
              <a:spcAft>
                <a:spcPts val="0"/>
              </a:spcAft>
              <a:buSzPts val="2900"/>
              <a:buNone/>
              <a:defRPr sz="3867"/>
            </a:lvl3pPr>
            <a:lvl4pPr lvl="3" algn="ctr" rtl="0">
              <a:lnSpc>
                <a:spcPct val="100000"/>
              </a:lnSpc>
              <a:spcBef>
                <a:spcPts val="0"/>
              </a:spcBef>
              <a:spcAft>
                <a:spcPts val="0"/>
              </a:spcAft>
              <a:buSzPts val="2900"/>
              <a:buNone/>
              <a:defRPr sz="3867"/>
            </a:lvl4pPr>
            <a:lvl5pPr lvl="4" algn="ctr" rtl="0">
              <a:lnSpc>
                <a:spcPct val="100000"/>
              </a:lnSpc>
              <a:spcBef>
                <a:spcPts val="0"/>
              </a:spcBef>
              <a:spcAft>
                <a:spcPts val="0"/>
              </a:spcAft>
              <a:buSzPts val="2900"/>
              <a:buNone/>
              <a:defRPr sz="3867"/>
            </a:lvl5pPr>
            <a:lvl6pPr lvl="5" algn="ctr" rtl="0">
              <a:lnSpc>
                <a:spcPct val="100000"/>
              </a:lnSpc>
              <a:spcBef>
                <a:spcPts val="0"/>
              </a:spcBef>
              <a:spcAft>
                <a:spcPts val="0"/>
              </a:spcAft>
              <a:buSzPts val="2900"/>
              <a:buNone/>
              <a:defRPr sz="3867"/>
            </a:lvl6pPr>
            <a:lvl7pPr lvl="6" algn="ctr" rtl="0">
              <a:lnSpc>
                <a:spcPct val="100000"/>
              </a:lnSpc>
              <a:spcBef>
                <a:spcPts val="0"/>
              </a:spcBef>
              <a:spcAft>
                <a:spcPts val="0"/>
              </a:spcAft>
              <a:buSzPts val="2900"/>
              <a:buNone/>
              <a:defRPr sz="3867"/>
            </a:lvl7pPr>
            <a:lvl8pPr lvl="7" algn="ctr" rtl="0">
              <a:lnSpc>
                <a:spcPct val="100000"/>
              </a:lnSpc>
              <a:spcBef>
                <a:spcPts val="0"/>
              </a:spcBef>
              <a:spcAft>
                <a:spcPts val="0"/>
              </a:spcAft>
              <a:buSzPts val="2900"/>
              <a:buNone/>
              <a:defRPr sz="3867"/>
            </a:lvl8pPr>
            <a:lvl9pPr lvl="8" algn="ctr" rtl="0">
              <a:lnSpc>
                <a:spcPct val="100000"/>
              </a:lnSpc>
              <a:spcBef>
                <a:spcPts val="0"/>
              </a:spcBef>
              <a:spcAft>
                <a:spcPts val="0"/>
              </a:spcAft>
              <a:buSzPts val="2900"/>
              <a:buNone/>
              <a:defRPr sz="3867"/>
            </a:lvl9pPr>
          </a:lstStyle>
          <a:p>
            <a:endParaRPr/>
          </a:p>
        </p:txBody>
      </p:sp>
      <p:sp>
        <p:nvSpPr>
          <p:cNvPr id="289" name="Google Shape;289;p14"/>
          <p:cNvSpPr/>
          <p:nvPr/>
        </p:nvSpPr>
        <p:spPr>
          <a:xfrm>
            <a:off x="11042133" y="-874700"/>
            <a:ext cx="1911600" cy="19116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14"/>
          <p:cNvSpPr/>
          <p:nvPr/>
        </p:nvSpPr>
        <p:spPr>
          <a:xfrm>
            <a:off x="10583001" y="3857634"/>
            <a:ext cx="3085969" cy="2274941"/>
          </a:xfrm>
          <a:custGeom>
            <a:avLst/>
            <a:gdLst/>
            <a:ahLst/>
            <a:cxnLst/>
            <a:rect l="l" t="t" r="r" b="b"/>
            <a:pathLst>
              <a:path w="24919" h="18370" extrusionOk="0">
                <a:moveTo>
                  <a:pt x="20893" y="117"/>
                </a:moveTo>
                <a:cubicBezTo>
                  <a:pt x="21937" y="117"/>
                  <a:pt x="22746" y="415"/>
                  <a:pt x="23194" y="1012"/>
                </a:cubicBezTo>
                <a:cubicBezTo>
                  <a:pt x="24770" y="3163"/>
                  <a:pt x="21064" y="8572"/>
                  <a:pt x="14909" y="13087"/>
                </a:cubicBezTo>
                <a:cubicBezTo>
                  <a:pt x="11927" y="15281"/>
                  <a:pt x="8818" y="16921"/>
                  <a:pt x="6155" y="17730"/>
                </a:cubicBezTo>
                <a:cubicBezTo>
                  <a:pt x="5014" y="18071"/>
                  <a:pt x="4019" y="18240"/>
                  <a:pt x="3196" y="18240"/>
                </a:cubicBezTo>
                <a:cubicBezTo>
                  <a:pt x="2115" y="18240"/>
                  <a:pt x="1330" y="17948"/>
                  <a:pt x="895" y="17368"/>
                </a:cubicBezTo>
                <a:cubicBezTo>
                  <a:pt x="150" y="16324"/>
                  <a:pt x="575" y="14514"/>
                  <a:pt x="2130" y="12235"/>
                </a:cubicBezTo>
                <a:cubicBezTo>
                  <a:pt x="3685" y="9935"/>
                  <a:pt x="6198" y="7486"/>
                  <a:pt x="9180" y="5292"/>
                </a:cubicBezTo>
                <a:cubicBezTo>
                  <a:pt x="13610" y="2034"/>
                  <a:pt x="18125" y="117"/>
                  <a:pt x="20893" y="117"/>
                </a:cubicBezTo>
                <a:close/>
                <a:moveTo>
                  <a:pt x="20889" y="1"/>
                </a:moveTo>
                <a:cubicBezTo>
                  <a:pt x="18081" y="1"/>
                  <a:pt x="13550" y="1899"/>
                  <a:pt x="9095" y="5165"/>
                </a:cubicBezTo>
                <a:cubicBezTo>
                  <a:pt x="6092" y="7379"/>
                  <a:pt x="3578" y="9850"/>
                  <a:pt x="2002" y="12150"/>
                </a:cubicBezTo>
                <a:cubicBezTo>
                  <a:pt x="426" y="14472"/>
                  <a:pt x="0" y="16367"/>
                  <a:pt x="788" y="17453"/>
                </a:cubicBezTo>
                <a:cubicBezTo>
                  <a:pt x="1236" y="18071"/>
                  <a:pt x="2066" y="18369"/>
                  <a:pt x="3195" y="18369"/>
                </a:cubicBezTo>
                <a:cubicBezTo>
                  <a:pt x="4047" y="18369"/>
                  <a:pt x="5048" y="18199"/>
                  <a:pt x="6198" y="17858"/>
                </a:cubicBezTo>
                <a:cubicBezTo>
                  <a:pt x="8860" y="17049"/>
                  <a:pt x="11991" y="15387"/>
                  <a:pt x="14994" y="13194"/>
                </a:cubicBezTo>
                <a:cubicBezTo>
                  <a:pt x="21192" y="8636"/>
                  <a:pt x="24919" y="3141"/>
                  <a:pt x="23300" y="926"/>
                </a:cubicBezTo>
                <a:cubicBezTo>
                  <a:pt x="22841" y="298"/>
                  <a:pt x="22000" y="1"/>
                  <a:pt x="2088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14"/>
          <p:cNvSpPr/>
          <p:nvPr/>
        </p:nvSpPr>
        <p:spPr>
          <a:xfrm>
            <a:off x="10627831" y="5077471"/>
            <a:ext cx="445824" cy="445824"/>
          </a:xfrm>
          <a:custGeom>
            <a:avLst/>
            <a:gdLst/>
            <a:ahLst/>
            <a:cxnLst/>
            <a:rect l="l" t="t" r="r" b="b"/>
            <a:pathLst>
              <a:path w="3600" h="3600" extrusionOk="0">
                <a:moveTo>
                  <a:pt x="1811" y="0"/>
                </a:moveTo>
                <a:cubicBezTo>
                  <a:pt x="1789" y="128"/>
                  <a:pt x="1789" y="277"/>
                  <a:pt x="1768" y="405"/>
                </a:cubicBezTo>
                <a:cubicBezTo>
                  <a:pt x="1726" y="1129"/>
                  <a:pt x="1129" y="1725"/>
                  <a:pt x="405" y="1768"/>
                </a:cubicBezTo>
                <a:cubicBezTo>
                  <a:pt x="277" y="1789"/>
                  <a:pt x="128" y="1789"/>
                  <a:pt x="0" y="1810"/>
                </a:cubicBezTo>
                <a:cubicBezTo>
                  <a:pt x="128" y="1810"/>
                  <a:pt x="277" y="1832"/>
                  <a:pt x="405" y="1832"/>
                </a:cubicBezTo>
                <a:cubicBezTo>
                  <a:pt x="1129" y="1895"/>
                  <a:pt x="1726" y="2471"/>
                  <a:pt x="1768" y="3216"/>
                </a:cubicBezTo>
                <a:cubicBezTo>
                  <a:pt x="1789" y="3344"/>
                  <a:pt x="1789" y="3472"/>
                  <a:pt x="1811" y="3599"/>
                </a:cubicBezTo>
                <a:cubicBezTo>
                  <a:pt x="1811" y="3472"/>
                  <a:pt x="1832" y="3344"/>
                  <a:pt x="1832" y="3216"/>
                </a:cubicBezTo>
                <a:cubicBezTo>
                  <a:pt x="1896" y="2471"/>
                  <a:pt x="2471" y="1895"/>
                  <a:pt x="3216" y="1832"/>
                </a:cubicBezTo>
                <a:cubicBezTo>
                  <a:pt x="3344" y="1832"/>
                  <a:pt x="3472" y="1810"/>
                  <a:pt x="3600" y="1810"/>
                </a:cubicBezTo>
                <a:cubicBezTo>
                  <a:pt x="3472" y="1789"/>
                  <a:pt x="3344" y="1789"/>
                  <a:pt x="3216" y="1768"/>
                </a:cubicBezTo>
                <a:cubicBezTo>
                  <a:pt x="2471" y="1725"/>
                  <a:pt x="1896" y="1129"/>
                  <a:pt x="1832" y="405"/>
                </a:cubicBezTo>
                <a:cubicBezTo>
                  <a:pt x="1832" y="277"/>
                  <a:pt x="1811" y="128"/>
                  <a:pt x="181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14"/>
          <p:cNvSpPr/>
          <p:nvPr/>
        </p:nvSpPr>
        <p:spPr>
          <a:xfrm>
            <a:off x="-606438" y="611231"/>
            <a:ext cx="1557393" cy="654500"/>
          </a:xfrm>
          <a:custGeom>
            <a:avLst/>
            <a:gdLst/>
            <a:ahLst/>
            <a:cxnLst/>
            <a:rect l="l" t="t" r="r" b="b"/>
            <a:pathLst>
              <a:path w="6539" h="2748" extrusionOk="0">
                <a:moveTo>
                  <a:pt x="3259" y="107"/>
                </a:moveTo>
                <a:cubicBezTo>
                  <a:pt x="5027" y="107"/>
                  <a:pt x="6454" y="660"/>
                  <a:pt x="6454" y="1385"/>
                </a:cubicBezTo>
                <a:cubicBezTo>
                  <a:pt x="6454" y="2087"/>
                  <a:pt x="5027" y="2641"/>
                  <a:pt x="3259" y="2641"/>
                </a:cubicBezTo>
                <a:cubicBezTo>
                  <a:pt x="1513" y="2641"/>
                  <a:pt x="86" y="2066"/>
                  <a:pt x="86" y="1385"/>
                </a:cubicBezTo>
                <a:cubicBezTo>
                  <a:pt x="86" y="660"/>
                  <a:pt x="1513" y="107"/>
                  <a:pt x="3259" y="107"/>
                </a:cubicBezTo>
                <a:close/>
                <a:moveTo>
                  <a:pt x="3259" y="0"/>
                </a:moveTo>
                <a:cubicBezTo>
                  <a:pt x="1428" y="0"/>
                  <a:pt x="1" y="618"/>
                  <a:pt x="1" y="1385"/>
                </a:cubicBezTo>
                <a:cubicBezTo>
                  <a:pt x="1" y="2151"/>
                  <a:pt x="1428" y="2748"/>
                  <a:pt x="3259" y="2748"/>
                </a:cubicBezTo>
                <a:cubicBezTo>
                  <a:pt x="5112" y="2748"/>
                  <a:pt x="6539" y="2151"/>
                  <a:pt x="6539" y="1385"/>
                </a:cubicBezTo>
                <a:cubicBezTo>
                  <a:pt x="6539" y="618"/>
                  <a:pt x="5112" y="0"/>
                  <a:pt x="3259"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14"/>
          <p:cNvSpPr/>
          <p:nvPr/>
        </p:nvSpPr>
        <p:spPr>
          <a:xfrm>
            <a:off x="-606438" y="939116"/>
            <a:ext cx="1557393" cy="654739"/>
          </a:xfrm>
          <a:custGeom>
            <a:avLst/>
            <a:gdLst/>
            <a:ahLst/>
            <a:cxnLst/>
            <a:rect l="l" t="t" r="r" b="b"/>
            <a:pathLst>
              <a:path w="6539" h="2749" extrusionOk="0">
                <a:moveTo>
                  <a:pt x="3259" y="107"/>
                </a:moveTo>
                <a:cubicBezTo>
                  <a:pt x="5027" y="107"/>
                  <a:pt x="6454" y="682"/>
                  <a:pt x="6454" y="1385"/>
                </a:cubicBezTo>
                <a:cubicBezTo>
                  <a:pt x="6454" y="2088"/>
                  <a:pt x="5027" y="2642"/>
                  <a:pt x="3259" y="2642"/>
                </a:cubicBezTo>
                <a:cubicBezTo>
                  <a:pt x="1513" y="2642"/>
                  <a:pt x="86" y="2088"/>
                  <a:pt x="86" y="1385"/>
                </a:cubicBezTo>
                <a:cubicBezTo>
                  <a:pt x="86" y="682"/>
                  <a:pt x="1513" y="107"/>
                  <a:pt x="3259" y="107"/>
                </a:cubicBezTo>
                <a:close/>
                <a:moveTo>
                  <a:pt x="3259" y="1"/>
                </a:moveTo>
                <a:cubicBezTo>
                  <a:pt x="1428" y="1"/>
                  <a:pt x="1" y="618"/>
                  <a:pt x="1" y="1385"/>
                </a:cubicBezTo>
                <a:cubicBezTo>
                  <a:pt x="1" y="2152"/>
                  <a:pt x="1428" y="2748"/>
                  <a:pt x="3259" y="2748"/>
                </a:cubicBezTo>
                <a:cubicBezTo>
                  <a:pt x="5112" y="2748"/>
                  <a:pt x="6539" y="2152"/>
                  <a:pt x="6539" y="1385"/>
                </a:cubicBezTo>
                <a:cubicBezTo>
                  <a:pt x="6539" y="618"/>
                  <a:pt x="5112" y="1"/>
                  <a:pt x="3259"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14"/>
          <p:cNvSpPr/>
          <p:nvPr/>
        </p:nvSpPr>
        <p:spPr>
          <a:xfrm>
            <a:off x="-606438" y="1267241"/>
            <a:ext cx="1557393" cy="654500"/>
          </a:xfrm>
          <a:custGeom>
            <a:avLst/>
            <a:gdLst/>
            <a:ahLst/>
            <a:cxnLst/>
            <a:rect l="l" t="t" r="r" b="b"/>
            <a:pathLst>
              <a:path w="6539" h="2748" extrusionOk="0">
                <a:moveTo>
                  <a:pt x="3259" y="86"/>
                </a:moveTo>
                <a:cubicBezTo>
                  <a:pt x="5027" y="86"/>
                  <a:pt x="6454" y="661"/>
                  <a:pt x="6454" y="1364"/>
                </a:cubicBezTo>
                <a:cubicBezTo>
                  <a:pt x="6454" y="2066"/>
                  <a:pt x="5027" y="2641"/>
                  <a:pt x="3259" y="2641"/>
                </a:cubicBezTo>
                <a:cubicBezTo>
                  <a:pt x="1513" y="2641"/>
                  <a:pt x="86" y="2066"/>
                  <a:pt x="86" y="1364"/>
                </a:cubicBezTo>
                <a:cubicBezTo>
                  <a:pt x="86" y="661"/>
                  <a:pt x="1513" y="86"/>
                  <a:pt x="3259" y="86"/>
                </a:cubicBezTo>
                <a:close/>
                <a:moveTo>
                  <a:pt x="3259" y="1"/>
                </a:moveTo>
                <a:cubicBezTo>
                  <a:pt x="1428" y="1"/>
                  <a:pt x="1" y="597"/>
                  <a:pt x="1" y="1364"/>
                </a:cubicBezTo>
                <a:cubicBezTo>
                  <a:pt x="1" y="2130"/>
                  <a:pt x="1428" y="2748"/>
                  <a:pt x="3259" y="2748"/>
                </a:cubicBezTo>
                <a:cubicBezTo>
                  <a:pt x="5112" y="2748"/>
                  <a:pt x="6539" y="2130"/>
                  <a:pt x="6539" y="1364"/>
                </a:cubicBezTo>
                <a:cubicBezTo>
                  <a:pt x="6539" y="597"/>
                  <a:pt x="5112" y="1"/>
                  <a:pt x="3259"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 name="Google Shape;295;p14"/>
          <p:cNvSpPr/>
          <p:nvPr/>
        </p:nvSpPr>
        <p:spPr>
          <a:xfrm>
            <a:off x="-606438" y="1595125"/>
            <a:ext cx="1557393" cy="654739"/>
          </a:xfrm>
          <a:custGeom>
            <a:avLst/>
            <a:gdLst/>
            <a:ahLst/>
            <a:cxnLst/>
            <a:rect l="l" t="t" r="r" b="b"/>
            <a:pathLst>
              <a:path w="6539" h="2749" extrusionOk="0">
                <a:moveTo>
                  <a:pt x="3259" y="107"/>
                </a:moveTo>
                <a:cubicBezTo>
                  <a:pt x="5027" y="107"/>
                  <a:pt x="6454" y="661"/>
                  <a:pt x="6454" y="1364"/>
                </a:cubicBezTo>
                <a:cubicBezTo>
                  <a:pt x="6454" y="2067"/>
                  <a:pt x="5027" y="2642"/>
                  <a:pt x="3259" y="2642"/>
                </a:cubicBezTo>
                <a:cubicBezTo>
                  <a:pt x="1513" y="2642"/>
                  <a:pt x="86" y="2067"/>
                  <a:pt x="86" y="1364"/>
                </a:cubicBezTo>
                <a:cubicBezTo>
                  <a:pt x="86" y="661"/>
                  <a:pt x="1513" y="107"/>
                  <a:pt x="3259" y="107"/>
                </a:cubicBezTo>
                <a:close/>
                <a:moveTo>
                  <a:pt x="3259" y="1"/>
                </a:moveTo>
                <a:cubicBezTo>
                  <a:pt x="1428" y="1"/>
                  <a:pt x="1" y="597"/>
                  <a:pt x="1" y="1364"/>
                </a:cubicBezTo>
                <a:cubicBezTo>
                  <a:pt x="1" y="2131"/>
                  <a:pt x="1428" y="2748"/>
                  <a:pt x="3259" y="2748"/>
                </a:cubicBezTo>
                <a:cubicBezTo>
                  <a:pt x="5112" y="2748"/>
                  <a:pt x="6539" y="2131"/>
                  <a:pt x="6539" y="1364"/>
                </a:cubicBezTo>
                <a:cubicBezTo>
                  <a:pt x="6539" y="597"/>
                  <a:pt x="5112" y="1"/>
                  <a:pt x="3259"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96" name="Google Shape;296;p14"/>
          <p:cNvGrpSpPr/>
          <p:nvPr/>
        </p:nvGrpSpPr>
        <p:grpSpPr>
          <a:xfrm>
            <a:off x="-460334" y="4649759"/>
            <a:ext cx="2962668" cy="2965608"/>
            <a:chOff x="-345251" y="3487319"/>
            <a:chExt cx="2222001" cy="2224206"/>
          </a:xfrm>
        </p:grpSpPr>
        <p:sp>
          <p:nvSpPr>
            <p:cNvPr id="297" name="Google Shape;297;p14"/>
            <p:cNvSpPr/>
            <p:nvPr/>
          </p:nvSpPr>
          <p:spPr>
            <a:xfrm>
              <a:off x="-146252" y="3688475"/>
              <a:ext cx="1823994" cy="1824052"/>
            </a:xfrm>
            <a:custGeom>
              <a:avLst/>
              <a:gdLst/>
              <a:ahLst/>
              <a:cxnLst/>
              <a:rect l="l" t="t" r="r" b="b"/>
              <a:pathLst>
                <a:path w="17763" h="17764" extrusionOk="0">
                  <a:moveTo>
                    <a:pt x="22" y="1"/>
                  </a:moveTo>
                  <a:lnTo>
                    <a:pt x="0" y="22"/>
                  </a:lnTo>
                  <a:lnTo>
                    <a:pt x="17741" y="17763"/>
                  </a:lnTo>
                  <a:lnTo>
                    <a:pt x="17763" y="17720"/>
                  </a:lnTo>
                  <a:lnTo>
                    <a:pt x="22" y="1"/>
                  </a:lnTo>
                  <a:close/>
                </a:path>
              </a:pathLst>
            </a:cu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14"/>
            <p:cNvSpPr/>
            <p:nvPr/>
          </p:nvSpPr>
          <p:spPr>
            <a:xfrm>
              <a:off x="-299352" y="3929061"/>
              <a:ext cx="2128044" cy="1342882"/>
            </a:xfrm>
            <a:custGeom>
              <a:avLst/>
              <a:gdLst/>
              <a:ahLst/>
              <a:cxnLst/>
              <a:rect l="l" t="t" r="r" b="b"/>
              <a:pathLst>
                <a:path w="20724" h="13078" extrusionOk="0">
                  <a:moveTo>
                    <a:pt x="22" y="1"/>
                  </a:moveTo>
                  <a:lnTo>
                    <a:pt x="1" y="43"/>
                  </a:lnTo>
                  <a:lnTo>
                    <a:pt x="20702" y="13077"/>
                  </a:lnTo>
                  <a:lnTo>
                    <a:pt x="20723" y="13035"/>
                  </a:lnTo>
                  <a:lnTo>
                    <a:pt x="22" y="1"/>
                  </a:lnTo>
                  <a:close/>
                </a:path>
              </a:pathLst>
            </a:cu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14"/>
            <p:cNvSpPr/>
            <p:nvPr/>
          </p:nvSpPr>
          <p:spPr>
            <a:xfrm>
              <a:off x="-345251" y="4235262"/>
              <a:ext cx="2222001" cy="728327"/>
            </a:xfrm>
            <a:custGeom>
              <a:avLst/>
              <a:gdLst/>
              <a:ahLst/>
              <a:cxnLst/>
              <a:rect l="l" t="t" r="r" b="b"/>
              <a:pathLst>
                <a:path w="21639" h="7093" extrusionOk="0">
                  <a:moveTo>
                    <a:pt x="0" y="0"/>
                  </a:moveTo>
                  <a:lnTo>
                    <a:pt x="0" y="43"/>
                  </a:lnTo>
                  <a:lnTo>
                    <a:pt x="21639" y="7092"/>
                  </a:lnTo>
                  <a:lnTo>
                    <a:pt x="21639" y="7071"/>
                  </a:lnTo>
                  <a:lnTo>
                    <a:pt x="0" y="0"/>
                  </a:lnTo>
                  <a:close/>
                </a:path>
              </a:pathLst>
            </a:cu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4"/>
            <p:cNvSpPr/>
            <p:nvPr/>
          </p:nvSpPr>
          <p:spPr>
            <a:xfrm>
              <a:off x="-284052" y="4578531"/>
              <a:ext cx="2099600" cy="43845"/>
            </a:xfrm>
            <a:custGeom>
              <a:avLst/>
              <a:gdLst/>
              <a:ahLst/>
              <a:cxnLst/>
              <a:rect l="l" t="t" r="r" b="b"/>
              <a:pathLst>
                <a:path w="20447" h="427" extrusionOk="0">
                  <a:moveTo>
                    <a:pt x="1" y="1"/>
                  </a:moveTo>
                  <a:lnTo>
                    <a:pt x="1" y="44"/>
                  </a:lnTo>
                  <a:lnTo>
                    <a:pt x="20446" y="427"/>
                  </a:lnTo>
                  <a:lnTo>
                    <a:pt x="20446" y="384"/>
                  </a:lnTo>
                  <a:lnTo>
                    <a:pt x="1" y="1"/>
                  </a:lnTo>
                  <a:close/>
                </a:path>
              </a:pathLst>
            </a:cu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14"/>
            <p:cNvSpPr/>
            <p:nvPr/>
          </p:nvSpPr>
          <p:spPr>
            <a:xfrm>
              <a:off x="-122224" y="4274589"/>
              <a:ext cx="1775937" cy="651829"/>
            </a:xfrm>
            <a:custGeom>
              <a:avLst/>
              <a:gdLst/>
              <a:ahLst/>
              <a:cxnLst/>
              <a:rect l="l" t="t" r="r" b="b"/>
              <a:pathLst>
                <a:path w="17295" h="6348" extrusionOk="0">
                  <a:moveTo>
                    <a:pt x="17273" y="1"/>
                  </a:moveTo>
                  <a:lnTo>
                    <a:pt x="1" y="6305"/>
                  </a:lnTo>
                  <a:lnTo>
                    <a:pt x="22" y="6347"/>
                  </a:lnTo>
                  <a:lnTo>
                    <a:pt x="17294" y="43"/>
                  </a:lnTo>
                  <a:lnTo>
                    <a:pt x="17273" y="1"/>
                  </a:lnTo>
                  <a:close/>
                </a:path>
              </a:pathLst>
            </a:cu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14"/>
            <p:cNvSpPr/>
            <p:nvPr/>
          </p:nvSpPr>
          <p:spPr>
            <a:xfrm>
              <a:off x="127089" y="3961920"/>
              <a:ext cx="1277299" cy="1277165"/>
            </a:xfrm>
            <a:custGeom>
              <a:avLst/>
              <a:gdLst/>
              <a:ahLst/>
              <a:cxnLst/>
              <a:rect l="l" t="t" r="r" b="b"/>
              <a:pathLst>
                <a:path w="12439" h="12438" extrusionOk="0">
                  <a:moveTo>
                    <a:pt x="12396" y="0"/>
                  </a:moveTo>
                  <a:lnTo>
                    <a:pt x="1" y="12395"/>
                  </a:lnTo>
                  <a:lnTo>
                    <a:pt x="43" y="12438"/>
                  </a:lnTo>
                  <a:lnTo>
                    <a:pt x="12438" y="21"/>
                  </a:lnTo>
                  <a:lnTo>
                    <a:pt x="12396" y="0"/>
                  </a:lnTo>
                  <a:close/>
                </a:path>
              </a:pathLst>
            </a:cu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14"/>
            <p:cNvSpPr/>
            <p:nvPr/>
          </p:nvSpPr>
          <p:spPr>
            <a:xfrm>
              <a:off x="439860" y="3712606"/>
              <a:ext cx="651742" cy="1775791"/>
            </a:xfrm>
            <a:custGeom>
              <a:avLst/>
              <a:gdLst/>
              <a:ahLst/>
              <a:cxnLst/>
              <a:rect l="l" t="t" r="r" b="b"/>
              <a:pathLst>
                <a:path w="6347" h="17294" extrusionOk="0">
                  <a:moveTo>
                    <a:pt x="6304" y="0"/>
                  </a:moveTo>
                  <a:lnTo>
                    <a:pt x="0" y="17272"/>
                  </a:lnTo>
                  <a:lnTo>
                    <a:pt x="43" y="17294"/>
                  </a:lnTo>
                  <a:lnTo>
                    <a:pt x="6347" y="21"/>
                  </a:lnTo>
                  <a:lnTo>
                    <a:pt x="6304" y="0"/>
                  </a:lnTo>
                  <a:close/>
                </a:path>
              </a:pathLst>
            </a:cu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14"/>
            <p:cNvSpPr/>
            <p:nvPr/>
          </p:nvSpPr>
          <p:spPr>
            <a:xfrm>
              <a:off x="743800" y="3550777"/>
              <a:ext cx="43846" cy="2099446"/>
            </a:xfrm>
            <a:custGeom>
              <a:avLst/>
              <a:gdLst/>
              <a:ahLst/>
              <a:cxnLst/>
              <a:rect l="l" t="t" r="r" b="b"/>
              <a:pathLst>
                <a:path w="427" h="20446" extrusionOk="0">
                  <a:moveTo>
                    <a:pt x="0" y="0"/>
                  </a:moveTo>
                  <a:lnTo>
                    <a:pt x="384" y="20446"/>
                  </a:lnTo>
                  <a:lnTo>
                    <a:pt x="426" y="20446"/>
                  </a:lnTo>
                  <a:lnTo>
                    <a:pt x="43" y="0"/>
                  </a:lnTo>
                  <a:close/>
                </a:path>
              </a:pathLst>
            </a:cu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14"/>
            <p:cNvSpPr/>
            <p:nvPr/>
          </p:nvSpPr>
          <p:spPr>
            <a:xfrm>
              <a:off x="400430" y="3487319"/>
              <a:ext cx="730604" cy="2224206"/>
            </a:xfrm>
            <a:custGeom>
              <a:avLst/>
              <a:gdLst/>
              <a:ahLst/>
              <a:cxnLst/>
              <a:rect l="l" t="t" r="r" b="b"/>
              <a:pathLst>
                <a:path w="7115" h="21661" extrusionOk="0">
                  <a:moveTo>
                    <a:pt x="43" y="0"/>
                  </a:moveTo>
                  <a:lnTo>
                    <a:pt x="1" y="22"/>
                  </a:lnTo>
                  <a:lnTo>
                    <a:pt x="7072" y="21660"/>
                  </a:lnTo>
                  <a:lnTo>
                    <a:pt x="7114" y="21660"/>
                  </a:lnTo>
                  <a:lnTo>
                    <a:pt x="43" y="0"/>
                  </a:lnTo>
                  <a:close/>
                </a:path>
              </a:pathLst>
            </a:cu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14"/>
            <p:cNvSpPr/>
            <p:nvPr/>
          </p:nvSpPr>
          <p:spPr>
            <a:xfrm>
              <a:off x="94333" y="3535478"/>
              <a:ext cx="1342812" cy="2127889"/>
            </a:xfrm>
            <a:custGeom>
              <a:avLst/>
              <a:gdLst/>
              <a:ahLst/>
              <a:cxnLst/>
              <a:rect l="l" t="t" r="r" b="b"/>
              <a:pathLst>
                <a:path w="13077" h="20723" extrusionOk="0">
                  <a:moveTo>
                    <a:pt x="43" y="0"/>
                  </a:moveTo>
                  <a:lnTo>
                    <a:pt x="0" y="21"/>
                  </a:lnTo>
                  <a:lnTo>
                    <a:pt x="13034" y="20723"/>
                  </a:lnTo>
                  <a:lnTo>
                    <a:pt x="13077" y="20701"/>
                  </a:lnTo>
                  <a:lnTo>
                    <a:pt x="43" y="0"/>
                  </a:lnTo>
                  <a:close/>
                </a:path>
              </a:pathLst>
            </a:cu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7" name="Google Shape;307;p14"/>
          <p:cNvGrpSpPr/>
          <p:nvPr/>
        </p:nvGrpSpPr>
        <p:grpSpPr>
          <a:xfrm>
            <a:off x="2068551" y="632128"/>
            <a:ext cx="364000" cy="364400"/>
            <a:chOff x="-1611412" y="2548521"/>
            <a:chExt cx="273000" cy="273300"/>
          </a:xfrm>
        </p:grpSpPr>
        <p:cxnSp>
          <p:nvCxnSpPr>
            <p:cNvPr id="308" name="Google Shape;308;p14"/>
            <p:cNvCxnSpPr/>
            <p:nvPr/>
          </p:nvCxnSpPr>
          <p:spPr>
            <a:xfrm>
              <a:off x="-1474929" y="2548521"/>
              <a:ext cx="0" cy="273300"/>
            </a:xfrm>
            <a:prstGeom prst="straightConnector1">
              <a:avLst/>
            </a:prstGeom>
            <a:noFill/>
            <a:ln w="19050" cap="flat" cmpd="sng">
              <a:solidFill>
                <a:schemeClr val="lt1"/>
              </a:solidFill>
              <a:prstDash val="solid"/>
              <a:round/>
              <a:headEnd type="none" w="med" len="med"/>
              <a:tailEnd type="none" w="med" len="med"/>
            </a:ln>
          </p:spPr>
        </p:cxnSp>
        <p:cxnSp>
          <p:nvCxnSpPr>
            <p:cNvPr id="309" name="Google Shape;309;p14"/>
            <p:cNvCxnSpPr/>
            <p:nvPr/>
          </p:nvCxnSpPr>
          <p:spPr>
            <a:xfrm rot="10800000">
              <a:off x="-1611412" y="2685037"/>
              <a:ext cx="273000" cy="0"/>
            </a:xfrm>
            <a:prstGeom prst="straightConnector1">
              <a:avLst/>
            </a:prstGeom>
            <a:noFill/>
            <a:ln w="19050" cap="flat" cmpd="sng">
              <a:solidFill>
                <a:schemeClr val="lt1"/>
              </a:solidFill>
              <a:prstDash val="solid"/>
              <a:round/>
              <a:headEnd type="none" w="med" len="med"/>
              <a:tailEnd type="none" w="med" len="med"/>
            </a:ln>
          </p:spPr>
        </p:cxnSp>
        <p:cxnSp>
          <p:nvCxnSpPr>
            <p:cNvPr id="310" name="Google Shape;310;p14"/>
            <p:cNvCxnSpPr/>
            <p:nvPr/>
          </p:nvCxnSpPr>
          <p:spPr>
            <a:xfrm>
              <a:off x="-1474898" y="2548206"/>
              <a:ext cx="0" cy="273226"/>
            </a:xfrm>
            <a:prstGeom prst="straightConnector1">
              <a:avLst/>
            </a:prstGeom>
            <a:noFill/>
            <a:ln w="19050" cap="flat" cmpd="sng">
              <a:solidFill>
                <a:schemeClr val="lt1"/>
              </a:solidFill>
              <a:prstDash val="solid"/>
              <a:round/>
              <a:headEnd type="none" w="med" len="med"/>
              <a:tailEnd type="none" w="med" len="med"/>
            </a:ln>
          </p:spPr>
        </p:cxnSp>
        <p:cxnSp>
          <p:nvCxnSpPr>
            <p:cNvPr id="311" name="Google Shape;311;p14"/>
            <p:cNvCxnSpPr/>
            <p:nvPr/>
          </p:nvCxnSpPr>
          <p:spPr>
            <a:xfrm>
              <a:off x="-1474978" y="2548206"/>
              <a:ext cx="0" cy="273226"/>
            </a:xfrm>
            <a:prstGeom prst="straightConnector1">
              <a:avLst/>
            </a:prstGeom>
            <a:noFill/>
            <a:ln w="19050" cap="flat" cmpd="sng">
              <a:solidFill>
                <a:schemeClr val="lt1"/>
              </a:solidFill>
              <a:prstDash val="solid"/>
              <a:round/>
              <a:headEnd type="none" w="med" len="med"/>
              <a:tailEnd type="none" w="med" len="med"/>
            </a:ln>
          </p:spPr>
        </p:cxnSp>
      </p:grpSp>
      <p:grpSp>
        <p:nvGrpSpPr>
          <p:cNvPr id="312" name="Google Shape;312;p14"/>
          <p:cNvGrpSpPr/>
          <p:nvPr/>
        </p:nvGrpSpPr>
        <p:grpSpPr>
          <a:xfrm>
            <a:off x="9215217" y="6015561"/>
            <a:ext cx="364000" cy="364400"/>
            <a:chOff x="-1511137" y="2411946"/>
            <a:chExt cx="273000" cy="273300"/>
          </a:xfrm>
        </p:grpSpPr>
        <p:cxnSp>
          <p:nvCxnSpPr>
            <p:cNvPr id="313" name="Google Shape;313;p14"/>
            <p:cNvCxnSpPr/>
            <p:nvPr/>
          </p:nvCxnSpPr>
          <p:spPr>
            <a:xfrm>
              <a:off x="-1374654" y="2411946"/>
              <a:ext cx="0" cy="273300"/>
            </a:xfrm>
            <a:prstGeom prst="straightConnector1">
              <a:avLst/>
            </a:prstGeom>
            <a:noFill/>
            <a:ln w="19050" cap="flat" cmpd="sng">
              <a:solidFill>
                <a:schemeClr val="lt1"/>
              </a:solidFill>
              <a:prstDash val="solid"/>
              <a:round/>
              <a:headEnd type="none" w="med" len="med"/>
              <a:tailEnd type="none" w="med" len="med"/>
            </a:ln>
          </p:spPr>
        </p:cxnSp>
        <p:cxnSp>
          <p:nvCxnSpPr>
            <p:cNvPr id="314" name="Google Shape;314;p14"/>
            <p:cNvCxnSpPr/>
            <p:nvPr/>
          </p:nvCxnSpPr>
          <p:spPr>
            <a:xfrm rot="10800000">
              <a:off x="-1511137" y="2548462"/>
              <a:ext cx="273000" cy="0"/>
            </a:xfrm>
            <a:prstGeom prst="straightConnector1">
              <a:avLst/>
            </a:prstGeom>
            <a:noFill/>
            <a:ln w="19050" cap="flat" cmpd="sng">
              <a:solidFill>
                <a:schemeClr val="lt1"/>
              </a:solidFill>
              <a:prstDash val="solid"/>
              <a:round/>
              <a:headEnd type="none" w="med" len="med"/>
              <a:tailEnd type="none" w="med" len="med"/>
            </a:ln>
          </p:spPr>
        </p:cxnSp>
        <p:cxnSp>
          <p:nvCxnSpPr>
            <p:cNvPr id="315" name="Google Shape;315;p14"/>
            <p:cNvCxnSpPr/>
            <p:nvPr/>
          </p:nvCxnSpPr>
          <p:spPr>
            <a:xfrm>
              <a:off x="-1374623" y="2411631"/>
              <a:ext cx="0" cy="273226"/>
            </a:xfrm>
            <a:prstGeom prst="straightConnector1">
              <a:avLst/>
            </a:prstGeom>
            <a:noFill/>
            <a:ln w="19050" cap="flat" cmpd="sng">
              <a:solidFill>
                <a:schemeClr val="lt1"/>
              </a:solidFill>
              <a:prstDash val="solid"/>
              <a:round/>
              <a:headEnd type="none" w="med" len="med"/>
              <a:tailEnd type="none" w="med" len="med"/>
            </a:ln>
          </p:spPr>
        </p:cxnSp>
        <p:cxnSp>
          <p:nvCxnSpPr>
            <p:cNvPr id="316" name="Google Shape;316;p14"/>
            <p:cNvCxnSpPr/>
            <p:nvPr/>
          </p:nvCxnSpPr>
          <p:spPr>
            <a:xfrm>
              <a:off x="-1374703" y="2411631"/>
              <a:ext cx="0" cy="273226"/>
            </a:xfrm>
            <a:prstGeom prst="straightConnector1">
              <a:avLst/>
            </a:prstGeom>
            <a:noFill/>
            <a:ln w="19050" cap="flat" cmpd="sng">
              <a:solidFill>
                <a:schemeClr val="lt1"/>
              </a:solidFill>
              <a:prstDash val="solid"/>
              <a:round/>
              <a:headEnd type="none" w="med" len="med"/>
              <a:tailEnd type="none" w="med" len="med"/>
            </a:ln>
          </p:spPr>
        </p:cxnSp>
      </p:grpSp>
      <p:sp>
        <p:nvSpPr>
          <p:cNvPr id="317" name="Google Shape;317;p14"/>
          <p:cNvSpPr/>
          <p:nvPr/>
        </p:nvSpPr>
        <p:spPr>
          <a:xfrm>
            <a:off x="10293967" y="632133"/>
            <a:ext cx="174400" cy="174400"/>
          </a:xfrm>
          <a:prstGeom prst="ellipse">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9488899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dk2"/>
        </a:solidFill>
        <a:effectLst/>
      </p:bgPr>
    </p:bg>
    <p:spTree>
      <p:nvGrpSpPr>
        <p:cNvPr id="1" name="Shape 1109"/>
        <p:cNvGrpSpPr/>
        <p:nvPr/>
      </p:nvGrpSpPr>
      <p:grpSpPr>
        <a:xfrm>
          <a:off x="0" y="0"/>
          <a:ext cx="0" cy="0"/>
          <a:chOff x="0" y="0"/>
          <a:chExt cx="0" cy="0"/>
        </a:xfrm>
      </p:grpSpPr>
      <p:sp>
        <p:nvSpPr>
          <p:cNvPr id="1110" name="Google Shape;1110;p33"/>
          <p:cNvSpPr/>
          <p:nvPr/>
        </p:nvSpPr>
        <p:spPr>
          <a:xfrm>
            <a:off x="-545638" y="218865"/>
            <a:ext cx="1557393" cy="654500"/>
          </a:xfrm>
          <a:custGeom>
            <a:avLst/>
            <a:gdLst/>
            <a:ahLst/>
            <a:cxnLst/>
            <a:rect l="l" t="t" r="r" b="b"/>
            <a:pathLst>
              <a:path w="6539" h="2748" extrusionOk="0">
                <a:moveTo>
                  <a:pt x="3259" y="107"/>
                </a:moveTo>
                <a:cubicBezTo>
                  <a:pt x="5027" y="107"/>
                  <a:pt x="6454" y="660"/>
                  <a:pt x="6454" y="1385"/>
                </a:cubicBezTo>
                <a:cubicBezTo>
                  <a:pt x="6454" y="2087"/>
                  <a:pt x="5027" y="2641"/>
                  <a:pt x="3259" y="2641"/>
                </a:cubicBezTo>
                <a:cubicBezTo>
                  <a:pt x="1513" y="2641"/>
                  <a:pt x="86" y="2066"/>
                  <a:pt x="86" y="1385"/>
                </a:cubicBezTo>
                <a:cubicBezTo>
                  <a:pt x="86" y="660"/>
                  <a:pt x="1513" y="107"/>
                  <a:pt x="3259" y="107"/>
                </a:cubicBezTo>
                <a:close/>
                <a:moveTo>
                  <a:pt x="3259" y="0"/>
                </a:moveTo>
                <a:cubicBezTo>
                  <a:pt x="1428" y="0"/>
                  <a:pt x="1" y="618"/>
                  <a:pt x="1" y="1385"/>
                </a:cubicBezTo>
                <a:cubicBezTo>
                  <a:pt x="1" y="2151"/>
                  <a:pt x="1428" y="2748"/>
                  <a:pt x="3259" y="2748"/>
                </a:cubicBezTo>
                <a:cubicBezTo>
                  <a:pt x="5112" y="2748"/>
                  <a:pt x="6539" y="2151"/>
                  <a:pt x="6539" y="1385"/>
                </a:cubicBezTo>
                <a:cubicBezTo>
                  <a:pt x="6539" y="618"/>
                  <a:pt x="5112" y="0"/>
                  <a:pt x="325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1" name="Google Shape;1111;p33"/>
          <p:cNvSpPr/>
          <p:nvPr/>
        </p:nvSpPr>
        <p:spPr>
          <a:xfrm>
            <a:off x="-545638" y="546749"/>
            <a:ext cx="1557393" cy="654739"/>
          </a:xfrm>
          <a:custGeom>
            <a:avLst/>
            <a:gdLst/>
            <a:ahLst/>
            <a:cxnLst/>
            <a:rect l="l" t="t" r="r" b="b"/>
            <a:pathLst>
              <a:path w="6539" h="2749" extrusionOk="0">
                <a:moveTo>
                  <a:pt x="3259" y="107"/>
                </a:moveTo>
                <a:cubicBezTo>
                  <a:pt x="5027" y="107"/>
                  <a:pt x="6454" y="682"/>
                  <a:pt x="6454" y="1385"/>
                </a:cubicBezTo>
                <a:cubicBezTo>
                  <a:pt x="6454" y="2088"/>
                  <a:pt x="5027" y="2642"/>
                  <a:pt x="3259" y="2642"/>
                </a:cubicBezTo>
                <a:cubicBezTo>
                  <a:pt x="1513" y="2642"/>
                  <a:pt x="86" y="2088"/>
                  <a:pt x="86" y="1385"/>
                </a:cubicBezTo>
                <a:cubicBezTo>
                  <a:pt x="86" y="682"/>
                  <a:pt x="1513" y="107"/>
                  <a:pt x="3259" y="107"/>
                </a:cubicBezTo>
                <a:close/>
                <a:moveTo>
                  <a:pt x="3259" y="1"/>
                </a:moveTo>
                <a:cubicBezTo>
                  <a:pt x="1428" y="1"/>
                  <a:pt x="1" y="618"/>
                  <a:pt x="1" y="1385"/>
                </a:cubicBezTo>
                <a:cubicBezTo>
                  <a:pt x="1" y="2152"/>
                  <a:pt x="1428" y="2748"/>
                  <a:pt x="3259" y="2748"/>
                </a:cubicBezTo>
                <a:cubicBezTo>
                  <a:pt x="5112" y="2748"/>
                  <a:pt x="6539" y="2152"/>
                  <a:pt x="6539" y="1385"/>
                </a:cubicBezTo>
                <a:cubicBezTo>
                  <a:pt x="6539" y="618"/>
                  <a:pt x="5112" y="1"/>
                  <a:pt x="325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2" name="Google Shape;1112;p33"/>
          <p:cNvSpPr/>
          <p:nvPr/>
        </p:nvSpPr>
        <p:spPr>
          <a:xfrm>
            <a:off x="-545638" y="874874"/>
            <a:ext cx="1557393" cy="654500"/>
          </a:xfrm>
          <a:custGeom>
            <a:avLst/>
            <a:gdLst/>
            <a:ahLst/>
            <a:cxnLst/>
            <a:rect l="l" t="t" r="r" b="b"/>
            <a:pathLst>
              <a:path w="6539" h="2748" extrusionOk="0">
                <a:moveTo>
                  <a:pt x="3259" y="86"/>
                </a:moveTo>
                <a:cubicBezTo>
                  <a:pt x="5027" y="86"/>
                  <a:pt x="6454" y="661"/>
                  <a:pt x="6454" y="1364"/>
                </a:cubicBezTo>
                <a:cubicBezTo>
                  <a:pt x="6454" y="2066"/>
                  <a:pt x="5027" y="2641"/>
                  <a:pt x="3259" y="2641"/>
                </a:cubicBezTo>
                <a:cubicBezTo>
                  <a:pt x="1513" y="2641"/>
                  <a:pt x="86" y="2066"/>
                  <a:pt x="86" y="1364"/>
                </a:cubicBezTo>
                <a:cubicBezTo>
                  <a:pt x="86" y="661"/>
                  <a:pt x="1513" y="86"/>
                  <a:pt x="3259" y="86"/>
                </a:cubicBezTo>
                <a:close/>
                <a:moveTo>
                  <a:pt x="3259" y="1"/>
                </a:moveTo>
                <a:cubicBezTo>
                  <a:pt x="1428" y="1"/>
                  <a:pt x="1" y="597"/>
                  <a:pt x="1" y="1364"/>
                </a:cubicBezTo>
                <a:cubicBezTo>
                  <a:pt x="1" y="2130"/>
                  <a:pt x="1428" y="2748"/>
                  <a:pt x="3259" y="2748"/>
                </a:cubicBezTo>
                <a:cubicBezTo>
                  <a:pt x="5112" y="2748"/>
                  <a:pt x="6539" y="2130"/>
                  <a:pt x="6539" y="1364"/>
                </a:cubicBezTo>
                <a:cubicBezTo>
                  <a:pt x="6539" y="597"/>
                  <a:pt x="5112" y="1"/>
                  <a:pt x="325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3" name="Google Shape;1113;p33"/>
          <p:cNvSpPr/>
          <p:nvPr/>
        </p:nvSpPr>
        <p:spPr>
          <a:xfrm>
            <a:off x="-545638" y="1202759"/>
            <a:ext cx="1557393" cy="654739"/>
          </a:xfrm>
          <a:custGeom>
            <a:avLst/>
            <a:gdLst/>
            <a:ahLst/>
            <a:cxnLst/>
            <a:rect l="l" t="t" r="r" b="b"/>
            <a:pathLst>
              <a:path w="6539" h="2749" extrusionOk="0">
                <a:moveTo>
                  <a:pt x="3259" y="107"/>
                </a:moveTo>
                <a:cubicBezTo>
                  <a:pt x="5027" y="107"/>
                  <a:pt x="6454" y="661"/>
                  <a:pt x="6454" y="1364"/>
                </a:cubicBezTo>
                <a:cubicBezTo>
                  <a:pt x="6454" y="2067"/>
                  <a:pt x="5027" y="2642"/>
                  <a:pt x="3259" y="2642"/>
                </a:cubicBezTo>
                <a:cubicBezTo>
                  <a:pt x="1513" y="2642"/>
                  <a:pt x="86" y="2067"/>
                  <a:pt x="86" y="1364"/>
                </a:cubicBezTo>
                <a:cubicBezTo>
                  <a:pt x="86" y="661"/>
                  <a:pt x="1513" y="107"/>
                  <a:pt x="3259" y="107"/>
                </a:cubicBezTo>
                <a:close/>
                <a:moveTo>
                  <a:pt x="3259" y="1"/>
                </a:moveTo>
                <a:cubicBezTo>
                  <a:pt x="1428" y="1"/>
                  <a:pt x="1" y="597"/>
                  <a:pt x="1" y="1364"/>
                </a:cubicBezTo>
                <a:cubicBezTo>
                  <a:pt x="1" y="2131"/>
                  <a:pt x="1428" y="2748"/>
                  <a:pt x="3259" y="2748"/>
                </a:cubicBezTo>
                <a:cubicBezTo>
                  <a:pt x="5112" y="2748"/>
                  <a:pt x="6539" y="2131"/>
                  <a:pt x="6539" y="1364"/>
                </a:cubicBezTo>
                <a:cubicBezTo>
                  <a:pt x="6539" y="597"/>
                  <a:pt x="5112" y="1"/>
                  <a:pt x="325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4" name="Google Shape;1114;p33"/>
          <p:cNvSpPr/>
          <p:nvPr/>
        </p:nvSpPr>
        <p:spPr>
          <a:xfrm>
            <a:off x="10889367" y="5878900"/>
            <a:ext cx="1911600" cy="19116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5" name="Google Shape;1115;p33"/>
          <p:cNvSpPr/>
          <p:nvPr/>
        </p:nvSpPr>
        <p:spPr>
          <a:xfrm rot="5400000" flipH="1">
            <a:off x="520607" y="4963167"/>
            <a:ext cx="2681200" cy="4915200"/>
          </a:xfrm>
          <a:prstGeom prst="round2SameRect">
            <a:avLst>
              <a:gd name="adj1" fmla="val 50000"/>
              <a:gd name="adj2" fmla="val 0"/>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6" name="Google Shape;1116;p33"/>
          <p:cNvSpPr/>
          <p:nvPr/>
        </p:nvSpPr>
        <p:spPr>
          <a:xfrm rot="5400000" flipH="1">
            <a:off x="727998" y="5864089"/>
            <a:ext cx="445948" cy="445824"/>
          </a:xfrm>
          <a:custGeom>
            <a:avLst/>
            <a:gdLst/>
            <a:ahLst/>
            <a:cxnLst/>
            <a:rect l="l" t="t" r="r" b="b"/>
            <a:pathLst>
              <a:path w="3601" h="3600" extrusionOk="0">
                <a:moveTo>
                  <a:pt x="1811" y="0"/>
                </a:moveTo>
                <a:cubicBezTo>
                  <a:pt x="1790" y="128"/>
                  <a:pt x="1790" y="277"/>
                  <a:pt x="1768" y="405"/>
                </a:cubicBezTo>
                <a:cubicBezTo>
                  <a:pt x="1726" y="1129"/>
                  <a:pt x="1130" y="1725"/>
                  <a:pt x="405" y="1768"/>
                </a:cubicBezTo>
                <a:cubicBezTo>
                  <a:pt x="278" y="1789"/>
                  <a:pt x="129" y="1789"/>
                  <a:pt x="1" y="1810"/>
                </a:cubicBezTo>
                <a:cubicBezTo>
                  <a:pt x="129" y="1810"/>
                  <a:pt x="278" y="1832"/>
                  <a:pt x="405" y="1832"/>
                </a:cubicBezTo>
                <a:cubicBezTo>
                  <a:pt x="1130" y="1896"/>
                  <a:pt x="1726" y="2471"/>
                  <a:pt x="1768" y="3216"/>
                </a:cubicBezTo>
                <a:cubicBezTo>
                  <a:pt x="1790" y="3344"/>
                  <a:pt x="1790" y="3472"/>
                  <a:pt x="1811" y="3599"/>
                </a:cubicBezTo>
                <a:cubicBezTo>
                  <a:pt x="1811" y="3472"/>
                  <a:pt x="1832" y="3344"/>
                  <a:pt x="1832" y="3216"/>
                </a:cubicBezTo>
                <a:cubicBezTo>
                  <a:pt x="1896" y="2471"/>
                  <a:pt x="2471" y="1896"/>
                  <a:pt x="3217" y="1832"/>
                </a:cubicBezTo>
                <a:cubicBezTo>
                  <a:pt x="3344" y="1832"/>
                  <a:pt x="3472" y="1810"/>
                  <a:pt x="3600" y="1810"/>
                </a:cubicBezTo>
                <a:cubicBezTo>
                  <a:pt x="3472" y="1789"/>
                  <a:pt x="3344" y="1789"/>
                  <a:pt x="3217" y="1768"/>
                </a:cubicBezTo>
                <a:cubicBezTo>
                  <a:pt x="2471" y="1725"/>
                  <a:pt x="1896" y="1129"/>
                  <a:pt x="1832" y="405"/>
                </a:cubicBezTo>
                <a:cubicBezTo>
                  <a:pt x="1832" y="277"/>
                  <a:pt x="1811" y="128"/>
                  <a:pt x="181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7" name="Google Shape;1117;p33"/>
          <p:cNvSpPr/>
          <p:nvPr/>
        </p:nvSpPr>
        <p:spPr>
          <a:xfrm>
            <a:off x="396151" y="5200233"/>
            <a:ext cx="174400" cy="174400"/>
          </a:xfrm>
          <a:prstGeom prst="ellipse">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8" name="Google Shape;1118;p33"/>
          <p:cNvSpPr/>
          <p:nvPr/>
        </p:nvSpPr>
        <p:spPr>
          <a:xfrm>
            <a:off x="4266451" y="6211800"/>
            <a:ext cx="174400" cy="174400"/>
          </a:xfrm>
          <a:prstGeom prst="ellipse">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9" name="Google Shape;1119;p33"/>
          <p:cNvSpPr/>
          <p:nvPr/>
        </p:nvSpPr>
        <p:spPr>
          <a:xfrm>
            <a:off x="728051" y="2114833"/>
            <a:ext cx="174400" cy="174400"/>
          </a:xfrm>
          <a:prstGeom prst="ellipse">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20" name="Google Shape;1120;p33"/>
          <p:cNvGrpSpPr/>
          <p:nvPr/>
        </p:nvGrpSpPr>
        <p:grpSpPr>
          <a:xfrm>
            <a:off x="11365317" y="855961"/>
            <a:ext cx="364000" cy="364400"/>
            <a:chOff x="6527963" y="1842121"/>
            <a:chExt cx="273000" cy="273300"/>
          </a:xfrm>
        </p:grpSpPr>
        <p:cxnSp>
          <p:nvCxnSpPr>
            <p:cNvPr id="1121" name="Google Shape;1121;p33"/>
            <p:cNvCxnSpPr/>
            <p:nvPr/>
          </p:nvCxnSpPr>
          <p:spPr>
            <a:xfrm>
              <a:off x="6664446" y="1842121"/>
              <a:ext cx="0" cy="273300"/>
            </a:xfrm>
            <a:prstGeom prst="straightConnector1">
              <a:avLst/>
            </a:prstGeom>
            <a:noFill/>
            <a:ln w="19050" cap="flat" cmpd="sng">
              <a:solidFill>
                <a:schemeClr val="lt1"/>
              </a:solidFill>
              <a:prstDash val="solid"/>
              <a:round/>
              <a:headEnd type="none" w="med" len="med"/>
              <a:tailEnd type="none" w="med" len="med"/>
            </a:ln>
          </p:spPr>
        </p:cxnSp>
        <p:cxnSp>
          <p:nvCxnSpPr>
            <p:cNvPr id="1122" name="Google Shape;1122;p33"/>
            <p:cNvCxnSpPr/>
            <p:nvPr/>
          </p:nvCxnSpPr>
          <p:spPr>
            <a:xfrm rot="10800000">
              <a:off x="6527963" y="1978637"/>
              <a:ext cx="273000" cy="0"/>
            </a:xfrm>
            <a:prstGeom prst="straightConnector1">
              <a:avLst/>
            </a:prstGeom>
            <a:noFill/>
            <a:ln w="19050" cap="flat" cmpd="sng">
              <a:solidFill>
                <a:schemeClr val="lt1"/>
              </a:solidFill>
              <a:prstDash val="solid"/>
              <a:round/>
              <a:headEnd type="none" w="med" len="med"/>
              <a:tailEnd type="none" w="med" len="med"/>
            </a:ln>
          </p:spPr>
        </p:cxnSp>
        <p:cxnSp>
          <p:nvCxnSpPr>
            <p:cNvPr id="1123" name="Google Shape;1123;p33"/>
            <p:cNvCxnSpPr/>
            <p:nvPr/>
          </p:nvCxnSpPr>
          <p:spPr>
            <a:xfrm>
              <a:off x="6664477" y="1841806"/>
              <a:ext cx="0" cy="273226"/>
            </a:xfrm>
            <a:prstGeom prst="straightConnector1">
              <a:avLst/>
            </a:prstGeom>
            <a:noFill/>
            <a:ln w="19050" cap="flat" cmpd="sng">
              <a:solidFill>
                <a:schemeClr val="lt1"/>
              </a:solidFill>
              <a:prstDash val="solid"/>
              <a:round/>
              <a:headEnd type="none" w="med" len="med"/>
              <a:tailEnd type="none" w="med" len="med"/>
            </a:ln>
          </p:spPr>
        </p:cxnSp>
        <p:cxnSp>
          <p:nvCxnSpPr>
            <p:cNvPr id="1124" name="Google Shape;1124;p33"/>
            <p:cNvCxnSpPr/>
            <p:nvPr/>
          </p:nvCxnSpPr>
          <p:spPr>
            <a:xfrm>
              <a:off x="6664397" y="1841806"/>
              <a:ext cx="0" cy="273226"/>
            </a:xfrm>
            <a:prstGeom prst="straightConnector1">
              <a:avLst/>
            </a:prstGeom>
            <a:noFill/>
            <a:ln w="19050" cap="flat" cmpd="sng">
              <a:solidFill>
                <a:schemeClr val="lt1"/>
              </a:solidFill>
              <a:prstDash val="solid"/>
              <a:round/>
              <a:headEnd type="none" w="med" len="med"/>
              <a:tailEnd type="none" w="med" len="med"/>
            </a:ln>
          </p:spPr>
        </p:cxnSp>
      </p:grpSp>
    </p:spTree>
    <p:extLst>
      <p:ext uri="{BB962C8B-B14F-4D97-AF65-F5344CB8AC3E}">
        <p14:creationId xmlns:p14="http://schemas.microsoft.com/office/powerpoint/2010/main" val="303490167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600"/>
        <p:cNvGrpSpPr/>
        <p:nvPr/>
      </p:nvGrpSpPr>
      <p:grpSpPr>
        <a:xfrm>
          <a:off x="0" y="0"/>
          <a:ext cx="0" cy="0"/>
          <a:chOff x="0" y="0"/>
          <a:chExt cx="0" cy="0"/>
        </a:xfrm>
      </p:grpSpPr>
      <p:sp>
        <p:nvSpPr>
          <p:cNvPr id="601" name="Google Shape;601;p21"/>
          <p:cNvSpPr txBox="1">
            <a:spLocks noGrp="1"/>
          </p:cNvSpPr>
          <p:nvPr>
            <p:ph type="title"/>
          </p:nvPr>
        </p:nvSpPr>
        <p:spPr>
          <a:xfrm>
            <a:off x="950967" y="1374200"/>
            <a:ext cx="5145200" cy="6376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a:p>
        </p:txBody>
      </p:sp>
      <p:sp>
        <p:nvSpPr>
          <p:cNvPr id="602" name="Google Shape;602;p21"/>
          <p:cNvSpPr txBox="1">
            <a:spLocks noGrp="1"/>
          </p:cNvSpPr>
          <p:nvPr>
            <p:ph type="body" idx="1"/>
          </p:nvPr>
        </p:nvSpPr>
        <p:spPr>
          <a:xfrm>
            <a:off x="1326767" y="2254167"/>
            <a:ext cx="4393600" cy="2981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603" name="Google Shape;603;p21"/>
          <p:cNvSpPr/>
          <p:nvPr/>
        </p:nvSpPr>
        <p:spPr>
          <a:xfrm flipH="1">
            <a:off x="-1640000" y="3847500"/>
            <a:ext cx="2681200" cy="4915200"/>
          </a:xfrm>
          <a:prstGeom prst="round2SameRect">
            <a:avLst>
              <a:gd name="adj1" fmla="val 50000"/>
              <a:gd name="adj2" fmla="val 0"/>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4" name="Google Shape;604;p21"/>
          <p:cNvSpPr/>
          <p:nvPr/>
        </p:nvSpPr>
        <p:spPr>
          <a:xfrm flipH="1">
            <a:off x="805127" y="5808057"/>
            <a:ext cx="445948" cy="445824"/>
          </a:xfrm>
          <a:custGeom>
            <a:avLst/>
            <a:gdLst/>
            <a:ahLst/>
            <a:cxnLst/>
            <a:rect l="l" t="t" r="r" b="b"/>
            <a:pathLst>
              <a:path w="3601" h="3600" extrusionOk="0">
                <a:moveTo>
                  <a:pt x="1811" y="0"/>
                </a:moveTo>
                <a:cubicBezTo>
                  <a:pt x="1790" y="128"/>
                  <a:pt x="1790" y="277"/>
                  <a:pt x="1768" y="405"/>
                </a:cubicBezTo>
                <a:cubicBezTo>
                  <a:pt x="1726" y="1129"/>
                  <a:pt x="1130" y="1725"/>
                  <a:pt x="405" y="1768"/>
                </a:cubicBezTo>
                <a:cubicBezTo>
                  <a:pt x="278" y="1789"/>
                  <a:pt x="129" y="1789"/>
                  <a:pt x="1" y="1810"/>
                </a:cubicBezTo>
                <a:cubicBezTo>
                  <a:pt x="129" y="1810"/>
                  <a:pt x="278" y="1832"/>
                  <a:pt x="405" y="1832"/>
                </a:cubicBezTo>
                <a:cubicBezTo>
                  <a:pt x="1130" y="1896"/>
                  <a:pt x="1726" y="2471"/>
                  <a:pt x="1768" y="3216"/>
                </a:cubicBezTo>
                <a:cubicBezTo>
                  <a:pt x="1790" y="3344"/>
                  <a:pt x="1790" y="3472"/>
                  <a:pt x="1811" y="3599"/>
                </a:cubicBezTo>
                <a:cubicBezTo>
                  <a:pt x="1811" y="3472"/>
                  <a:pt x="1832" y="3344"/>
                  <a:pt x="1832" y="3216"/>
                </a:cubicBezTo>
                <a:cubicBezTo>
                  <a:pt x="1896" y="2471"/>
                  <a:pt x="2471" y="1896"/>
                  <a:pt x="3217" y="1832"/>
                </a:cubicBezTo>
                <a:cubicBezTo>
                  <a:pt x="3344" y="1832"/>
                  <a:pt x="3472" y="1810"/>
                  <a:pt x="3600" y="1810"/>
                </a:cubicBezTo>
                <a:cubicBezTo>
                  <a:pt x="3472" y="1789"/>
                  <a:pt x="3344" y="1789"/>
                  <a:pt x="3217" y="1768"/>
                </a:cubicBezTo>
                <a:cubicBezTo>
                  <a:pt x="2471" y="1725"/>
                  <a:pt x="1896" y="1129"/>
                  <a:pt x="1832" y="405"/>
                </a:cubicBezTo>
                <a:cubicBezTo>
                  <a:pt x="1832" y="277"/>
                  <a:pt x="1811" y="128"/>
                  <a:pt x="181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5" name="Google Shape;605;p21"/>
          <p:cNvSpPr/>
          <p:nvPr/>
        </p:nvSpPr>
        <p:spPr>
          <a:xfrm>
            <a:off x="11006000" y="5742833"/>
            <a:ext cx="1780000" cy="17800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6" name="Google Shape;606;p21"/>
          <p:cNvSpPr/>
          <p:nvPr/>
        </p:nvSpPr>
        <p:spPr>
          <a:xfrm>
            <a:off x="11352896" y="348583"/>
            <a:ext cx="1557393" cy="654739"/>
          </a:xfrm>
          <a:custGeom>
            <a:avLst/>
            <a:gdLst/>
            <a:ahLst/>
            <a:cxnLst/>
            <a:rect l="l" t="t" r="r" b="b"/>
            <a:pathLst>
              <a:path w="6539" h="2749" extrusionOk="0">
                <a:moveTo>
                  <a:pt x="3259" y="107"/>
                </a:moveTo>
                <a:cubicBezTo>
                  <a:pt x="5027" y="107"/>
                  <a:pt x="6454" y="682"/>
                  <a:pt x="6454" y="1385"/>
                </a:cubicBezTo>
                <a:cubicBezTo>
                  <a:pt x="6454" y="2088"/>
                  <a:pt x="5027" y="2642"/>
                  <a:pt x="3259" y="2642"/>
                </a:cubicBezTo>
                <a:cubicBezTo>
                  <a:pt x="1513" y="2642"/>
                  <a:pt x="86" y="2088"/>
                  <a:pt x="86" y="1385"/>
                </a:cubicBezTo>
                <a:cubicBezTo>
                  <a:pt x="86" y="682"/>
                  <a:pt x="1513" y="107"/>
                  <a:pt x="3259" y="107"/>
                </a:cubicBezTo>
                <a:close/>
                <a:moveTo>
                  <a:pt x="3259" y="1"/>
                </a:moveTo>
                <a:cubicBezTo>
                  <a:pt x="1428" y="1"/>
                  <a:pt x="1" y="618"/>
                  <a:pt x="1" y="1385"/>
                </a:cubicBezTo>
                <a:cubicBezTo>
                  <a:pt x="1" y="2152"/>
                  <a:pt x="1428" y="2748"/>
                  <a:pt x="3259" y="2748"/>
                </a:cubicBezTo>
                <a:cubicBezTo>
                  <a:pt x="5112" y="2748"/>
                  <a:pt x="6539" y="2152"/>
                  <a:pt x="6539" y="1385"/>
                </a:cubicBezTo>
                <a:cubicBezTo>
                  <a:pt x="6539" y="618"/>
                  <a:pt x="5112" y="1"/>
                  <a:pt x="325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7" name="Google Shape;607;p21"/>
          <p:cNvSpPr/>
          <p:nvPr/>
        </p:nvSpPr>
        <p:spPr>
          <a:xfrm>
            <a:off x="11352896" y="676707"/>
            <a:ext cx="1557393" cy="654500"/>
          </a:xfrm>
          <a:custGeom>
            <a:avLst/>
            <a:gdLst/>
            <a:ahLst/>
            <a:cxnLst/>
            <a:rect l="l" t="t" r="r" b="b"/>
            <a:pathLst>
              <a:path w="6539" h="2748" extrusionOk="0">
                <a:moveTo>
                  <a:pt x="3259" y="86"/>
                </a:moveTo>
                <a:cubicBezTo>
                  <a:pt x="5027" y="86"/>
                  <a:pt x="6454" y="661"/>
                  <a:pt x="6454" y="1364"/>
                </a:cubicBezTo>
                <a:cubicBezTo>
                  <a:pt x="6454" y="2066"/>
                  <a:pt x="5027" y="2641"/>
                  <a:pt x="3259" y="2641"/>
                </a:cubicBezTo>
                <a:cubicBezTo>
                  <a:pt x="1513" y="2641"/>
                  <a:pt x="86" y="2066"/>
                  <a:pt x="86" y="1364"/>
                </a:cubicBezTo>
                <a:cubicBezTo>
                  <a:pt x="86" y="661"/>
                  <a:pt x="1513" y="86"/>
                  <a:pt x="3259" y="86"/>
                </a:cubicBezTo>
                <a:close/>
                <a:moveTo>
                  <a:pt x="3259" y="1"/>
                </a:moveTo>
                <a:cubicBezTo>
                  <a:pt x="1428" y="1"/>
                  <a:pt x="1" y="597"/>
                  <a:pt x="1" y="1364"/>
                </a:cubicBezTo>
                <a:cubicBezTo>
                  <a:pt x="1" y="2130"/>
                  <a:pt x="1428" y="2748"/>
                  <a:pt x="3259" y="2748"/>
                </a:cubicBezTo>
                <a:cubicBezTo>
                  <a:pt x="5112" y="2748"/>
                  <a:pt x="6539" y="2130"/>
                  <a:pt x="6539" y="1364"/>
                </a:cubicBezTo>
                <a:cubicBezTo>
                  <a:pt x="6539" y="597"/>
                  <a:pt x="5112" y="1"/>
                  <a:pt x="325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8" name="Google Shape;608;p21"/>
          <p:cNvSpPr/>
          <p:nvPr/>
        </p:nvSpPr>
        <p:spPr>
          <a:xfrm>
            <a:off x="11352896" y="1004592"/>
            <a:ext cx="1557393" cy="654739"/>
          </a:xfrm>
          <a:custGeom>
            <a:avLst/>
            <a:gdLst/>
            <a:ahLst/>
            <a:cxnLst/>
            <a:rect l="l" t="t" r="r" b="b"/>
            <a:pathLst>
              <a:path w="6539" h="2749" extrusionOk="0">
                <a:moveTo>
                  <a:pt x="3259" y="107"/>
                </a:moveTo>
                <a:cubicBezTo>
                  <a:pt x="5027" y="107"/>
                  <a:pt x="6454" y="661"/>
                  <a:pt x="6454" y="1364"/>
                </a:cubicBezTo>
                <a:cubicBezTo>
                  <a:pt x="6454" y="2067"/>
                  <a:pt x="5027" y="2642"/>
                  <a:pt x="3259" y="2642"/>
                </a:cubicBezTo>
                <a:cubicBezTo>
                  <a:pt x="1513" y="2642"/>
                  <a:pt x="86" y="2067"/>
                  <a:pt x="86" y="1364"/>
                </a:cubicBezTo>
                <a:cubicBezTo>
                  <a:pt x="86" y="661"/>
                  <a:pt x="1513" y="107"/>
                  <a:pt x="3259" y="107"/>
                </a:cubicBezTo>
                <a:close/>
                <a:moveTo>
                  <a:pt x="3259" y="1"/>
                </a:moveTo>
                <a:cubicBezTo>
                  <a:pt x="1428" y="1"/>
                  <a:pt x="1" y="597"/>
                  <a:pt x="1" y="1364"/>
                </a:cubicBezTo>
                <a:cubicBezTo>
                  <a:pt x="1" y="2131"/>
                  <a:pt x="1428" y="2748"/>
                  <a:pt x="3259" y="2748"/>
                </a:cubicBezTo>
                <a:cubicBezTo>
                  <a:pt x="5112" y="2748"/>
                  <a:pt x="6539" y="2131"/>
                  <a:pt x="6539" y="1364"/>
                </a:cubicBezTo>
                <a:cubicBezTo>
                  <a:pt x="6539" y="597"/>
                  <a:pt x="5112" y="1"/>
                  <a:pt x="325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9" name="Google Shape;609;p21"/>
          <p:cNvSpPr/>
          <p:nvPr/>
        </p:nvSpPr>
        <p:spPr>
          <a:xfrm>
            <a:off x="8539600" y="6045367"/>
            <a:ext cx="174400" cy="174400"/>
          </a:xfrm>
          <a:prstGeom prst="ellipse">
            <a:avLst/>
          </a:prstGeom>
          <a:no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0" name="Google Shape;610;p21"/>
          <p:cNvSpPr/>
          <p:nvPr/>
        </p:nvSpPr>
        <p:spPr>
          <a:xfrm>
            <a:off x="11724733" y="2948900"/>
            <a:ext cx="84400" cy="84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1" name="Google Shape;611;p21"/>
          <p:cNvSpPr/>
          <p:nvPr/>
        </p:nvSpPr>
        <p:spPr>
          <a:xfrm>
            <a:off x="3032433" y="6262900"/>
            <a:ext cx="84400" cy="844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2" name="Google Shape;612;p21"/>
          <p:cNvSpPr/>
          <p:nvPr/>
        </p:nvSpPr>
        <p:spPr>
          <a:xfrm>
            <a:off x="447451" y="2931700"/>
            <a:ext cx="84400" cy="84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3" name="Google Shape;613;p21"/>
          <p:cNvSpPr/>
          <p:nvPr/>
        </p:nvSpPr>
        <p:spPr>
          <a:xfrm>
            <a:off x="6948933" y="739733"/>
            <a:ext cx="84400" cy="84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14" name="Google Shape;614;p21"/>
          <p:cNvGrpSpPr/>
          <p:nvPr/>
        </p:nvGrpSpPr>
        <p:grpSpPr>
          <a:xfrm>
            <a:off x="646517" y="599728"/>
            <a:ext cx="364000" cy="364400"/>
            <a:chOff x="-1511137" y="1649946"/>
            <a:chExt cx="273000" cy="273300"/>
          </a:xfrm>
        </p:grpSpPr>
        <p:cxnSp>
          <p:nvCxnSpPr>
            <p:cNvPr id="615" name="Google Shape;615;p21"/>
            <p:cNvCxnSpPr/>
            <p:nvPr/>
          </p:nvCxnSpPr>
          <p:spPr>
            <a:xfrm>
              <a:off x="-1374654" y="1649946"/>
              <a:ext cx="0" cy="273300"/>
            </a:xfrm>
            <a:prstGeom prst="straightConnector1">
              <a:avLst/>
            </a:prstGeom>
            <a:noFill/>
            <a:ln w="19050" cap="flat" cmpd="sng">
              <a:solidFill>
                <a:schemeClr val="accent1"/>
              </a:solidFill>
              <a:prstDash val="solid"/>
              <a:round/>
              <a:headEnd type="none" w="med" len="med"/>
              <a:tailEnd type="none" w="med" len="med"/>
            </a:ln>
          </p:spPr>
        </p:cxnSp>
        <p:cxnSp>
          <p:nvCxnSpPr>
            <p:cNvPr id="616" name="Google Shape;616;p21"/>
            <p:cNvCxnSpPr/>
            <p:nvPr/>
          </p:nvCxnSpPr>
          <p:spPr>
            <a:xfrm rot="10800000">
              <a:off x="-1511137" y="1786462"/>
              <a:ext cx="273000" cy="0"/>
            </a:xfrm>
            <a:prstGeom prst="straightConnector1">
              <a:avLst/>
            </a:prstGeom>
            <a:noFill/>
            <a:ln w="19050" cap="flat" cmpd="sng">
              <a:solidFill>
                <a:schemeClr val="accent1"/>
              </a:solidFill>
              <a:prstDash val="solid"/>
              <a:round/>
              <a:headEnd type="none" w="med" len="med"/>
              <a:tailEnd type="none" w="med" len="med"/>
            </a:ln>
          </p:spPr>
        </p:cxnSp>
        <p:cxnSp>
          <p:nvCxnSpPr>
            <p:cNvPr id="617" name="Google Shape;617;p21"/>
            <p:cNvCxnSpPr/>
            <p:nvPr/>
          </p:nvCxnSpPr>
          <p:spPr>
            <a:xfrm>
              <a:off x="-1374623" y="1649631"/>
              <a:ext cx="0" cy="273226"/>
            </a:xfrm>
            <a:prstGeom prst="straightConnector1">
              <a:avLst/>
            </a:prstGeom>
            <a:noFill/>
            <a:ln w="19050" cap="flat" cmpd="sng">
              <a:solidFill>
                <a:schemeClr val="accent1"/>
              </a:solidFill>
              <a:prstDash val="solid"/>
              <a:round/>
              <a:headEnd type="none" w="med" len="med"/>
              <a:tailEnd type="none" w="med" len="med"/>
            </a:ln>
          </p:spPr>
        </p:cxnSp>
        <p:cxnSp>
          <p:nvCxnSpPr>
            <p:cNvPr id="618" name="Google Shape;618;p21"/>
            <p:cNvCxnSpPr/>
            <p:nvPr/>
          </p:nvCxnSpPr>
          <p:spPr>
            <a:xfrm>
              <a:off x="-1374703" y="1649631"/>
              <a:ext cx="0" cy="273226"/>
            </a:xfrm>
            <a:prstGeom prst="straightConnector1">
              <a:avLst/>
            </a:prstGeom>
            <a:noFill/>
            <a:ln w="19050" cap="flat" cmpd="sng">
              <a:solidFill>
                <a:schemeClr val="accent1"/>
              </a:solidFill>
              <a:prstDash val="solid"/>
              <a:round/>
              <a:headEnd type="none" w="med" len="med"/>
              <a:tailEnd type="none" w="med" len="med"/>
            </a:ln>
          </p:spPr>
        </p:cxnSp>
      </p:grpSp>
      <p:grpSp>
        <p:nvGrpSpPr>
          <p:cNvPr id="619" name="Google Shape;619;p21"/>
          <p:cNvGrpSpPr/>
          <p:nvPr/>
        </p:nvGrpSpPr>
        <p:grpSpPr>
          <a:xfrm>
            <a:off x="5304384" y="5848761"/>
            <a:ext cx="364000" cy="364400"/>
            <a:chOff x="1829863" y="5434321"/>
            <a:chExt cx="273000" cy="273300"/>
          </a:xfrm>
        </p:grpSpPr>
        <p:cxnSp>
          <p:nvCxnSpPr>
            <p:cNvPr id="620" name="Google Shape;620;p21"/>
            <p:cNvCxnSpPr/>
            <p:nvPr/>
          </p:nvCxnSpPr>
          <p:spPr>
            <a:xfrm>
              <a:off x="1966346" y="5434321"/>
              <a:ext cx="0" cy="273300"/>
            </a:xfrm>
            <a:prstGeom prst="straightConnector1">
              <a:avLst/>
            </a:prstGeom>
            <a:noFill/>
            <a:ln w="19050" cap="flat" cmpd="sng">
              <a:solidFill>
                <a:schemeClr val="lt1"/>
              </a:solidFill>
              <a:prstDash val="solid"/>
              <a:round/>
              <a:headEnd type="none" w="med" len="med"/>
              <a:tailEnd type="none" w="med" len="med"/>
            </a:ln>
          </p:spPr>
        </p:cxnSp>
        <p:cxnSp>
          <p:nvCxnSpPr>
            <p:cNvPr id="621" name="Google Shape;621;p21"/>
            <p:cNvCxnSpPr/>
            <p:nvPr/>
          </p:nvCxnSpPr>
          <p:spPr>
            <a:xfrm rot="10800000">
              <a:off x="1829863" y="5570837"/>
              <a:ext cx="273000" cy="0"/>
            </a:xfrm>
            <a:prstGeom prst="straightConnector1">
              <a:avLst/>
            </a:prstGeom>
            <a:noFill/>
            <a:ln w="19050" cap="flat" cmpd="sng">
              <a:solidFill>
                <a:schemeClr val="lt1"/>
              </a:solidFill>
              <a:prstDash val="solid"/>
              <a:round/>
              <a:headEnd type="none" w="med" len="med"/>
              <a:tailEnd type="none" w="med" len="med"/>
            </a:ln>
          </p:spPr>
        </p:cxnSp>
        <p:cxnSp>
          <p:nvCxnSpPr>
            <p:cNvPr id="622" name="Google Shape;622;p21"/>
            <p:cNvCxnSpPr/>
            <p:nvPr/>
          </p:nvCxnSpPr>
          <p:spPr>
            <a:xfrm>
              <a:off x="1966377" y="5434006"/>
              <a:ext cx="0" cy="273226"/>
            </a:xfrm>
            <a:prstGeom prst="straightConnector1">
              <a:avLst/>
            </a:prstGeom>
            <a:noFill/>
            <a:ln w="19050" cap="flat" cmpd="sng">
              <a:solidFill>
                <a:schemeClr val="lt1"/>
              </a:solidFill>
              <a:prstDash val="solid"/>
              <a:round/>
              <a:headEnd type="none" w="med" len="med"/>
              <a:tailEnd type="none" w="med" len="med"/>
            </a:ln>
          </p:spPr>
        </p:cxnSp>
        <p:cxnSp>
          <p:nvCxnSpPr>
            <p:cNvPr id="623" name="Google Shape;623;p21"/>
            <p:cNvCxnSpPr/>
            <p:nvPr/>
          </p:nvCxnSpPr>
          <p:spPr>
            <a:xfrm>
              <a:off x="1966297" y="5434006"/>
              <a:ext cx="0" cy="273226"/>
            </a:xfrm>
            <a:prstGeom prst="straightConnector1">
              <a:avLst/>
            </a:prstGeom>
            <a:noFill/>
            <a:ln w="19050" cap="flat" cmpd="sng">
              <a:solidFill>
                <a:schemeClr val="lt1"/>
              </a:solidFill>
              <a:prstDash val="solid"/>
              <a:round/>
              <a:headEnd type="none" w="med" len="med"/>
              <a:tailEnd type="none" w="med" len="med"/>
            </a:ln>
          </p:spPr>
        </p:cxnSp>
      </p:grpSp>
      <p:grpSp>
        <p:nvGrpSpPr>
          <p:cNvPr id="624" name="Google Shape;624;p21"/>
          <p:cNvGrpSpPr/>
          <p:nvPr/>
        </p:nvGrpSpPr>
        <p:grpSpPr>
          <a:xfrm>
            <a:off x="11139433" y="4354208"/>
            <a:ext cx="249200" cy="249600"/>
            <a:chOff x="8261150" y="4043731"/>
            <a:chExt cx="186900" cy="187200"/>
          </a:xfrm>
        </p:grpSpPr>
        <p:cxnSp>
          <p:nvCxnSpPr>
            <p:cNvPr id="625" name="Google Shape;625;p21"/>
            <p:cNvCxnSpPr/>
            <p:nvPr/>
          </p:nvCxnSpPr>
          <p:spPr>
            <a:xfrm>
              <a:off x="8354602" y="4043731"/>
              <a:ext cx="0" cy="187200"/>
            </a:xfrm>
            <a:prstGeom prst="straightConnector1">
              <a:avLst/>
            </a:prstGeom>
            <a:noFill/>
            <a:ln w="19050" cap="flat" cmpd="sng">
              <a:solidFill>
                <a:schemeClr val="accent1"/>
              </a:solidFill>
              <a:prstDash val="solid"/>
              <a:round/>
              <a:headEnd type="none" w="med" len="med"/>
              <a:tailEnd type="none" w="med" len="med"/>
            </a:ln>
          </p:spPr>
        </p:cxnSp>
        <p:cxnSp>
          <p:nvCxnSpPr>
            <p:cNvPr id="626" name="Google Shape;626;p21"/>
            <p:cNvCxnSpPr/>
            <p:nvPr/>
          </p:nvCxnSpPr>
          <p:spPr>
            <a:xfrm rot="10800000">
              <a:off x="8261150" y="4137179"/>
              <a:ext cx="186900" cy="0"/>
            </a:xfrm>
            <a:prstGeom prst="straightConnector1">
              <a:avLst/>
            </a:prstGeom>
            <a:noFill/>
            <a:ln w="19050" cap="flat" cmpd="sng">
              <a:solidFill>
                <a:schemeClr val="accent1"/>
              </a:solidFill>
              <a:prstDash val="solid"/>
              <a:round/>
              <a:headEnd type="none" w="med" len="med"/>
              <a:tailEnd type="none" w="med" len="med"/>
            </a:ln>
          </p:spPr>
        </p:cxnSp>
        <p:cxnSp>
          <p:nvCxnSpPr>
            <p:cNvPr id="627" name="Google Shape;627;p21"/>
            <p:cNvCxnSpPr/>
            <p:nvPr/>
          </p:nvCxnSpPr>
          <p:spPr>
            <a:xfrm>
              <a:off x="8354598" y="4043505"/>
              <a:ext cx="0" cy="187100"/>
            </a:xfrm>
            <a:prstGeom prst="straightConnector1">
              <a:avLst/>
            </a:prstGeom>
            <a:noFill/>
            <a:ln w="19050" cap="flat" cmpd="sng">
              <a:solidFill>
                <a:schemeClr val="accent1"/>
              </a:solidFill>
              <a:prstDash val="solid"/>
              <a:round/>
              <a:headEnd type="none" w="med" len="med"/>
              <a:tailEnd type="none" w="med" len="med"/>
            </a:ln>
          </p:spPr>
        </p:cxnSp>
        <p:cxnSp>
          <p:nvCxnSpPr>
            <p:cNvPr id="628" name="Google Shape;628;p21"/>
            <p:cNvCxnSpPr/>
            <p:nvPr/>
          </p:nvCxnSpPr>
          <p:spPr>
            <a:xfrm>
              <a:off x="8354593" y="4043505"/>
              <a:ext cx="0" cy="187100"/>
            </a:xfrm>
            <a:prstGeom prst="straightConnector1">
              <a:avLst/>
            </a:prstGeom>
            <a:noFill/>
            <a:ln w="19050" cap="flat" cmpd="sng">
              <a:solidFill>
                <a:schemeClr val="accent1"/>
              </a:solidFill>
              <a:prstDash val="solid"/>
              <a:round/>
              <a:headEnd type="none" w="med" len="med"/>
              <a:tailEnd type="none" w="med" len="med"/>
            </a:ln>
          </p:spPr>
        </p:cxnSp>
      </p:grpSp>
    </p:spTree>
    <p:extLst>
      <p:ext uri="{BB962C8B-B14F-4D97-AF65-F5344CB8AC3E}">
        <p14:creationId xmlns:p14="http://schemas.microsoft.com/office/powerpoint/2010/main" val="75480196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 name="Google Shape;29;p4"/>
          <p:cNvSpPr txBox="1">
            <a:spLocks noGrp="1"/>
          </p:cNvSpPr>
          <p:nvPr>
            <p:ph type="body" idx="1"/>
          </p:nvPr>
        </p:nvSpPr>
        <p:spPr>
          <a:xfrm>
            <a:off x="950967" y="1604600"/>
            <a:ext cx="10290000" cy="45340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30" name="Google Shape;30;p4"/>
          <p:cNvSpPr/>
          <p:nvPr/>
        </p:nvSpPr>
        <p:spPr>
          <a:xfrm flipH="1">
            <a:off x="-542806" y="4476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4"/>
          <p:cNvSpPr/>
          <p:nvPr/>
        </p:nvSpPr>
        <p:spPr>
          <a:xfrm flipH="1">
            <a:off x="9417779" y="381767"/>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3482156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33"/>
        <p:cNvGrpSpPr/>
        <p:nvPr/>
      </p:nvGrpSpPr>
      <p:grpSpPr>
        <a:xfrm>
          <a:off x="0" y="0"/>
          <a:ext cx="0" cy="0"/>
          <a:chOff x="0" y="0"/>
          <a:chExt cx="0" cy="0"/>
        </a:xfrm>
      </p:grpSpPr>
      <p:sp>
        <p:nvSpPr>
          <p:cNvPr id="134" name="Google Shape;134;p7"/>
          <p:cNvSpPr txBox="1">
            <a:spLocks noGrp="1"/>
          </p:cNvSpPr>
          <p:nvPr>
            <p:ph type="title"/>
          </p:nvPr>
        </p:nvSpPr>
        <p:spPr>
          <a:xfrm>
            <a:off x="6213033" y="719333"/>
            <a:ext cx="5028000" cy="1129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35" name="Google Shape;135;p7"/>
          <p:cNvSpPr txBox="1">
            <a:spLocks noGrp="1"/>
          </p:cNvSpPr>
          <p:nvPr>
            <p:ph type="body" idx="1"/>
          </p:nvPr>
        </p:nvSpPr>
        <p:spPr>
          <a:xfrm>
            <a:off x="6213033" y="1848933"/>
            <a:ext cx="5028000" cy="3727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grpSp>
        <p:nvGrpSpPr>
          <p:cNvPr id="136" name="Google Shape;136;p7"/>
          <p:cNvGrpSpPr/>
          <p:nvPr/>
        </p:nvGrpSpPr>
        <p:grpSpPr>
          <a:xfrm>
            <a:off x="130638" y="4320200"/>
            <a:ext cx="13770639" cy="1474641"/>
            <a:chOff x="803936" y="3001174"/>
            <a:chExt cx="12365875" cy="1324211"/>
          </a:xfrm>
        </p:grpSpPr>
        <p:sp>
          <p:nvSpPr>
            <p:cNvPr id="137" name="Google Shape;137;p7"/>
            <p:cNvSpPr/>
            <p:nvPr/>
          </p:nvSpPr>
          <p:spPr>
            <a:xfrm>
              <a:off x="10566743" y="3001174"/>
              <a:ext cx="2603068" cy="1317595"/>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7"/>
            <p:cNvSpPr/>
            <p:nvPr/>
          </p:nvSpPr>
          <p:spPr>
            <a:xfrm>
              <a:off x="803936" y="3174411"/>
              <a:ext cx="2265971" cy="115097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7"/>
            <p:cNvSpPr/>
            <p:nvPr/>
          </p:nvSpPr>
          <p:spPr>
            <a:xfrm>
              <a:off x="9689141" y="3367462"/>
              <a:ext cx="1881516" cy="951294"/>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0" name="Google Shape;140;p7"/>
          <p:cNvGrpSpPr/>
          <p:nvPr/>
        </p:nvGrpSpPr>
        <p:grpSpPr>
          <a:xfrm>
            <a:off x="-331600" y="5576298"/>
            <a:ext cx="12854800" cy="1281716"/>
            <a:chOff x="-248700" y="4182223"/>
            <a:chExt cx="9641100" cy="961287"/>
          </a:xfrm>
        </p:grpSpPr>
        <p:grpSp>
          <p:nvGrpSpPr>
            <p:cNvPr id="141" name="Google Shape;141;p7"/>
            <p:cNvGrpSpPr/>
            <p:nvPr/>
          </p:nvGrpSpPr>
          <p:grpSpPr>
            <a:xfrm>
              <a:off x="-248629" y="4462202"/>
              <a:ext cx="9640980" cy="681308"/>
              <a:chOff x="131200" y="4480088"/>
              <a:chExt cx="8881603" cy="627644"/>
            </a:xfrm>
          </p:grpSpPr>
          <p:sp>
            <p:nvSpPr>
              <p:cNvPr id="142" name="Google Shape;142;p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5" name="Google Shape;145;p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2095733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0"/>
        <p:cNvGrpSpPr/>
        <p:nvPr/>
      </p:nvGrpSpPr>
      <p:grpSpPr>
        <a:xfrm>
          <a:off x="0" y="0"/>
          <a:ext cx="0" cy="0"/>
          <a:chOff x="0" y="0"/>
          <a:chExt cx="0" cy="0"/>
        </a:xfrm>
      </p:grpSpPr>
      <p:sp>
        <p:nvSpPr>
          <p:cNvPr id="161" name="Google Shape;161;p9"/>
          <p:cNvSpPr txBox="1">
            <a:spLocks noGrp="1"/>
          </p:cNvSpPr>
          <p:nvPr>
            <p:ph type="title"/>
          </p:nvPr>
        </p:nvSpPr>
        <p:spPr>
          <a:xfrm>
            <a:off x="950967" y="2127800"/>
            <a:ext cx="4796800" cy="1356800"/>
          </a:xfrm>
          <a:prstGeom prst="rect">
            <a:avLst/>
          </a:prstGeom>
        </p:spPr>
        <p:txBody>
          <a:bodyPr spcFirstLastPara="1" wrap="square" lIns="91425" tIns="91425" rIns="91425" bIns="91425" anchor="b" anchorCtr="0">
            <a:noAutofit/>
          </a:bodyPr>
          <a:lstStyle>
            <a:lvl1pPr lvl="0" algn="r">
              <a:spcBef>
                <a:spcPts val="0"/>
              </a:spcBef>
              <a:spcAft>
                <a:spcPts val="0"/>
              </a:spcAft>
              <a:buSzPts val="4200"/>
              <a:buNone/>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2" name="Google Shape;162;p9"/>
          <p:cNvSpPr txBox="1">
            <a:spLocks noGrp="1"/>
          </p:cNvSpPr>
          <p:nvPr>
            <p:ph type="subTitle" idx="1"/>
          </p:nvPr>
        </p:nvSpPr>
        <p:spPr>
          <a:xfrm>
            <a:off x="1624467" y="3484600"/>
            <a:ext cx="4123200" cy="1245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1009200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E24D0F-8390-F94B-1948-77E221EA683F}"/>
              </a:ext>
            </a:extLst>
          </p:cNvPr>
          <p:cNvSpPr>
            <a:spLocks noGrp="1"/>
          </p:cNvSpPr>
          <p:nvPr>
            <p:ph type="dt" sz="half" idx="10"/>
          </p:nvPr>
        </p:nvSpPr>
        <p:spPr/>
        <p:txBody>
          <a:bodyPr/>
          <a:lstStyle/>
          <a:p>
            <a:fld id="{B1994EAD-5931-42B4-A967-B0CAFCEE2273}" type="datetimeFigureOut">
              <a:rPr lang="en-US" smtClean="0"/>
              <a:t>18/5/2026</a:t>
            </a:fld>
            <a:endParaRPr lang="en-US"/>
          </a:p>
        </p:txBody>
      </p:sp>
      <p:sp>
        <p:nvSpPr>
          <p:cNvPr id="3" name="Footer Placeholder 2">
            <a:extLst>
              <a:ext uri="{FF2B5EF4-FFF2-40B4-BE49-F238E27FC236}">
                <a16:creationId xmlns:a16="http://schemas.microsoft.com/office/drawing/2014/main" id="{D3C0FA95-99E0-DDEA-9536-E7D8D90E3CC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47AA1F1-9E54-8BD3-4D61-38E6C5B0C2ED}"/>
              </a:ext>
            </a:extLst>
          </p:cNvPr>
          <p:cNvSpPr>
            <a:spLocks noGrp="1"/>
          </p:cNvSpPr>
          <p:nvPr>
            <p:ph type="sldNum" sz="quarter" idx="12"/>
          </p:nvPr>
        </p:nvSpPr>
        <p:spPr/>
        <p:txBody>
          <a:bodyPr/>
          <a:lstStyle/>
          <a:p>
            <a:fld id="{3AFB4CFE-5360-4BE2-82DB-4CEF179B14F9}" type="slidenum">
              <a:rPr lang="en-US" smtClean="0"/>
              <a:t>‹#›</a:t>
            </a:fld>
            <a:endParaRPr lang="en-US"/>
          </a:p>
        </p:txBody>
      </p:sp>
    </p:spTree>
    <p:extLst>
      <p:ext uri="{BB962C8B-B14F-4D97-AF65-F5344CB8AC3E}">
        <p14:creationId xmlns:p14="http://schemas.microsoft.com/office/powerpoint/2010/main" val="207883225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35"/>
        <p:cNvGrpSpPr/>
        <p:nvPr/>
      </p:nvGrpSpPr>
      <p:grpSpPr>
        <a:xfrm>
          <a:off x="0" y="0"/>
          <a:ext cx="0" cy="0"/>
          <a:chOff x="0" y="0"/>
          <a:chExt cx="0" cy="0"/>
        </a:xfrm>
      </p:grpSpPr>
      <p:sp>
        <p:nvSpPr>
          <p:cNvPr id="236" name="Google Shape;236;p16"/>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7" name="Google Shape;237;p16"/>
          <p:cNvSpPr txBox="1">
            <a:spLocks noGrp="1"/>
          </p:cNvSpPr>
          <p:nvPr>
            <p:ph type="title" idx="2"/>
          </p:nvPr>
        </p:nvSpPr>
        <p:spPr>
          <a:xfrm>
            <a:off x="1311633"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38" name="Google Shape;238;p16"/>
          <p:cNvSpPr txBox="1">
            <a:spLocks noGrp="1"/>
          </p:cNvSpPr>
          <p:nvPr>
            <p:ph type="subTitle" idx="1"/>
          </p:nvPr>
        </p:nvSpPr>
        <p:spPr>
          <a:xfrm>
            <a:off x="1311633"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39" name="Google Shape;239;p16"/>
          <p:cNvSpPr txBox="1">
            <a:spLocks noGrp="1"/>
          </p:cNvSpPr>
          <p:nvPr>
            <p:ph type="title" idx="3"/>
          </p:nvPr>
        </p:nvSpPr>
        <p:spPr>
          <a:xfrm>
            <a:off x="4635367"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0" name="Google Shape;240;p16"/>
          <p:cNvSpPr txBox="1">
            <a:spLocks noGrp="1"/>
          </p:cNvSpPr>
          <p:nvPr>
            <p:ph type="subTitle" idx="4"/>
          </p:nvPr>
        </p:nvSpPr>
        <p:spPr>
          <a:xfrm>
            <a:off x="4635367"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1" name="Google Shape;241;p16"/>
          <p:cNvSpPr txBox="1">
            <a:spLocks noGrp="1"/>
          </p:cNvSpPr>
          <p:nvPr>
            <p:ph type="title" idx="5"/>
          </p:nvPr>
        </p:nvSpPr>
        <p:spPr>
          <a:xfrm>
            <a:off x="7959100"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2" name="Google Shape;242;p16"/>
          <p:cNvSpPr txBox="1">
            <a:spLocks noGrp="1"/>
          </p:cNvSpPr>
          <p:nvPr>
            <p:ph type="subTitle" idx="6"/>
          </p:nvPr>
        </p:nvSpPr>
        <p:spPr>
          <a:xfrm>
            <a:off x="7959100"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3" name="Google Shape;243;p16"/>
          <p:cNvSpPr/>
          <p:nvPr/>
        </p:nvSpPr>
        <p:spPr>
          <a:xfrm flipH="1">
            <a:off x="10786623" y="2195286"/>
            <a:ext cx="1977243" cy="54566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44" name="Google Shape;244;p16"/>
          <p:cNvGrpSpPr/>
          <p:nvPr/>
        </p:nvGrpSpPr>
        <p:grpSpPr>
          <a:xfrm>
            <a:off x="-766298" y="4718046"/>
            <a:ext cx="3577477" cy="1411097"/>
            <a:chOff x="4432311" y="2548350"/>
            <a:chExt cx="4488305" cy="1770363"/>
          </a:xfrm>
        </p:grpSpPr>
        <p:sp>
          <p:nvSpPr>
            <p:cNvPr id="245" name="Google Shape;245;p1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7" name="Google Shape;247;p16"/>
          <p:cNvGrpSpPr/>
          <p:nvPr/>
        </p:nvGrpSpPr>
        <p:grpSpPr>
          <a:xfrm>
            <a:off x="-331600" y="5576298"/>
            <a:ext cx="12854800" cy="1281716"/>
            <a:chOff x="-248700" y="4182223"/>
            <a:chExt cx="9641100" cy="961287"/>
          </a:xfrm>
        </p:grpSpPr>
        <p:grpSp>
          <p:nvGrpSpPr>
            <p:cNvPr id="248" name="Google Shape;248;p16"/>
            <p:cNvGrpSpPr/>
            <p:nvPr/>
          </p:nvGrpSpPr>
          <p:grpSpPr>
            <a:xfrm>
              <a:off x="-248629" y="4462202"/>
              <a:ext cx="9640980" cy="681308"/>
              <a:chOff x="131200" y="4480088"/>
              <a:chExt cx="8881603" cy="627644"/>
            </a:xfrm>
          </p:grpSpPr>
          <p:sp>
            <p:nvSpPr>
              <p:cNvPr id="249" name="Google Shape;249;p1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1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2" name="Google Shape;252;p1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3" name="Google Shape;253;p16"/>
          <p:cNvGrpSpPr/>
          <p:nvPr/>
        </p:nvGrpSpPr>
        <p:grpSpPr>
          <a:xfrm flipH="1">
            <a:off x="4966175" y="5041717"/>
            <a:ext cx="1511615" cy="763740"/>
            <a:chOff x="1866724" y="1193292"/>
            <a:chExt cx="6154785" cy="3109690"/>
          </a:xfrm>
        </p:grpSpPr>
        <p:sp>
          <p:nvSpPr>
            <p:cNvPr id="254" name="Google Shape;254;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6" name="Google Shape;256;p16"/>
          <p:cNvGrpSpPr/>
          <p:nvPr/>
        </p:nvGrpSpPr>
        <p:grpSpPr>
          <a:xfrm>
            <a:off x="3662075" y="5220617"/>
            <a:ext cx="1511615" cy="763740"/>
            <a:chOff x="1866724" y="1193292"/>
            <a:chExt cx="6154785" cy="3109690"/>
          </a:xfrm>
        </p:grpSpPr>
        <p:sp>
          <p:nvSpPr>
            <p:cNvPr id="257" name="Google Shape;257;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7587738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34"/>
        <p:cNvGrpSpPr/>
        <p:nvPr/>
      </p:nvGrpSpPr>
      <p:grpSpPr>
        <a:xfrm>
          <a:off x="0" y="0"/>
          <a:ext cx="0" cy="0"/>
          <a:chOff x="0" y="0"/>
          <a:chExt cx="0" cy="0"/>
        </a:xfrm>
      </p:grpSpPr>
      <p:sp>
        <p:nvSpPr>
          <p:cNvPr id="635" name="Google Shape;635;p26"/>
          <p:cNvSpPr txBox="1">
            <a:spLocks noGrp="1"/>
          </p:cNvSpPr>
          <p:nvPr>
            <p:ph type="title"/>
          </p:nvPr>
        </p:nvSpPr>
        <p:spPr>
          <a:xfrm>
            <a:off x="3220400" y="3396400"/>
            <a:ext cx="575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None/>
              <a:defRPr sz="2933"/>
            </a:lvl1pPr>
            <a:lvl2pPr lvl="1" rtl="0">
              <a:spcBef>
                <a:spcPts val="0"/>
              </a:spcBef>
              <a:spcAft>
                <a:spcPts val="0"/>
              </a:spcAft>
              <a:buSzPts val="2200"/>
              <a:buNone/>
              <a:defRPr sz="2933"/>
            </a:lvl2pPr>
            <a:lvl3pPr lvl="2" rtl="0">
              <a:spcBef>
                <a:spcPts val="0"/>
              </a:spcBef>
              <a:spcAft>
                <a:spcPts val="0"/>
              </a:spcAft>
              <a:buSzPts val="2200"/>
              <a:buNone/>
              <a:defRPr sz="2933"/>
            </a:lvl3pPr>
            <a:lvl4pPr lvl="3" rtl="0">
              <a:spcBef>
                <a:spcPts val="0"/>
              </a:spcBef>
              <a:spcAft>
                <a:spcPts val="0"/>
              </a:spcAft>
              <a:buSzPts val="2200"/>
              <a:buNone/>
              <a:defRPr sz="2933"/>
            </a:lvl4pPr>
            <a:lvl5pPr lvl="4" rtl="0">
              <a:spcBef>
                <a:spcPts val="0"/>
              </a:spcBef>
              <a:spcAft>
                <a:spcPts val="0"/>
              </a:spcAft>
              <a:buSzPts val="2200"/>
              <a:buNone/>
              <a:defRPr sz="2933"/>
            </a:lvl5pPr>
            <a:lvl6pPr lvl="5" rtl="0">
              <a:spcBef>
                <a:spcPts val="0"/>
              </a:spcBef>
              <a:spcAft>
                <a:spcPts val="0"/>
              </a:spcAft>
              <a:buSzPts val="2200"/>
              <a:buNone/>
              <a:defRPr sz="2933"/>
            </a:lvl6pPr>
            <a:lvl7pPr lvl="6" rtl="0">
              <a:spcBef>
                <a:spcPts val="0"/>
              </a:spcBef>
              <a:spcAft>
                <a:spcPts val="0"/>
              </a:spcAft>
              <a:buSzPts val="2200"/>
              <a:buNone/>
              <a:defRPr sz="2933"/>
            </a:lvl7pPr>
            <a:lvl8pPr lvl="7" rtl="0">
              <a:spcBef>
                <a:spcPts val="0"/>
              </a:spcBef>
              <a:spcAft>
                <a:spcPts val="0"/>
              </a:spcAft>
              <a:buSzPts val="2200"/>
              <a:buNone/>
              <a:defRPr sz="2933"/>
            </a:lvl8pPr>
            <a:lvl9pPr lvl="8" rtl="0">
              <a:spcBef>
                <a:spcPts val="0"/>
              </a:spcBef>
              <a:spcAft>
                <a:spcPts val="0"/>
              </a:spcAft>
              <a:buSzPts val="2200"/>
              <a:buNone/>
              <a:defRPr sz="2933"/>
            </a:lvl9pPr>
          </a:lstStyle>
          <a:p>
            <a:endParaRPr/>
          </a:p>
        </p:txBody>
      </p:sp>
      <p:sp>
        <p:nvSpPr>
          <p:cNvPr id="636" name="Google Shape;636;p26"/>
          <p:cNvSpPr txBox="1">
            <a:spLocks noGrp="1"/>
          </p:cNvSpPr>
          <p:nvPr>
            <p:ph type="subTitle" idx="1"/>
          </p:nvPr>
        </p:nvSpPr>
        <p:spPr>
          <a:xfrm>
            <a:off x="3220400" y="1885200"/>
            <a:ext cx="5751200" cy="151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637" name="Google Shape;637;p26"/>
          <p:cNvSpPr/>
          <p:nvPr/>
        </p:nvSpPr>
        <p:spPr>
          <a:xfrm>
            <a:off x="244827" y="656534"/>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p:nvSpPr>
        <p:spPr>
          <a:xfrm>
            <a:off x="-250300" y="28339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p:nvSpPr>
        <p:spPr>
          <a:xfrm>
            <a:off x="8725563" y="1209300"/>
            <a:ext cx="2308132" cy="63697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p:nvSpPr>
        <p:spPr>
          <a:xfrm>
            <a:off x="11182573" y="3457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41" name="Google Shape;641;p26"/>
          <p:cNvGrpSpPr/>
          <p:nvPr/>
        </p:nvGrpSpPr>
        <p:grpSpPr>
          <a:xfrm>
            <a:off x="2575704" y="4480971"/>
            <a:ext cx="2882688" cy="1137045"/>
            <a:chOff x="4432311" y="2548350"/>
            <a:chExt cx="4488305" cy="1770363"/>
          </a:xfrm>
        </p:grpSpPr>
        <p:sp>
          <p:nvSpPr>
            <p:cNvPr id="642" name="Google Shape;642;p2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2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4" name="Google Shape;644;p26"/>
          <p:cNvGrpSpPr/>
          <p:nvPr/>
        </p:nvGrpSpPr>
        <p:grpSpPr>
          <a:xfrm>
            <a:off x="-331600" y="5576298"/>
            <a:ext cx="12854800" cy="1281716"/>
            <a:chOff x="-248700" y="4182223"/>
            <a:chExt cx="9641100" cy="961287"/>
          </a:xfrm>
        </p:grpSpPr>
        <p:grpSp>
          <p:nvGrpSpPr>
            <p:cNvPr id="645" name="Google Shape;645;p26"/>
            <p:cNvGrpSpPr/>
            <p:nvPr/>
          </p:nvGrpSpPr>
          <p:grpSpPr>
            <a:xfrm>
              <a:off x="-248629" y="4462202"/>
              <a:ext cx="9640980" cy="681308"/>
              <a:chOff x="131200" y="4480088"/>
              <a:chExt cx="8881603" cy="627644"/>
            </a:xfrm>
          </p:grpSpPr>
          <p:sp>
            <p:nvSpPr>
              <p:cNvPr id="646" name="Google Shape;646;p2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2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2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49" name="Google Shape;649;p2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4604125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D365E57-99D8-7641-80A4-9871B6F9C882}"/>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3E095108-80AB-6444-8F26-E12E2B107EF0}"/>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a:extLst>
              <a:ext uri="{FF2B5EF4-FFF2-40B4-BE49-F238E27FC236}">
                <a16:creationId xmlns:a16="http://schemas.microsoft.com/office/drawing/2014/main" id="{44A0CD1F-6875-AF49-944F-11440A39C61B}"/>
              </a:ext>
            </a:extLst>
          </p:cNvPr>
          <p:cNvSpPr>
            <a:spLocks noGrp="1" noChangeArrowheads="1"/>
          </p:cNvSpPr>
          <p:nvPr>
            <p:ph type="sldNum" sz="quarter" idx="12"/>
          </p:nvPr>
        </p:nvSpPr>
        <p:spPr/>
        <p:txBody>
          <a:bodyPr/>
          <a:lstStyle>
            <a:lvl1pPr eaLnBrk="0" hangingPunct="0">
              <a:defRPr/>
            </a:lvl1pPr>
          </a:lstStyle>
          <a:p>
            <a:fld id="{58DFA51D-4865-DA47-891A-9A18F64806DB}" type="slidenum">
              <a:rPr lang="en-US" altLang="en-VN"/>
              <a:pPr/>
              <a:t>‹#›</a:t>
            </a:fld>
            <a:endParaRPr lang="en-US" altLang="en-VN"/>
          </a:p>
        </p:txBody>
      </p:sp>
    </p:spTree>
    <p:extLst>
      <p:ext uri="{BB962C8B-B14F-4D97-AF65-F5344CB8AC3E}">
        <p14:creationId xmlns:p14="http://schemas.microsoft.com/office/powerpoint/2010/main" val="139056865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624214F-CF51-1E41-8634-F4ABE0D1E4AB}"/>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8757551A-6C29-B343-A23F-6C8E8158FAE6}"/>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a:extLst>
              <a:ext uri="{FF2B5EF4-FFF2-40B4-BE49-F238E27FC236}">
                <a16:creationId xmlns:a16="http://schemas.microsoft.com/office/drawing/2014/main" id="{E31A34CE-7F70-FB44-AEB3-077445C121FF}"/>
              </a:ext>
            </a:extLst>
          </p:cNvPr>
          <p:cNvSpPr>
            <a:spLocks noGrp="1" noChangeArrowheads="1"/>
          </p:cNvSpPr>
          <p:nvPr>
            <p:ph type="sldNum" sz="quarter" idx="12"/>
          </p:nvPr>
        </p:nvSpPr>
        <p:spPr/>
        <p:txBody>
          <a:bodyPr/>
          <a:lstStyle>
            <a:lvl1pPr eaLnBrk="0" hangingPunct="0">
              <a:defRPr/>
            </a:lvl1pPr>
          </a:lstStyle>
          <a:p>
            <a:fld id="{3D6F2D61-99E4-E04F-BBB2-322A625A8BD0}" type="slidenum">
              <a:rPr lang="en-US" altLang="en-VN"/>
              <a:pPr/>
              <a:t>‹#›</a:t>
            </a:fld>
            <a:endParaRPr lang="en-US" altLang="en-VN"/>
          </a:p>
        </p:txBody>
      </p:sp>
    </p:spTree>
    <p:extLst>
      <p:ext uri="{BB962C8B-B14F-4D97-AF65-F5344CB8AC3E}">
        <p14:creationId xmlns:p14="http://schemas.microsoft.com/office/powerpoint/2010/main" val="135576220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E2A4DF4-B3A8-3745-987A-D81746126A60}"/>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531ADC20-45DD-FB49-B4AB-74BDA95A2867}"/>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a:extLst>
              <a:ext uri="{FF2B5EF4-FFF2-40B4-BE49-F238E27FC236}">
                <a16:creationId xmlns:a16="http://schemas.microsoft.com/office/drawing/2014/main" id="{A2FC17FC-D3CD-3148-A4E7-FC786892BDA6}"/>
              </a:ext>
            </a:extLst>
          </p:cNvPr>
          <p:cNvSpPr>
            <a:spLocks noGrp="1" noChangeArrowheads="1"/>
          </p:cNvSpPr>
          <p:nvPr>
            <p:ph type="sldNum" sz="quarter" idx="12"/>
          </p:nvPr>
        </p:nvSpPr>
        <p:spPr/>
        <p:txBody>
          <a:bodyPr/>
          <a:lstStyle>
            <a:lvl1pPr eaLnBrk="0" hangingPunct="0">
              <a:defRPr/>
            </a:lvl1pPr>
          </a:lstStyle>
          <a:p>
            <a:fld id="{DFF1CDE6-11A4-3240-AA81-4C8E897C7468}" type="slidenum">
              <a:rPr lang="en-US" altLang="en-VN"/>
              <a:pPr/>
              <a:t>‹#›</a:t>
            </a:fld>
            <a:endParaRPr lang="en-US" altLang="en-VN"/>
          </a:p>
        </p:txBody>
      </p:sp>
    </p:spTree>
    <p:extLst>
      <p:ext uri="{BB962C8B-B14F-4D97-AF65-F5344CB8AC3E}">
        <p14:creationId xmlns:p14="http://schemas.microsoft.com/office/powerpoint/2010/main" val="230098006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4E8DC3-D4C9-D541-A975-203F0FA67450}"/>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6" name="Footer Placeholder 5">
            <a:extLst>
              <a:ext uri="{FF2B5EF4-FFF2-40B4-BE49-F238E27FC236}">
                <a16:creationId xmlns:a16="http://schemas.microsoft.com/office/drawing/2014/main" id="{55A89F3E-22DB-9C42-8B34-A54BCEE6EE96}"/>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7" name="Slide Number Placeholder 6">
            <a:extLst>
              <a:ext uri="{FF2B5EF4-FFF2-40B4-BE49-F238E27FC236}">
                <a16:creationId xmlns:a16="http://schemas.microsoft.com/office/drawing/2014/main" id="{1FF1A40A-51DC-4749-9965-57EFDF7AEA52}"/>
              </a:ext>
            </a:extLst>
          </p:cNvPr>
          <p:cNvSpPr>
            <a:spLocks noGrp="1" noChangeArrowheads="1"/>
          </p:cNvSpPr>
          <p:nvPr>
            <p:ph type="sldNum" sz="quarter" idx="12"/>
          </p:nvPr>
        </p:nvSpPr>
        <p:spPr/>
        <p:txBody>
          <a:bodyPr/>
          <a:lstStyle>
            <a:lvl1pPr eaLnBrk="0" hangingPunct="0">
              <a:defRPr/>
            </a:lvl1pPr>
          </a:lstStyle>
          <a:p>
            <a:fld id="{8F3B1020-44FC-6042-961C-90787B7CD744}" type="slidenum">
              <a:rPr lang="en-US" altLang="en-VN"/>
              <a:pPr/>
              <a:t>‹#›</a:t>
            </a:fld>
            <a:endParaRPr lang="en-US" altLang="en-VN"/>
          </a:p>
        </p:txBody>
      </p:sp>
    </p:spTree>
    <p:extLst>
      <p:ext uri="{BB962C8B-B14F-4D97-AF65-F5344CB8AC3E}">
        <p14:creationId xmlns:p14="http://schemas.microsoft.com/office/powerpoint/2010/main" val="285185278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6162AC9-BAEE-9F45-8423-50C8F5CA26CB}"/>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a:extLst>
              <a:ext uri="{FF2B5EF4-FFF2-40B4-BE49-F238E27FC236}">
                <a16:creationId xmlns:a16="http://schemas.microsoft.com/office/drawing/2014/main" id="{77232AF7-0515-B04B-8700-EFBB96798F8B}"/>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a:extLst>
              <a:ext uri="{FF2B5EF4-FFF2-40B4-BE49-F238E27FC236}">
                <a16:creationId xmlns:a16="http://schemas.microsoft.com/office/drawing/2014/main" id="{57F49262-E98F-4A4B-A775-1A5B01FD5D11}"/>
              </a:ext>
            </a:extLst>
          </p:cNvPr>
          <p:cNvSpPr>
            <a:spLocks noGrp="1" noChangeArrowheads="1"/>
          </p:cNvSpPr>
          <p:nvPr>
            <p:ph type="sldNum" sz="quarter" idx="12"/>
          </p:nvPr>
        </p:nvSpPr>
        <p:spPr/>
        <p:txBody>
          <a:bodyPr/>
          <a:lstStyle>
            <a:lvl1pPr eaLnBrk="0" hangingPunct="0">
              <a:defRPr/>
            </a:lvl1pPr>
          </a:lstStyle>
          <a:p>
            <a:fld id="{94F9BE28-A807-2949-A77E-C83165159303}" type="slidenum">
              <a:rPr lang="en-US" altLang="en-VN"/>
              <a:pPr/>
              <a:t>‹#›</a:t>
            </a:fld>
            <a:endParaRPr lang="en-US" altLang="en-VN"/>
          </a:p>
        </p:txBody>
      </p:sp>
    </p:spTree>
    <p:extLst>
      <p:ext uri="{BB962C8B-B14F-4D97-AF65-F5344CB8AC3E}">
        <p14:creationId xmlns:p14="http://schemas.microsoft.com/office/powerpoint/2010/main" val="392964992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0E78B3B-2D81-EC4B-8819-5616DF197EDB}"/>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a:extLst>
              <a:ext uri="{FF2B5EF4-FFF2-40B4-BE49-F238E27FC236}">
                <a16:creationId xmlns:a16="http://schemas.microsoft.com/office/drawing/2014/main" id="{0AEEB2FA-3C50-8140-A0E2-492A1EDECA43}"/>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a:extLst>
              <a:ext uri="{FF2B5EF4-FFF2-40B4-BE49-F238E27FC236}">
                <a16:creationId xmlns:a16="http://schemas.microsoft.com/office/drawing/2014/main" id="{0AA87872-1C1D-7545-85DC-55D88EE5BA20}"/>
              </a:ext>
            </a:extLst>
          </p:cNvPr>
          <p:cNvSpPr>
            <a:spLocks noGrp="1" noChangeArrowheads="1"/>
          </p:cNvSpPr>
          <p:nvPr>
            <p:ph type="sldNum" sz="quarter" idx="12"/>
          </p:nvPr>
        </p:nvSpPr>
        <p:spPr/>
        <p:txBody>
          <a:bodyPr/>
          <a:lstStyle>
            <a:lvl1pPr eaLnBrk="0" hangingPunct="0">
              <a:defRPr/>
            </a:lvl1pPr>
          </a:lstStyle>
          <a:p>
            <a:fld id="{E54474C4-A67D-464B-AD9F-F03E1AC20486}" type="slidenum">
              <a:rPr lang="en-US" altLang="en-VN"/>
              <a:pPr/>
              <a:t>‹#›</a:t>
            </a:fld>
            <a:endParaRPr lang="en-US" altLang="en-VN"/>
          </a:p>
        </p:txBody>
      </p:sp>
    </p:spTree>
    <p:extLst>
      <p:ext uri="{BB962C8B-B14F-4D97-AF65-F5344CB8AC3E}">
        <p14:creationId xmlns:p14="http://schemas.microsoft.com/office/powerpoint/2010/main" val="42869620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37C0344-3F1D-4847-BC8B-2B9241CC7E63}"/>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a:extLst>
              <a:ext uri="{FF2B5EF4-FFF2-40B4-BE49-F238E27FC236}">
                <a16:creationId xmlns:a16="http://schemas.microsoft.com/office/drawing/2014/main" id="{7C505B36-0761-F646-8D74-2356B83923E3}"/>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a:extLst>
              <a:ext uri="{FF2B5EF4-FFF2-40B4-BE49-F238E27FC236}">
                <a16:creationId xmlns:a16="http://schemas.microsoft.com/office/drawing/2014/main" id="{1DE8AB17-52FD-8E47-B549-21BACCE3CB37}"/>
              </a:ext>
            </a:extLst>
          </p:cNvPr>
          <p:cNvSpPr>
            <a:spLocks noGrp="1" noChangeArrowheads="1"/>
          </p:cNvSpPr>
          <p:nvPr>
            <p:ph type="sldNum" sz="quarter" idx="12"/>
          </p:nvPr>
        </p:nvSpPr>
        <p:spPr/>
        <p:txBody>
          <a:bodyPr/>
          <a:lstStyle>
            <a:lvl1pPr eaLnBrk="0" hangingPunct="0">
              <a:defRPr/>
            </a:lvl1pPr>
          </a:lstStyle>
          <a:p>
            <a:fld id="{6BF313F7-D2B9-3844-90ED-11AD06A2D0F7}" type="slidenum">
              <a:rPr lang="en-US" altLang="en-VN"/>
              <a:pPr/>
              <a:t>‹#›</a:t>
            </a:fld>
            <a:endParaRPr lang="en-US" altLang="en-VN"/>
          </a:p>
        </p:txBody>
      </p:sp>
    </p:spTree>
    <p:extLst>
      <p:ext uri="{BB962C8B-B14F-4D97-AF65-F5344CB8AC3E}">
        <p14:creationId xmlns:p14="http://schemas.microsoft.com/office/powerpoint/2010/main" val="385178144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AB33ABE3-12D9-854E-B22D-D7E54C81AA01}"/>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6" name="Footer Placeholder 5">
            <a:extLst>
              <a:ext uri="{FF2B5EF4-FFF2-40B4-BE49-F238E27FC236}">
                <a16:creationId xmlns:a16="http://schemas.microsoft.com/office/drawing/2014/main" id="{21FE375B-C750-C341-B3CF-1E80033E2800}"/>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7" name="Slide Number Placeholder 6">
            <a:extLst>
              <a:ext uri="{FF2B5EF4-FFF2-40B4-BE49-F238E27FC236}">
                <a16:creationId xmlns:a16="http://schemas.microsoft.com/office/drawing/2014/main" id="{9ACABA6E-684D-4544-BB32-E96203297CD7}"/>
              </a:ext>
            </a:extLst>
          </p:cNvPr>
          <p:cNvSpPr>
            <a:spLocks noGrp="1" noChangeArrowheads="1"/>
          </p:cNvSpPr>
          <p:nvPr>
            <p:ph type="sldNum" sz="quarter" idx="12"/>
          </p:nvPr>
        </p:nvSpPr>
        <p:spPr/>
        <p:txBody>
          <a:bodyPr/>
          <a:lstStyle>
            <a:lvl1pPr eaLnBrk="0" hangingPunct="0">
              <a:defRPr/>
            </a:lvl1pPr>
          </a:lstStyle>
          <a:p>
            <a:fld id="{9366BEE0-A6A8-0A45-ADB4-7558A4CF69AD}" type="slidenum">
              <a:rPr lang="en-US" altLang="en-VN"/>
              <a:pPr/>
              <a:t>‹#›</a:t>
            </a:fld>
            <a:endParaRPr lang="en-US" altLang="en-VN"/>
          </a:p>
        </p:txBody>
      </p:sp>
    </p:spTree>
    <p:extLst>
      <p:ext uri="{BB962C8B-B14F-4D97-AF65-F5344CB8AC3E}">
        <p14:creationId xmlns:p14="http://schemas.microsoft.com/office/powerpoint/2010/main" val="10122990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E4502-0BA7-3CDA-DD3C-B180E740C3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335EC93-1C1D-71E2-4FFB-8418EA9BF1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6C8D8D-C4DB-914B-9F9D-5E28B2DC18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8F6BD1-D161-DB19-3BF9-646EB26C8732}"/>
              </a:ext>
            </a:extLst>
          </p:cNvPr>
          <p:cNvSpPr>
            <a:spLocks noGrp="1"/>
          </p:cNvSpPr>
          <p:nvPr>
            <p:ph type="dt" sz="half" idx="10"/>
          </p:nvPr>
        </p:nvSpPr>
        <p:spPr/>
        <p:txBody>
          <a:bodyPr/>
          <a:lstStyle/>
          <a:p>
            <a:fld id="{B1994EAD-5931-42B4-A967-B0CAFCEE2273}" type="datetimeFigureOut">
              <a:rPr lang="en-US" smtClean="0"/>
              <a:t>18/5/2026</a:t>
            </a:fld>
            <a:endParaRPr lang="en-US"/>
          </a:p>
        </p:txBody>
      </p:sp>
      <p:sp>
        <p:nvSpPr>
          <p:cNvPr id="6" name="Footer Placeholder 5">
            <a:extLst>
              <a:ext uri="{FF2B5EF4-FFF2-40B4-BE49-F238E27FC236}">
                <a16:creationId xmlns:a16="http://schemas.microsoft.com/office/drawing/2014/main" id="{AF079970-9A88-B9CD-CADC-AD68DDBA65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287538-43F0-6F3A-0A98-E923B856283E}"/>
              </a:ext>
            </a:extLst>
          </p:cNvPr>
          <p:cNvSpPr>
            <a:spLocks noGrp="1"/>
          </p:cNvSpPr>
          <p:nvPr>
            <p:ph type="sldNum" sz="quarter" idx="12"/>
          </p:nvPr>
        </p:nvSpPr>
        <p:spPr/>
        <p:txBody>
          <a:bodyPr/>
          <a:lstStyle/>
          <a:p>
            <a:fld id="{3AFB4CFE-5360-4BE2-82DB-4CEF179B14F9}" type="slidenum">
              <a:rPr lang="en-US" smtClean="0"/>
              <a:t>‹#›</a:t>
            </a:fld>
            <a:endParaRPr lang="en-US"/>
          </a:p>
        </p:txBody>
      </p:sp>
    </p:spTree>
    <p:extLst>
      <p:ext uri="{BB962C8B-B14F-4D97-AF65-F5344CB8AC3E}">
        <p14:creationId xmlns:p14="http://schemas.microsoft.com/office/powerpoint/2010/main" val="261202750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7D1DA2C4-7395-5B40-B907-4370EE0CAC33}"/>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6" name="Footer Placeholder 5">
            <a:extLst>
              <a:ext uri="{FF2B5EF4-FFF2-40B4-BE49-F238E27FC236}">
                <a16:creationId xmlns:a16="http://schemas.microsoft.com/office/drawing/2014/main" id="{9D439A55-9900-8040-B777-564C1C7BCC27}"/>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7" name="Slide Number Placeholder 6">
            <a:extLst>
              <a:ext uri="{FF2B5EF4-FFF2-40B4-BE49-F238E27FC236}">
                <a16:creationId xmlns:a16="http://schemas.microsoft.com/office/drawing/2014/main" id="{0A2B4A2B-41D3-8A49-91F6-B99205814694}"/>
              </a:ext>
            </a:extLst>
          </p:cNvPr>
          <p:cNvSpPr>
            <a:spLocks noGrp="1" noChangeArrowheads="1"/>
          </p:cNvSpPr>
          <p:nvPr>
            <p:ph type="sldNum" sz="quarter" idx="12"/>
          </p:nvPr>
        </p:nvSpPr>
        <p:spPr/>
        <p:txBody>
          <a:bodyPr/>
          <a:lstStyle>
            <a:lvl1pPr eaLnBrk="0" hangingPunct="0">
              <a:defRPr/>
            </a:lvl1pPr>
          </a:lstStyle>
          <a:p>
            <a:fld id="{C6511CD6-D59E-0042-96E7-D7AB49E12C39}" type="slidenum">
              <a:rPr lang="en-US" altLang="en-VN"/>
              <a:pPr/>
              <a:t>‹#›</a:t>
            </a:fld>
            <a:endParaRPr lang="en-US" altLang="en-VN"/>
          </a:p>
        </p:txBody>
      </p:sp>
    </p:spTree>
    <p:extLst>
      <p:ext uri="{BB962C8B-B14F-4D97-AF65-F5344CB8AC3E}">
        <p14:creationId xmlns:p14="http://schemas.microsoft.com/office/powerpoint/2010/main" val="340707918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894BD87-3C58-314C-8BD5-5D0C564141C0}"/>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0821A3D3-32A3-704B-BC3C-3A8D30F9B1BE}"/>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a:extLst>
              <a:ext uri="{FF2B5EF4-FFF2-40B4-BE49-F238E27FC236}">
                <a16:creationId xmlns:a16="http://schemas.microsoft.com/office/drawing/2014/main" id="{89B98CE0-A89D-5E42-89B6-D9CF954BC568}"/>
              </a:ext>
            </a:extLst>
          </p:cNvPr>
          <p:cNvSpPr>
            <a:spLocks noGrp="1" noChangeArrowheads="1"/>
          </p:cNvSpPr>
          <p:nvPr>
            <p:ph type="sldNum" sz="quarter" idx="12"/>
          </p:nvPr>
        </p:nvSpPr>
        <p:spPr/>
        <p:txBody>
          <a:bodyPr/>
          <a:lstStyle>
            <a:lvl1pPr eaLnBrk="0" hangingPunct="0">
              <a:defRPr/>
            </a:lvl1pPr>
          </a:lstStyle>
          <a:p>
            <a:fld id="{7AE324AC-4E27-A646-BFD4-44DFD1C38A5E}" type="slidenum">
              <a:rPr lang="en-US" altLang="en-VN"/>
              <a:pPr/>
              <a:t>‹#›</a:t>
            </a:fld>
            <a:endParaRPr lang="en-US" altLang="en-VN"/>
          </a:p>
        </p:txBody>
      </p:sp>
    </p:spTree>
    <p:extLst>
      <p:ext uri="{BB962C8B-B14F-4D97-AF65-F5344CB8AC3E}">
        <p14:creationId xmlns:p14="http://schemas.microsoft.com/office/powerpoint/2010/main" val="173997472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4831546-4029-ED4F-8AE5-B3382526B140}"/>
              </a:ext>
            </a:extLst>
          </p:cNvPr>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a:extLst>
              <a:ext uri="{FF2B5EF4-FFF2-40B4-BE49-F238E27FC236}">
                <a16:creationId xmlns:a16="http://schemas.microsoft.com/office/drawing/2014/main" id="{468B109F-941B-1C49-BB45-6F058BF5EA0C}"/>
              </a:ext>
            </a:extLst>
          </p:cNvPr>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a:extLst>
              <a:ext uri="{FF2B5EF4-FFF2-40B4-BE49-F238E27FC236}">
                <a16:creationId xmlns:a16="http://schemas.microsoft.com/office/drawing/2014/main" id="{D8A0E327-BF4D-A843-BA7F-8A1EDEF4DA12}"/>
              </a:ext>
            </a:extLst>
          </p:cNvPr>
          <p:cNvSpPr>
            <a:spLocks noGrp="1" noChangeArrowheads="1"/>
          </p:cNvSpPr>
          <p:nvPr>
            <p:ph type="sldNum" sz="quarter" idx="12"/>
          </p:nvPr>
        </p:nvSpPr>
        <p:spPr/>
        <p:txBody>
          <a:bodyPr/>
          <a:lstStyle>
            <a:lvl1pPr eaLnBrk="0" hangingPunct="0">
              <a:defRPr/>
            </a:lvl1pPr>
          </a:lstStyle>
          <a:p>
            <a:fld id="{F6998AC1-017D-4047-AF00-EDAB1A408584}" type="slidenum">
              <a:rPr lang="en-US" altLang="en-VN"/>
              <a:pPr/>
              <a:t>‹#›</a:t>
            </a:fld>
            <a:endParaRPr lang="en-US" altLang="en-VN"/>
          </a:p>
        </p:txBody>
      </p:sp>
    </p:spTree>
    <p:extLst>
      <p:ext uri="{BB962C8B-B14F-4D97-AF65-F5344CB8AC3E}">
        <p14:creationId xmlns:p14="http://schemas.microsoft.com/office/powerpoint/2010/main" val="325146846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477800" y="344067"/>
            <a:ext cx="11238600" cy="6170000"/>
            <a:chOff x="358350" y="258050"/>
            <a:chExt cx="8428950" cy="4627500"/>
          </a:xfrm>
        </p:grpSpPr>
        <p:sp>
          <p:nvSpPr>
            <p:cNvPr id="10" name="Google Shape;10;p2"/>
            <p:cNvSpPr/>
            <p:nvPr/>
          </p:nvSpPr>
          <p:spPr>
            <a:xfrm>
              <a:off x="358350" y="258050"/>
              <a:ext cx="8427300" cy="4627500"/>
            </a:xfrm>
            <a:prstGeom prst="roundRect">
              <a:avLst>
                <a:gd name="adj" fmla="val 5555"/>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360000" y="258050"/>
              <a:ext cx="8427300" cy="4627500"/>
            </a:xfrm>
            <a:prstGeom prst="roundRect">
              <a:avLst>
                <a:gd name="adj" fmla="val 5555"/>
              </a:avLst>
            </a:prstGeom>
            <a:gradFill>
              <a:gsLst>
                <a:gs pos="0">
                  <a:schemeClr val="lt1"/>
                </a:gs>
                <a:gs pos="100000">
                  <a:srgbClr val="66BEE9">
                    <a:alpha val="34509"/>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720000" y="407061"/>
              <a:ext cx="7704000" cy="262500"/>
            </a:xfrm>
            <a:prstGeom prst="roundRect">
              <a:avLst>
                <a:gd name="adj" fmla="val 50000"/>
              </a:avLst>
            </a:prstGeom>
            <a:solidFill>
              <a:schemeClr val="dk2"/>
            </a:solidFill>
            <a:ln w="9525" cap="flat" cmpd="sng">
              <a:solidFill>
                <a:srgbClr val="D2D6FF"/>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 name="Google Shape;13;p2"/>
            <p:cNvGrpSpPr/>
            <p:nvPr/>
          </p:nvGrpSpPr>
          <p:grpSpPr>
            <a:xfrm rot="10800000" flipH="1">
              <a:off x="4159199" y="4657459"/>
              <a:ext cx="825589" cy="93999"/>
              <a:chOff x="5718423" y="809024"/>
              <a:chExt cx="830071" cy="94500"/>
            </a:xfrm>
          </p:grpSpPr>
          <p:sp>
            <p:nvSpPr>
              <p:cNvPr id="14" name="Google Shape;14;p2"/>
              <p:cNvSpPr/>
              <p:nvPr/>
            </p:nvSpPr>
            <p:spPr>
              <a:xfrm>
                <a:off x="5963614" y="809024"/>
                <a:ext cx="94500" cy="94500"/>
              </a:xfrm>
              <a:prstGeom prst="ellipse">
                <a:avLst/>
              </a:prstGeom>
              <a:solidFill>
                <a:srgbClr val="E27B83">
                  <a:alpha val="44200"/>
                </a:srgbClr>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5718423" y="809024"/>
                <a:ext cx="94500" cy="94500"/>
              </a:xfrm>
              <a:prstGeom prst="ellipse">
                <a:avLst/>
              </a:prstGeom>
              <a:solidFill>
                <a:srgbClr val="E27B83">
                  <a:alpha val="44200"/>
                </a:srgbClr>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6208804" y="809024"/>
                <a:ext cx="94500" cy="94500"/>
              </a:xfrm>
              <a:prstGeom prst="ellipse">
                <a:avLst/>
              </a:prstGeom>
              <a:solidFill>
                <a:srgbClr val="E27B83">
                  <a:alpha val="44200"/>
                </a:srgbClr>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6453994" y="809024"/>
                <a:ext cx="94500" cy="94500"/>
              </a:xfrm>
              <a:prstGeom prst="ellipse">
                <a:avLst/>
              </a:prstGeom>
              <a:solidFill>
                <a:srgbClr val="E27B83">
                  <a:alpha val="44200"/>
                </a:srgbClr>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8" name="Google Shape;18;p2"/>
          <p:cNvSpPr txBox="1">
            <a:spLocks noGrp="1"/>
          </p:cNvSpPr>
          <p:nvPr>
            <p:ph type="ctrTitle"/>
          </p:nvPr>
        </p:nvSpPr>
        <p:spPr>
          <a:xfrm>
            <a:off x="960000" y="1580867"/>
            <a:ext cx="5136000" cy="3148000"/>
          </a:xfrm>
          <a:prstGeom prst="rect">
            <a:avLst/>
          </a:prstGeom>
        </p:spPr>
        <p:txBody>
          <a:bodyPr spcFirstLastPara="1" wrap="square" lIns="91425" tIns="91425" rIns="91425" bIns="91425" anchor="ctr" anchorCtr="0">
            <a:noAutofit/>
          </a:bodyPr>
          <a:lstStyle>
            <a:lvl1pPr lvl="0">
              <a:spcBef>
                <a:spcPts val="0"/>
              </a:spcBef>
              <a:spcAft>
                <a:spcPts val="0"/>
              </a:spcAft>
              <a:buSzPts val="5200"/>
              <a:buNone/>
              <a:defRPr sz="72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9" name="Google Shape;19;p2"/>
          <p:cNvSpPr txBox="1">
            <a:spLocks noGrp="1"/>
          </p:cNvSpPr>
          <p:nvPr>
            <p:ph type="subTitle" idx="1"/>
          </p:nvPr>
        </p:nvSpPr>
        <p:spPr>
          <a:xfrm>
            <a:off x="1054180" y="5014667"/>
            <a:ext cx="5213200" cy="547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solidFill>
                  <a:schemeClr val="lt1"/>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06188202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8"/>
        <p:cNvGrpSpPr/>
        <p:nvPr/>
      </p:nvGrpSpPr>
      <p:grpSpPr>
        <a:xfrm>
          <a:off x="0" y="0"/>
          <a:ext cx="0" cy="0"/>
          <a:chOff x="0" y="0"/>
          <a:chExt cx="0" cy="0"/>
        </a:xfrm>
      </p:grpSpPr>
      <p:grpSp>
        <p:nvGrpSpPr>
          <p:cNvPr id="39" name="Google Shape;39;p4"/>
          <p:cNvGrpSpPr/>
          <p:nvPr/>
        </p:nvGrpSpPr>
        <p:grpSpPr>
          <a:xfrm>
            <a:off x="477800" y="344067"/>
            <a:ext cx="11238600" cy="6170000"/>
            <a:chOff x="358350" y="258050"/>
            <a:chExt cx="8428950" cy="4627500"/>
          </a:xfrm>
        </p:grpSpPr>
        <p:sp>
          <p:nvSpPr>
            <p:cNvPr id="40" name="Google Shape;40;p4"/>
            <p:cNvSpPr/>
            <p:nvPr/>
          </p:nvSpPr>
          <p:spPr>
            <a:xfrm>
              <a:off x="358350" y="258050"/>
              <a:ext cx="8427300" cy="4627500"/>
            </a:xfrm>
            <a:prstGeom prst="roundRect">
              <a:avLst>
                <a:gd name="adj" fmla="val 5555"/>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4"/>
            <p:cNvSpPr/>
            <p:nvPr/>
          </p:nvSpPr>
          <p:spPr>
            <a:xfrm>
              <a:off x="360000" y="258050"/>
              <a:ext cx="8427300" cy="4627500"/>
            </a:xfrm>
            <a:prstGeom prst="roundRect">
              <a:avLst>
                <a:gd name="adj" fmla="val 5555"/>
              </a:avLst>
            </a:prstGeom>
            <a:gradFill>
              <a:gsLst>
                <a:gs pos="0">
                  <a:schemeClr val="lt1"/>
                </a:gs>
                <a:gs pos="100000">
                  <a:srgbClr val="66BEE9">
                    <a:alpha val="34509"/>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2" name="Google Shape;42;p4"/>
            <p:cNvGrpSpPr/>
            <p:nvPr/>
          </p:nvGrpSpPr>
          <p:grpSpPr>
            <a:xfrm rot="10800000" flipH="1">
              <a:off x="4159199" y="4657459"/>
              <a:ext cx="825589" cy="93999"/>
              <a:chOff x="5718423" y="809024"/>
              <a:chExt cx="830071" cy="94500"/>
            </a:xfrm>
          </p:grpSpPr>
          <p:sp>
            <p:nvSpPr>
              <p:cNvPr id="43" name="Google Shape;43;p4"/>
              <p:cNvSpPr/>
              <p:nvPr/>
            </p:nvSpPr>
            <p:spPr>
              <a:xfrm>
                <a:off x="5718423" y="809024"/>
                <a:ext cx="94500" cy="94500"/>
              </a:xfrm>
              <a:prstGeom prst="ellipse">
                <a:avLst/>
              </a:prstGeom>
              <a:solidFill>
                <a:srgbClr val="E27B83">
                  <a:alpha val="44200"/>
                </a:srgbClr>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4"/>
              <p:cNvSpPr/>
              <p:nvPr/>
            </p:nvSpPr>
            <p:spPr>
              <a:xfrm>
                <a:off x="5963614" y="809024"/>
                <a:ext cx="94500" cy="94500"/>
              </a:xfrm>
              <a:prstGeom prst="ellipse">
                <a:avLst/>
              </a:prstGeom>
              <a:solidFill>
                <a:srgbClr val="E27B83">
                  <a:alpha val="44200"/>
                </a:srgbClr>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4"/>
              <p:cNvSpPr/>
              <p:nvPr/>
            </p:nvSpPr>
            <p:spPr>
              <a:xfrm>
                <a:off x="6208804" y="809024"/>
                <a:ext cx="94500" cy="94500"/>
              </a:xfrm>
              <a:prstGeom prst="ellipse">
                <a:avLst/>
              </a:prstGeom>
              <a:solidFill>
                <a:srgbClr val="E27B83">
                  <a:alpha val="44200"/>
                </a:srgbClr>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4"/>
              <p:cNvSpPr/>
              <p:nvPr/>
            </p:nvSpPr>
            <p:spPr>
              <a:xfrm>
                <a:off x="6453994" y="809024"/>
                <a:ext cx="94500" cy="94500"/>
              </a:xfrm>
              <a:prstGeom prst="ellipse">
                <a:avLst/>
              </a:prstGeom>
              <a:solidFill>
                <a:srgbClr val="E27B83">
                  <a:alpha val="44200"/>
                </a:srgbClr>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 name="Google Shape;47;p4"/>
            <p:cNvGrpSpPr/>
            <p:nvPr/>
          </p:nvGrpSpPr>
          <p:grpSpPr>
            <a:xfrm>
              <a:off x="720000" y="407061"/>
              <a:ext cx="7704000" cy="262500"/>
              <a:chOff x="433208" y="393425"/>
              <a:chExt cx="7704000" cy="262500"/>
            </a:xfrm>
          </p:grpSpPr>
          <p:sp>
            <p:nvSpPr>
              <p:cNvPr id="48" name="Google Shape;48;p4"/>
              <p:cNvSpPr/>
              <p:nvPr/>
            </p:nvSpPr>
            <p:spPr>
              <a:xfrm>
                <a:off x="433208" y="393425"/>
                <a:ext cx="7704000" cy="262500"/>
              </a:xfrm>
              <a:prstGeom prst="roundRect">
                <a:avLst>
                  <a:gd name="adj" fmla="val 50000"/>
                </a:avLst>
              </a:prstGeom>
              <a:solidFill>
                <a:schemeClr val="dk2"/>
              </a:solidFill>
              <a:ln w="9525" cap="flat" cmpd="sng">
                <a:solidFill>
                  <a:srgbClr val="D2D6FF"/>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9" name="Google Shape;49;p4"/>
              <p:cNvGrpSpPr/>
              <p:nvPr/>
            </p:nvGrpSpPr>
            <p:grpSpPr>
              <a:xfrm rot="10800000" flipH="1">
                <a:off x="543498" y="483688"/>
                <a:ext cx="429322" cy="93999"/>
                <a:chOff x="5840230" y="744468"/>
                <a:chExt cx="431653" cy="94500"/>
              </a:xfrm>
            </p:grpSpPr>
            <p:sp>
              <p:nvSpPr>
                <p:cNvPr id="50" name="Google Shape;50;p4"/>
                <p:cNvSpPr/>
                <p:nvPr/>
              </p:nvSpPr>
              <p:spPr>
                <a:xfrm>
                  <a:off x="5840230" y="744468"/>
                  <a:ext cx="94500" cy="94500"/>
                </a:xfrm>
                <a:prstGeom prst="ellipse">
                  <a:avLst/>
                </a:prstGeom>
                <a:solidFill>
                  <a:schemeClr val="accent2"/>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4"/>
                <p:cNvSpPr/>
                <p:nvPr/>
              </p:nvSpPr>
              <p:spPr>
                <a:xfrm>
                  <a:off x="6008807" y="744468"/>
                  <a:ext cx="94500" cy="94500"/>
                </a:xfrm>
                <a:prstGeom prst="ellipse">
                  <a:avLst/>
                </a:prstGeom>
                <a:solidFill>
                  <a:schemeClr val="accent4"/>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4"/>
                <p:cNvSpPr/>
                <p:nvPr/>
              </p:nvSpPr>
              <p:spPr>
                <a:xfrm>
                  <a:off x="6177384" y="744468"/>
                  <a:ext cx="94500" cy="94500"/>
                </a:xfrm>
                <a:prstGeom prst="ellipse">
                  <a:avLst/>
                </a:prstGeom>
                <a:solidFill>
                  <a:schemeClr val="lt1"/>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53" name="Google Shape;53;p4"/>
          <p:cNvSpPr txBox="1">
            <a:spLocks noGrp="1"/>
          </p:cNvSpPr>
          <p:nvPr>
            <p:ph type="title"/>
          </p:nvPr>
        </p:nvSpPr>
        <p:spPr>
          <a:xfrm>
            <a:off x="960000" y="926419"/>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4" name="Google Shape;54;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Tree>
    <p:extLst>
      <p:ext uri="{BB962C8B-B14F-4D97-AF65-F5344CB8AC3E}">
        <p14:creationId xmlns:p14="http://schemas.microsoft.com/office/powerpoint/2010/main" val="305361688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5"/>
        <p:cNvGrpSpPr/>
        <p:nvPr/>
      </p:nvGrpSpPr>
      <p:grpSpPr>
        <a:xfrm>
          <a:off x="0" y="0"/>
          <a:ext cx="0" cy="0"/>
          <a:chOff x="0" y="0"/>
          <a:chExt cx="0" cy="0"/>
        </a:xfrm>
      </p:grpSpPr>
      <p:grpSp>
        <p:nvGrpSpPr>
          <p:cNvPr id="76" name="Google Shape;76;p6"/>
          <p:cNvGrpSpPr/>
          <p:nvPr/>
        </p:nvGrpSpPr>
        <p:grpSpPr>
          <a:xfrm>
            <a:off x="477800" y="344067"/>
            <a:ext cx="11238600" cy="6170000"/>
            <a:chOff x="358350" y="258050"/>
            <a:chExt cx="8428950" cy="4627500"/>
          </a:xfrm>
        </p:grpSpPr>
        <p:sp>
          <p:nvSpPr>
            <p:cNvPr id="77" name="Google Shape;77;p6"/>
            <p:cNvSpPr/>
            <p:nvPr/>
          </p:nvSpPr>
          <p:spPr>
            <a:xfrm>
              <a:off x="358350" y="258050"/>
              <a:ext cx="8427300" cy="4627500"/>
            </a:xfrm>
            <a:prstGeom prst="roundRect">
              <a:avLst>
                <a:gd name="adj" fmla="val 5555"/>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6"/>
            <p:cNvSpPr/>
            <p:nvPr/>
          </p:nvSpPr>
          <p:spPr>
            <a:xfrm>
              <a:off x="360000" y="258050"/>
              <a:ext cx="8427300" cy="4627500"/>
            </a:xfrm>
            <a:prstGeom prst="roundRect">
              <a:avLst>
                <a:gd name="adj" fmla="val 5555"/>
              </a:avLst>
            </a:prstGeom>
            <a:gradFill>
              <a:gsLst>
                <a:gs pos="0">
                  <a:schemeClr val="lt1"/>
                </a:gs>
                <a:gs pos="100000">
                  <a:srgbClr val="66BEE9">
                    <a:alpha val="34509"/>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9" name="Google Shape;79;p6"/>
            <p:cNvGrpSpPr/>
            <p:nvPr/>
          </p:nvGrpSpPr>
          <p:grpSpPr>
            <a:xfrm rot="10800000" flipH="1">
              <a:off x="4159199" y="4657459"/>
              <a:ext cx="825589" cy="93999"/>
              <a:chOff x="5718423" y="809024"/>
              <a:chExt cx="830071" cy="94500"/>
            </a:xfrm>
          </p:grpSpPr>
          <p:sp>
            <p:nvSpPr>
              <p:cNvPr id="80" name="Google Shape;80;p6"/>
              <p:cNvSpPr/>
              <p:nvPr/>
            </p:nvSpPr>
            <p:spPr>
              <a:xfrm>
                <a:off x="5718423" y="809024"/>
                <a:ext cx="94500" cy="94500"/>
              </a:xfrm>
              <a:prstGeom prst="ellipse">
                <a:avLst/>
              </a:prstGeom>
              <a:solidFill>
                <a:schemeClr val="accent6"/>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6"/>
              <p:cNvSpPr/>
              <p:nvPr/>
            </p:nvSpPr>
            <p:spPr>
              <a:xfrm>
                <a:off x="5963614" y="809024"/>
                <a:ext cx="94500" cy="94500"/>
              </a:xfrm>
              <a:prstGeom prst="ellipse">
                <a:avLst/>
              </a:prstGeom>
              <a:solidFill>
                <a:schemeClr val="accent6"/>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6"/>
              <p:cNvSpPr/>
              <p:nvPr/>
            </p:nvSpPr>
            <p:spPr>
              <a:xfrm>
                <a:off x="6208804" y="809024"/>
                <a:ext cx="94500" cy="94500"/>
              </a:xfrm>
              <a:prstGeom prst="ellipse">
                <a:avLst/>
              </a:prstGeom>
              <a:solidFill>
                <a:srgbClr val="E27B83">
                  <a:alpha val="44200"/>
                </a:srgbClr>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6"/>
              <p:cNvSpPr/>
              <p:nvPr/>
            </p:nvSpPr>
            <p:spPr>
              <a:xfrm>
                <a:off x="6453994" y="809024"/>
                <a:ext cx="94500" cy="94500"/>
              </a:xfrm>
              <a:prstGeom prst="ellipse">
                <a:avLst/>
              </a:prstGeom>
              <a:solidFill>
                <a:srgbClr val="E27B83">
                  <a:alpha val="44200"/>
                </a:srgbClr>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 name="Google Shape;84;p6"/>
            <p:cNvGrpSpPr/>
            <p:nvPr/>
          </p:nvGrpSpPr>
          <p:grpSpPr>
            <a:xfrm>
              <a:off x="720000" y="407061"/>
              <a:ext cx="7704000" cy="262500"/>
              <a:chOff x="433208" y="393425"/>
              <a:chExt cx="7704000" cy="262500"/>
            </a:xfrm>
          </p:grpSpPr>
          <p:sp>
            <p:nvSpPr>
              <p:cNvPr id="85" name="Google Shape;85;p6"/>
              <p:cNvSpPr/>
              <p:nvPr/>
            </p:nvSpPr>
            <p:spPr>
              <a:xfrm>
                <a:off x="433208" y="393425"/>
                <a:ext cx="7704000" cy="262500"/>
              </a:xfrm>
              <a:prstGeom prst="roundRect">
                <a:avLst>
                  <a:gd name="adj" fmla="val 50000"/>
                </a:avLst>
              </a:prstGeom>
              <a:solidFill>
                <a:schemeClr val="dk2"/>
              </a:solidFill>
              <a:ln w="9525" cap="flat" cmpd="sng">
                <a:solidFill>
                  <a:srgbClr val="D2D6FF"/>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6" name="Google Shape;86;p6"/>
              <p:cNvGrpSpPr/>
              <p:nvPr/>
            </p:nvGrpSpPr>
            <p:grpSpPr>
              <a:xfrm rot="10800000" flipH="1">
                <a:off x="543498" y="483688"/>
                <a:ext cx="429322" cy="93999"/>
                <a:chOff x="5840230" y="744468"/>
                <a:chExt cx="431653" cy="94500"/>
              </a:xfrm>
            </p:grpSpPr>
            <p:sp>
              <p:nvSpPr>
                <p:cNvPr id="87" name="Google Shape;87;p6"/>
                <p:cNvSpPr/>
                <p:nvPr/>
              </p:nvSpPr>
              <p:spPr>
                <a:xfrm>
                  <a:off x="5840230" y="744468"/>
                  <a:ext cx="94500" cy="94500"/>
                </a:xfrm>
                <a:prstGeom prst="ellipse">
                  <a:avLst/>
                </a:prstGeom>
                <a:solidFill>
                  <a:schemeClr val="accent2"/>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6"/>
                <p:cNvSpPr/>
                <p:nvPr/>
              </p:nvSpPr>
              <p:spPr>
                <a:xfrm>
                  <a:off x="6008807" y="744468"/>
                  <a:ext cx="94500" cy="94500"/>
                </a:xfrm>
                <a:prstGeom prst="ellipse">
                  <a:avLst/>
                </a:prstGeom>
                <a:solidFill>
                  <a:schemeClr val="accent4"/>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6"/>
                <p:cNvSpPr/>
                <p:nvPr/>
              </p:nvSpPr>
              <p:spPr>
                <a:xfrm>
                  <a:off x="6177384" y="744468"/>
                  <a:ext cx="94500" cy="94500"/>
                </a:xfrm>
                <a:prstGeom prst="ellipse">
                  <a:avLst/>
                </a:prstGeom>
                <a:solidFill>
                  <a:schemeClr val="lt1"/>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90" name="Google Shape;90;p6"/>
          <p:cNvSpPr txBox="1">
            <a:spLocks noGrp="1"/>
          </p:cNvSpPr>
          <p:nvPr>
            <p:ph type="title"/>
          </p:nvPr>
        </p:nvSpPr>
        <p:spPr>
          <a:xfrm>
            <a:off x="960000" y="9232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253024077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24"/>
        <p:cNvGrpSpPr/>
        <p:nvPr/>
      </p:nvGrpSpPr>
      <p:grpSpPr>
        <a:xfrm>
          <a:off x="0" y="0"/>
          <a:ext cx="0" cy="0"/>
          <a:chOff x="0" y="0"/>
          <a:chExt cx="0" cy="0"/>
        </a:xfrm>
      </p:grpSpPr>
      <p:grpSp>
        <p:nvGrpSpPr>
          <p:cNvPr id="125" name="Google Shape;125;p9"/>
          <p:cNvGrpSpPr/>
          <p:nvPr/>
        </p:nvGrpSpPr>
        <p:grpSpPr>
          <a:xfrm>
            <a:off x="477800" y="344067"/>
            <a:ext cx="11238600" cy="6170000"/>
            <a:chOff x="358350" y="258050"/>
            <a:chExt cx="8428950" cy="4627500"/>
          </a:xfrm>
        </p:grpSpPr>
        <p:sp>
          <p:nvSpPr>
            <p:cNvPr id="126" name="Google Shape;126;p9"/>
            <p:cNvSpPr/>
            <p:nvPr/>
          </p:nvSpPr>
          <p:spPr>
            <a:xfrm>
              <a:off x="358350" y="258050"/>
              <a:ext cx="8427300" cy="4627500"/>
            </a:xfrm>
            <a:prstGeom prst="roundRect">
              <a:avLst>
                <a:gd name="adj" fmla="val 5555"/>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9"/>
            <p:cNvSpPr/>
            <p:nvPr/>
          </p:nvSpPr>
          <p:spPr>
            <a:xfrm>
              <a:off x="360000" y="258050"/>
              <a:ext cx="8427300" cy="4627500"/>
            </a:xfrm>
            <a:prstGeom prst="roundRect">
              <a:avLst>
                <a:gd name="adj" fmla="val 5555"/>
              </a:avLst>
            </a:prstGeom>
            <a:gradFill>
              <a:gsLst>
                <a:gs pos="0">
                  <a:schemeClr val="lt1"/>
                </a:gs>
                <a:gs pos="100000">
                  <a:srgbClr val="66BEE9">
                    <a:alpha val="34509"/>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8" name="Google Shape;128;p9"/>
            <p:cNvGrpSpPr/>
            <p:nvPr/>
          </p:nvGrpSpPr>
          <p:grpSpPr>
            <a:xfrm rot="10800000" flipH="1">
              <a:off x="4159199" y="4657459"/>
              <a:ext cx="825589" cy="93999"/>
              <a:chOff x="5718423" y="809024"/>
              <a:chExt cx="830071" cy="94500"/>
            </a:xfrm>
          </p:grpSpPr>
          <p:sp>
            <p:nvSpPr>
              <p:cNvPr id="129" name="Google Shape;129;p9"/>
              <p:cNvSpPr/>
              <p:nvPr/>
            </p:nvSpPr>
            <p:spPr>
              <a:xfrm>
                <a:off x="5718423" y="809024"/>
                <a:ext cx="94500" cy="94500"/>
              </a:xfrm>
              <a:prstGeom prst="ellipse">
                <a:avLst/>
              </a:prstGeom>
              <a:solidFill>
                <a:srgbClr val="E27B83">
                  <a:alpha val="44200"/>
                </a:srgbClr>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9"/>
              <p:cNvSpPr/>
              <p:nvPr/>
            </p:nvSpPr>
            <p:spPr>
              <a:xfrm>
                <a:off x="5963614" y="809024"/>
                <a:ext cx="94500" cy="94500"/>
              </a:xfrm>
              <a:prstGeom prst="ellipse">
                <a:avLst/>
              </a:prstGeom>
              <a:solidFill>
                <a:srgbClr val="E27B83">
                  <a:alpha val="44200"/>
                </a:srgbClr>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9"/>
              <p:cNvSpPr/>
              <p:nvPr/>
            </p:nvSpPr>
            <p:spPr>
              <a:xfrm>
                <a:off x="6208804" y="809024"/>
                <a:ext cx="94500" cy="94500"/>
              </a:xfrm>
              <a:prstGeom prst="ellipse">
                <a:avLst/>
              </a:prstGeom>
              <a:solidFill>
                <a:srgbClr val="E27B83">
                  <a:alpha val="44200"/>
                </a:srgbClr>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9"/>
              <p:cNvSpPr/>
              <p:nvPr/>
            </p:nvSpPr>
            <p:spPr>
              <a:xfrm>
                <a:off x="6453994" y="809024"/>
                <a:ext cx="94500" cy="94500"/>
              </a:xfrm>
              <a:prstGeom prst="ellipse">
                <a:avLst/>
              </a:prstGeom>
              <a:solidFill>
                <a:srgbClr val="E27B83">
                  <a:alpha val="44200"/>
                </a:srgbClr>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 name="Google Shape;133;p9"/>
            <p:cNvGrpSpPr/>
            <p:nvPr/>
          </p:nvGrpSpPr>
          <p:grpSpPr>
            <a:xfrm>
              <a:off x="720000" y="407061"/>
              <a:ext cx="7704000" cy="262500"/>
              <a:chOff x="433208" y="393425"/>
              <a:chExt cx="7704000" cy="262500"/>
            </a:xfrm>
          </p:grpSpPr>
          <p:sp>
            <p:nvSpPr>
              <p:cNvPr id="134" name="Google Shape;134;p9"/>
              <p:cNvSpPr/>
              <p:nvPr/>
            </p:nvSpPr>
            <p:spPr>
              <a:xfrm>
                <a:off x="433208" y="393425"/>
                <a:ext cx="7704000" cy="262500"/>
              </a:xfrm>
              <a:prstGeom prst="roundRect">
                <a:avLst>
                  <a:gd name="adj" fmla="val 50000"/>
                </a:avLst>
              </a:prstGeom>
              <a:solidFill>
                <a:schemeClr val="dk2"/>
              </a:solidFill>
              <a:ln w="9525" cap="flat" cmpd="sng">
                <a:solidFill>
                  <a:srgbClr val="D2D6FF"/>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5" name="Google Shape;135;p9"/>
              <p:cNvGrpSpPr/>
              <p:nvPr/>
            </p:nvGrpSpPr>
            <p:grpSpPr>
              <a:xfrm rot="10800000" flipH="1">
                <a:off x="543498" y="483688"/>
                <a:ext cx="429322" cy="93999"/>
                <a:chOff x="5840230" y="744468"/>
                <a:chExt cx="431653" cy="94500"/>
              </a:xfrm>
            </p:grpSpPr>
            <p:sp>
              <p:nvSpPr>
                <p:cNvPr id="136" name="Google Shape;136;p9"/>
                <p:cNvSpPr/>
                <p:nvPr/>
              </p:nvSpPr>
              <p:spPr>
                <a:xfrm>
                  <a:off x="5840230" y="744468"/>
                  <a:ext cx="94500" cy="94500"/>
                </a:xfrm>
                <a:prstGeom prst="ellipse">
                  <a:avLst/>
                </a:prstGeom>
                <a:solidFill>
                  <a:schemeClr val="accent2"/>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9"/>
                <p:cNvSpPr/>
                <p:nvPr/>
              </p:nvSpPr>
              <p:spPr>
                <a:xfrm>
                  <a:off x="6008807" y="744468"/>
                  <a:ext cx="94500" cy="94500"/>
                </a:xfrm>
                <a:prstGeom prst="ellipse">
                  <a:avLst/>
                </a:prstGeom>
                <a:solidFill>
                  <a:schemeClr val="accent4"/>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9"/>
                <p:cNvSpPr/>
                <p:nvPr/>
              </p:nvSpPr>
              <p:spPr>
                <a:xfrm>
                  <a:off x="6177384" y="744468"/>
                  <a:ext cx="94500" cy="94500"/>
                </a:xfrm>
                <a:prstGeom prst="ellipse">
                  <a:avLst/>
                </a:prstGeom>
                <a:solidFill>
                  <a:schemeClr val="lt1"/>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139" name="Google Shape;139;p9"/>
          <p:cNvSpPr txBox="1">
            <a:spLocks noGrp="1"/>
          </p:cNvSpPr>
          <p:nvPr>
            <p:ph type="title"/>
          </p:nvPr>
        </p:nvSpPr>
        <p:spPr>
          <a:xfrm rot="625">
            <a:off x="960000" y="2853419"/>
            <a:ext cx="4396800" cy="1900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6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40" name="Google Shape;140;p9"/>
          <p:cNvSpPr txBox="1">
            <a:spLocks noGrp="1"/>
          </p:cNvSpPr>
          <p:nvPr>
            <p:ph type="subTitle" idx="1"/>
          </p:nvPr>
        </p:nvSpPr>
        <p:spPr>
          <a:xfrm>
            <a:off x="6283600" y="1925511"/>
            <a:ext cx="4610800" cy="299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96844800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62"/>
        <p:cNvGrpSpPr/>
        <p:nvPr/>
      </p:nvGrpSpPr>
      <p:grpSpPr>
        <a:xfrm>
          <a:off x="0" y="0"/>
          <a:ext cx="0" cy="0"/>
          <a:chOff x="0" y="0"/>
          <a:chExt cx="0" cy="0"/>
        </a:xfrm>
      </p:grpSpPr>
    </p:spTree>
    <p:extLst>
      <p:ext uri="{BB962C8B-B14F-4D97-AF65-F5344CB8AC3E}">
        <p14:creationId xmlns:p14="http://schemas.microsoft.com/office/powerpoint/2010/main" val="38960415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63"/>
        <p:cNvGrpSpPr/>
        <p:nvPr/>
      </p:nvGrpSpPr>
      <p:grpSpPr>
        <a:xfrm>
          <a:off x="0" y="0"/>
          <a:ext cx="0" cy="0"/>
          <a:chOff x="0" y="0"/>
          <a:chExt cx="0" cy="0"/>
        </a:xfrm>
      </p:grpSpPr>
      <p:grpSp>
        <p:nvGrpSpPr>
          <p:cNvPr id="164" name="Google Shape;164;p13"/>
          <p:cNvGrpSpPr/>
          <p:nvPr/>
        </p:nvGrpSpPr>
        <p:grpSpPr>
          <a:xfrm>
            <a:off x="477800" y="344067"/>
            <a:ext cx="11238600" cy="6170000"/>
            <a:chOff x="358350" y="258050"/>
            <a:chExt cx="8428950" cy="4627500"/>
          </a:xfrm>
        </p:grpSpPr>
        <p:sp>
          <p:nvSpPr>
            <p:cNvPr id="165" name="Google Shape;165;p13"/>
            <p:cNvSpPr/>
            <p:nvPr/>
          </p:nvSpPr>
          <p:spPr>
            <a:xfrm>
              <a:off x="358350" y="258050"/>
              <a:ext cx="8427300" cy="4627500"/>
            </a:xfrm>
            <a:prstGeom prst="roundRect">
              <a:avLst>
                <a:gd name="adj" fmla="val 5555"/>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13"/>
            <p:cNvSpPr/>
            <p:nvPr/>
          </p:nvSpPr>
          <p:spPr>
            <a:xfrm>
              <a:off x="360000" y="258050"/>
              <a:ext cx="8427300" cy="4627500"/>
            </a:xfrm>
            <a:prstGeom prst="roundRect">
              <a:avLst>
                <a:gd name="adj" fmla="val 5555"/>
              </a:avLst>
            </a:prstGeom>
            <a:gradFill>
              <a:gsLst>
                <a:gs pos="0">
                  <a:schemeClr val="lt1"/>
                </a:gs>
                <a:gs pos="100000">
                  <a:srgbClr val="66BEE9">
                    <a:alpha val="34509"/>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7" name="Google Shape;167;p13"/>
            <p:cNvGrpSpPr/>
            <p:nvPr/>
          </p:nvGrpSpPr>
          <p:grpSpPr>
            <a:xfrm rot="10800000" flipH="1">
              <a:off x="4159199" y="4657459"/>
              <a:ext cx="825589" cy="93999"/>
              <a:chOff x="5718423" y="809024"/>
              <a:chExt cx="830071" cy="94500"/>
            </a:xfrm>
          </p:grpSpPr>
          <p:sp>
            <p:nvSpPr>
              <p:cNvPr id="168" name="Google Shape;168;p13"/>
              <p:cNvSpPr/>
              <p:nvPr/>
            </p:nvSpPr>
            <p:spPr>
              <a:xfrm>
                <a:off x="5718423" y="809024"/>
                <a:ext cx="94500" cy="94500"/>
              </a:xfrm>
              <a:prstGeom prst="ellipse">
                <a:avLst/>
              </a:prstGeom>
              <a:solidFill>
                <a:srgbClr val="E27B83">
                  <a:alpha val="44200"/>
                </a:srgbClr>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13"/>
              <p:cNvSpPr/>
              <p:nvPr/>
            </p:nvSpPr>
            <p:spPr>
              <a:xfrm>
                <a:off x="5963614" y="809024"/>
                <a:ext cx="94500" cy="94500"/>
              </a:xfrm>
              <a:prstGeom prst="ellipse">
                <a:avLst/>
              </a:prstGeom>
              <a:solidFill>
                <a:srgbClr val="E27B83">
                  <a:alpha val="44200"/>
                </a:srgbClr>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3"/>
              <p:cNvSpPr/>
              <p:nvPr/>
            </p:nvSpPr>
            <p:spPr>
              <a:xfrm>
                <a:off x="6208804" y="809024"/>
                <a:ext cx="94500" cy="94500"/>
              </a:xfrm>
              <a:prstGeom prst="ellipse">
                <a:avLst/>
              </a:prstGeom>
              <a:solidFill>
                <a:srgbClr val="E27B83">
                  <a:alpha val="44200"/>
                </a:srgbClr>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13"/>
              <p:cNvSpPr/>
              <p:nvPr/>
            </p:nvSpPr>
            <p:spPr>
              <a:xfrm>
                <a:off x="6453994" y="809024"/>
                <a:ext cx="94500" cy="94500"/>
              </a:xfrm>
              <a:prstGeom prst="ellipse">
                <a:avLst/>
              </a:prstGeom>
              <a:solidFill>
                <a:srgbClr val="E27B83">
                  <a:alpha val="44200"/>
                </a:srgbClr>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2" name="Google Shape;172;p13"/>
            <p:cNvGrpSpPr/>
            <p:nvPr/>
          </p:nvGrpSpPr>
          <p:grpSpPr>
            <a:xfrm>
              <a:off x="720000" y="407061"/>
              <a:ext cx="7704000" cy="262500"/>
              <a:chOff x="433208" y="393425"/>
              <a:chExt cx="7704000" cy="262500"/>
            </a:xfrm>
          </p:grpSpPr>
          <p:sp>
            <p:nvSpPr>
              <p:cNvPr id="173" name="Google Shape;173;p13"/>
              <p:cNvSpPr/>
              <p:nvPr/>
            </p:nvSpPr>
            <p:spPr>
              <a:xfrm>
                <a:off x="433208" y="393425"/>
                <a:ext cx="7704000" cy="262500"/>
              </a:xfrm>
              <a:prstGeom prst="roundRect">
                <a:avLst>
                  <a:gd name="adj" fmla="val 50000"/>
                </a:avLst>
              </a:prstGeom>
              <a:solidFill>
                <a:schemeClr val="dk2"/>
              </a:solidFill>
              <a:ln w="9525" cap="flat" cmpd="sng">
                <a:solidFill>
                  <a:srgbClr val="D2D6FF"/>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4" name="Google Shape;174;p13"/>
              <p:cNvGrpSpPr/>
              <p:nvPr/>
            </p:nvGrpSpPr>
            <p:grpSpPr>
              <a:xfrm rot="10800000" flipH="1">
                <a:off x="543498" y="483688"/>
                <a:ext cx="429322" cy="93999"/>
                <a:chOff x="5840230" y="744468"/>
                <a:chExt cx="431653" cy="94500"/>
              </a:xfrm>
            </p:grpSpPr>
            <p:sp>
              <p:nvSpPr>
                <p:cNvPr id="175" name="Google Shape;175;p13"/>
                <p:cNvSpPr/>
                <p:nvPr/>
              </p:nvSpPr>
              <p:spPr>
                <a:xfrm>
                  <a:off x="5840230" y="744468"/>
                  <a:ext cx="94500" cy="94500"/>
                </a:xfrm>
                <a:prstGeom prst="ellipse">
                  <a:avLst/>
                </a:prstGeom>
                <a:solidFill>
                  <a:schemeClr val="accent2"/>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3"/>
                <p:cNvSpPr/>
                <p:nvPr/>
              </p:nvSpPr>
              <p:spPr>
                <a:xfrm>
                  <a:off x="6008807" y="744468"/>
                  <a:ext cx="94500" cy="94500"/>
                </a:xfrm>
                <a:prstGeom prst="ellipse">
                  <a:avLst/>
                </a:prstGeom>
                <a:solidFill>
                  <a:schemeClr val="accent4"/>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13"/>
                <p:cNvSpPr/>
                <p:nvPr/>
              </p:nvSpPr>
              <p:spPr>
                <a:xfrm>
                  <a:off x="6177384" y="744468"/>
                  <a:ext cx="94500" cy="94500"/>
                </a:xfrm>
                <a:prstGeom prst="ellipse">
                  <a:avLst/>
                </a:prstGeom>
                <a:solidFill>
                  <a:schemeClr val="lt1"/>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178" name="Google Shape;178;p13"/>
          <p:cNvSpPr txBox="1">
            <a:spLocks noGrp="1"/>
          </p:cNvSpPr>
          <p:nvPr>
            <p:ph type="ctrTitle"/>
          </p:nvPr>
        </p:nvSpPr>
        <p:spPr>
          <a:xfrm>
            <a:off x="6513075" y="917209"/>
            <a:ext cx="4516000" cy="4900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400">
                <a:solidFill>
                  <a:schemeClr val="dk1"/>
                </a:solidFill>
              </a:defRPr>
            </a:lvl1pPr>
            <a:lvl2pPr lvl="1" rtl="0">
              <a:spcBef>
                <a:spcPts val="0"/>
              </a:spcBef>
              <a:spcAft>
                <a:spcPts val="0"/>
              </a:spcAft>
              <a:buSzPts val="2000"/>
              <a:buFont typeface="Denk One"/>
              <a:buNone/>
              <a:defRPr sz="2667">
                <a:latin typeface="Denk One"/>
                <a:ea typeface="Denk One"/>
                <a:cs typeface="Denk One"/>
                <a:sym typeface="Denk One"/>
              </a:defRPr>
            </a:lvl2pPr>
            <a:lvl3pPr lvl="2" rtl="0">
              <a:spcBef>
                <a:spcPts val="0"/>
              </a:spcBef>
              <a:spcAft>
                <a:spcPts val="0"/>
              </a:spcAft>
              <a:buSzPts val="2000"/>
              <a:buFont typeface="Denk One"/>
              <a:buNone/>
              <a:defRPr sz="2667">
                <a:latin typeface="Denk One"/>
                <a:ea typeface="Denk One"/>
                <a:cs typeface="Denk One"/>
                <a:sym typeface="Denk One"/>
              </a:defRPr>
            </a:lvl3pPr>
            <a:lvl4pPr lvl="3" rtl="0">
              <a:spcBef>
                <a:spcPts val="0"/>
              </a:spcBef>
              <a:spcAft>
                <a:spcPts val="0"/>
              </a:spcAft>
              <a:buSzPts val="2000"/>
              <a:buFont typeface="Denk One"/>
              <a:buNone/>
              <a:defRPr sz="2667">
                <a:latin typeface="Denk One"/>
                <a:ea typeface="Denk One"/>
                <a:cs typeface="Denk One"/>
                <a:sym typeface="Denk One"/>
              </a:defRPr>
            </a:lvl4pPr>
            <a:lvl5pPr lvl="4" rtl="0">
              <a:spcBef>
                <a:spcPts val="0"/>
              </a:spcBef>
              <a:spcAft>
                <a:spcPts val="0"/>
              </a:spcAft>
              <a:buSzPts val="2000"/>
              <a:buFont typeface="Denk One"/>
              <a:buNone/>
              <a:defRPr sz="2667">
                <a:latin typeface="Denk One"/>
                <a:ea typeface="Denk One"/>
                <a:cs typeface="Denk One"/>
                <a:sym typeface="Denk One"/>
              </a:defRPr>
            </a:lvl5pPr>
            <a:lvl6pPr lvl="5" rtl="0">
              <a:spcBef>
                <a:spcPts val="0"/>
              </a:spcBef>
              <a:spcAft>
                <a:spcPts val="0"/>
              </a:spcAft>
              <a:buSzPts val="2000"/>
              <a:buFont typeface="Denk One"/>
              <a:buNone/>
              <a:defRPr sz="2667">
                <a:latin typeface="Denk One"/>
                <a:ea typeface="Denk One"/>
                <a:cs typeface="Denk One"/>
                <a:sym typeface="Denk One"/>
              </a:defRPr>
            </a:lvl6pPr>
            <a:lvl7pPr lvl="6" rtl="0">
              <a:spcBef>
                <a:spcPts val="0"/>
              </a:spcBef>
              <a:spcAft>
                <a:spcPts val="0"/>
              </a:spcAft>
              <a:buSzPts val="2000"/>
              <a:buFont typeface="Denk One"/>
              <a:buNone/>
              <a:defRPr sz="2667">
                <a:latin typeface="Denk One"/>
                <a:ea typeface="Denk One"/>
                <a:cs typeface="Denk One"/>
                <a:sym typeface="Denk One"/>
              </a:defRPr>
            </a:lvl7pPr>
            <a:lvl8pPr lvl="7" rtl="0">
              <a:spcBef>
                <a:spcPts val="0"/>
              </a:spcBef>
              <a:spcAft>
                <a:spcPts val="0"/>
              </a:spcAft>
              <a:buSzPts val="2000"/>
              <a:buFont typeface="Denk One"/>
              <a:buNone/>
              <a:defRPr sz="2667">
                <a:latin typeface="Denk One"/>
                <a:ea typeface="Denk One"/>
                <a:cs typeface="Denk One"/>
                <a:sym typeface="Denk One"/>
              </a:defRPr>
            </a:lvl8pPr>
            <a:lvl9pPr lvl="8" rtl="0">
              <a:spcBef>
                <a:spcPts val="0"/>
              </a:spcBef>
              <a:spcAft>
                <a:spcPts val="0"/>
              </a:spcAft>
              <a:buSzPts val="2000"/>
              <a:buFont typeface="Denk One"/>
              <a:buNone/>
              <a:defRPr sz="2667">
                <a:latin typeface="Denk One"/>
                <a:ea typeface="Denk One"/>
                <a:cs typeface="Denk One"/>
                <a:sym typeface="Denk One"/>
              </a:defRPr>
            </a:lvl9pPr>
          </a:lstStyle>
          <a:p>
            <a:endParaRPr/>
          </a:p>
        </p:txBody>
      </p:sp>
      <p:sp>
        <p:nvSpPr>
          <p:cNvPr id="179" name="Google Shape;179;p13"/>
          <p:cNvSpPr txBox="1">
            <a:spLocks noGrp="1"/>
          </p:cNvSpPr>
          <p:nvPr>
            <p:ph type="subTitle" idx="1"/>
          </p:nvPr>
        </p:nvSpPr>
        <p:spPr>
          <a:xfrm>
            <a:off x="6513075" y="1406543"/>
            <a:ext cx="4516000" cy="65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434343"/>
              </a:buClr>
              <a:buSzPts val="1400"/>
              <a:buNone/>
              <a:defRPr>
                <a:solidFill>
                  <a:schemeClr val="dk1"/>
                </a:solidFill>
              </a:defRPr>
            </a:lvl1pPr>
            <a:lvl2pPr lvl="1" rtl="0">
              <a:lnSpc>
                <a:spcPct val="100000"/>
              </a:lnSpc>
              <a:spcBef>
                <a:spcPts val="0"/>
              </a:spcBef>
              <a:spcAft>
                <a:spcPts val="0"/>
              </a:spcAft>
              <a:buClr>
                <a:srgbClr val="434343"/>
              </a:buClr>
              <a:buSzPts val="1400"/>
              <a:buNone/>
              <a:defRPr>
                <a:solidFill>
                  <a:srgbClr val="434343"/>
                </a:solidFill>
              </a:defRPr>
            </a:lvl2pPr>
            <a:lvl3pPr lvl="2" rtl="0">
              <a:lnSpc>
                <a:spcPct val="100000"/>
              </a:lnSpc>
              <a:spcBef>
                <a:spcPts val="0"/>
              </a:spcBef>
              <a:spcAft>
                <a:spcPts val="0"/>
              </a:spcAft>
              <a:buClr>
                <a:srgbClr val="434343"/>
              </a:buClr>
              <a:buSzPts val="1400"/>
              <a:buNone/>
              <a:defRPr>
                <a:solidFill>
                  <a:srgbClr val="434343"/>
                </a:solidFill>
              </a:defRPr>
            </a:lvl3pPr>
            <a:lvl4pPr lvl="3" rtl="0">
              <a:lnSpc>
                <a:spcPct val="100000"/>
              </a:lnSpc>
              <a:spcBef>
                <a:spcPts val="0"/>
              </a:spcBef>
              <a:spcAft>
                <a:spcPts val="0"/>
              </a:spcAft>
              <a:buClr>
                <a:srgbClr val="434343"/>
              </a:buClr>
              <a:buSzPts val="1400"/>
              <a:buNone/>
              <a:defRPr>
                <a:solidFill>
                  <a:srgbClr val="434343"/>
                </a:solidFill>
              </a:defRPr>
            </a:lvl4pPr>
            <a:lvl5pPr lvl="4" rtl="0">
              <a:lnSpc>
                <a:spcPct val="100000"/>
              </a:lnSpc>
              <a:spcBef>
                <a:spcPts val="0"/>
              </a:spcBef>
              <a:spcAft>
                <a:spcPts val="0"/>
              </a:spcAft>
              <a:buClr>
                <a:srgbClr val="434343"/>
              </a:buClr>
              <a:buSzPts val="1400"/>
              <a:buNone/>
              <a:defRPr>
                <a:solidFill>
                  <a:srgbClr val="434343"/>
                </a:solidFill>
              </a:defRPr>
            </a:lvl5pPr>
            <a:lvl6pPr lvl="5" rtl="0">
              <a:lnSpc>
                <a:spcPct val="100000"/>
              </a:lnSpc>
              <a:spcBef>
                <a:spcPts val="0"/>
              </a:spcBef>
              <a:spcAft>
                <a:spcPts val="0"/>
              </a:spcAft>
              <a:buClr>
                <a:srgbClr val="434343"/>
              </a:buClr>
              <a:buSzPts val="1400"/>
              <a:buNone/>
              <a:defRPr>
                <a:solidFill>
                  <a:srgbClr val="434343"/>
                </a:solidFill>
              </a:defRPr>
            </a:lvl6pPr>
            <a:lvl7pPr lvl="6" rtl="0">
              <a:lnSpc>
                <a:spcPct val="100000"/>
              </a:lnSpc>
              <a:spcBef>
                <a:spcPts val="0"/>
              </a:spcBef>
              <a:spcAft>
                <a:spcPts val="0"/>
              </a:spcAft>
              <a:buClr>
                <a:srgbClr val="434343"/>
              </a:buClr>
              <a:buSzPts val="1400"/>
              <a:buNone/>
              <a:defRPr>
                <a:solidFill>
                  <a:srgbClr val="434343"/>
                </a:solidFill>
              </a:defRPr>
            </a:lvl7pPr>
            <a:lvl8pPr lvl="7" rtl="0">
              <a:lnSpc>
                <a:spcPct val="100000"/>
              </a:lnSpc>
              <a:spcBef>
                <a:spcPts val="0"/>
              </a:spcBef>
              <a:spcAft>
                <a:spcPts val="0"/>
              </a:spcAft>
              <a:buClr>
                <a:srgbClr val="434343"/>
              </a:buClr>
              <a:buSzPts val="1400"/>
              <a:buNone/>
              <a:defRPr>
                <a:solidFill>
                  <a:srgbClr val="434343"/>
                </a:solidFill>
              </a:defRPr>
            </a:lvl8pPr>
            <a:lvl9pPr lvl="8" rtl="0">
              <a:lnSpc>
                <a:spcPct val="100000"/>
              </a:lnSpc>
              <a:spcBef>
                <a:spcPts val="0"/>
              </a:spcBef>
              <a:spcAft>
                <a:spcPts val="0"/>
              </a:spcAft>
              <a:buClr>
                <a:srgbClr val="434343"/>
              </a:buClr>
              <a:buSzPts val="1400"/>
              <a:buNone/>
              <a:defRPr>
                <a:solidFill>
                  <a:srgbClr val="434343"/>
                </a:solidFill>
              </a:defRPr>
            </a:lvl9pPr>
          </a:lstStyle>
          <a:p>
            <a:endParaRPr/>
          </a:p>
        </p:txBody>
      </p:sp>
      <p:sp>
        <p:nvSpPr>
          <p:cNvPr id="180" name="Google Shape;180;p13"/>
          <p:cNvSpPr txBox="1">
            <a:spLocks noGrp="1"/>
          </p:cNvSpPr>
          <p:nvPr>
            <p:ph type="title" idx="2" hasCustomPrompt="1"/>
          </p:nvPr>
        </p:nvSpPr>
        <p:spPr>
          <a:xfrm>
            <a:off x="5201300" y="914543"/>
            <a:ext cx="1311600" cy="114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a:lvl1pPr>
            <a:lvl2pPr lvl="1" algn="r" rtl="0">
              <a:spcBef>
                <a:spcPts val="0"/>
              </a:spcBef>
              <a:spcAft>
                <a:spcPts val="0"/>
              </a:spcAft>
              <a:buSzPts val="3600"/>
              <a:buFont typeface="Fira Sans Extra Condensed"/>
              <a:buNone/>
              <a:defRPr sz="4800" b="0">
                <a:latin typeface="Fira Sans Extra Condensed"/>
                <a:ea typeface="Fira Sans Extra Condensed"/>
                <a:cs typeface="Fira Sans Extra Condensed"/>
                <a:sym typeface="Fira Sans Extra Condensed"/>
              </a:defRPr>
            </a:lvl2pPr>
            <a:lvl3pPr lvl="2" algn="r" rtl="0">
              <a:spcBef>
                <a:spcPts val="0"/>
              </a:spcBef>
              <a:spcAft>
                <a:spcPts val="0"/>
              </a:spcAft>
              <a:buSzPts val="3600"/>
              <a:buFont typeface="Fira Sans Extra Condensed"/>
              <a:buNone/>
              <a:defRPr sz="4800" b="0">
                <a:latin typeface="Fira Sans Extra Condensed"/>
                <a:ea typeface="Fira Sans Extra Condensed"/>
                <a:cs typeface="Fira Sans Extra Condensed"/>
                <a:sym typeface="Fira Sans Extra Condensed"/>
              </a:defRPr>
            </a:lvl3pPr>
            <a:lvl4pPr lvl="3" algn="r" rtl="0">
              <a:spcBef>
                <a:spcPts val="0"/>
              </a:spcBef>
              <a:spcAft>
                <a:spcPts val="0"/>
              </a:spcAft>
              <a:buSzPts val="3600"/>
              <a:buFont typeface="Fira Sans Extra Condensed"/>
              <a:buNone/>
              <a:defRPr sz="4800" b="0">
                <a:latin typeface="Fira Sans Extra Condensed"/>
                <a:ea typeface="Fira Sans Extra Condensed"/>
                <a:cs typeface="Fira Sans Extra Condensed"/>
                <a:sym typeface="Fira Sans Extra Condensed"/>
              </a:defRPr>
            </a:lvl4pPr>
            <a:lvl5pPr lvl="4" algn="r" rtl="0">
              <a:spcBef>
                <a:spcPts val="0"/>
              </a:spcBef>
              <a:spcAft>
                <a:spcPts val="0"/>
              </a:spcAft>
              <a:buSzPts val="3600"/>
              <a:buFont typeface="Fira Sans Extra Condensed"/>
              <a:buNone/>
              <a:defRPr sz="4800" b="0">
                <a:latin typeface="Fira Sans Extra Condensed"/>
                <a:ea typeface="Fira Sans Extra Condensed"/>
                <a:cs typeface="Fira Sans Extra Condensed"/>
                <a:sym typeface="Fira Sans Extra Condensed"/>
              </a:defRPr>
            </a:lvl5pPr>
            <a:lvl6pPr lvl="5" algn="r" rtl="0">
              <a:spcBef>
                <a:spcPts val="0"/>
              </a:spcBef>
              <a:spcAft>
                <a:spcPts val="0"/>
              </a:spcAft>
              <a:buSzPts val="3600"/>
              <a:buFont typeface="Fira Sans Extra Condensed"/>
              <a:buNone/>
              <a:defRPr sz="4800" b="0">
                <a:latin typeface="Fira Sans Extra Condensed"/>
                <a:ea typeface="Fira Sans Extra Condensed"/>
                <a:cs typeface="Fira Sans Extra Condensed"/>
                <a:sym typeface="Fira Sans Extra Condensed"/>
              </a:defRPr>
            </a:lvl6pPr>
            <a:lvl7pPr lvl="6" algn="r" rtl="0">
              <a:spcBef>
                <a:spcPts val="0"/>
              </a:spcBef>
              <a:spcAft>
                <a:spcPts val="0"/>
              </a:spcAft>
              <a:buSzPts val="3600"/>
              <a:buFont typeface="Fira Sans Extra Condensed"/>
              <a:buNone/>
              <a:defRPr sz="4800" b="0">
                <a:latin typeface="Fira Sans Extra Condensed"/>
                <a:ea typeface="Fira Sans Extra Condensed"/>
                <a:cs typeface="Fira Sans Extra Condensed"/>
                <a:sym typeface="Fira Sans Extra Condensed"/>
              </a:defRPr>
            </a:lvl7pPr>
            <a:lvl8pPr lvl="7" algn="r" rtl="0">
              <a:spcBef>
                <a:spcPts val="0"/>
              </a:spcBef>
              <a:spcAft>
                <a:spcPts val="0"/>
              </a:spcAft>
              <a:buSzPts val="3600"/>
              <a:buFont typeface="Fira Sans Extra Condensed"/>
              <a:buNone/>
              <a:defRPr sz="4800" b="0">
                <a:latin typeface="Fira Sans Extra Condensed"/>
                <a:ea typeface="Fira Sans Extra Condensed"/>
                <a:cs typeface="Fira Sans Extra Condensed"/>
                <a:sym typeface="Fira Sans Extra Condensed"/>
              </a:defRPr>
            </a:lvl8pPr>
            <a:lvl9pPr lvl="8" algn="r" rtl="0">
              <a:spcBef>
                <a:spcPts val="0"/>
              </a:spcBef>
              <a:spcAft>
                <a:spcPts val="0"/>
              </a:spcAft>
              <a:buSzPts val="3600"/>
              <a:buFont typeface="Fira Sans Extra Condensed"/>
              <a:buNone/>
              <a:defRPr sz="4800" b="0">
                <a:latin typeface="Fira Sans Extra Condensed"/>
                <a:ea typeface="Fira Sans Extra Condensed"/>
                <a:cs typeface="Fira Sans Extra Condensed"/>
                <a:sym typeface="Fira Sans Extra Condensed"/>
              </a:defRPr>
            </a:lvl9pPr>
          </a:lstStyle>
          <a:p>
            <a:r>
              <a:t>xx%</a:t>
            </a:r>
          </a:p>
        </p:txBody>
      </p:sp>
      <p:sp>
        <p:nvSpPr>
          <p:cNvPr id="181" name="Google Shape;181;p13"/>
          <p:cNvSpPr txBox="1">
            <a:spLocks noGrp="1"/>
          </p:cNvSpPr>
          <p:nvPr>
            <p:ph type="ctrTitle" idx="3"/>
          </p:nvPr>
        </p:nvSpPr>
        <p:spPr>
          <a:xfrm>
            <a:off x="6513100" y="2269765"/>
            <a:ext cx="4516000" cy="4900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400">
                <a:solidFill>
                  <a:schemeClr val="dk1"/>
                </a:solidFill>
              </a:defRPr>
            </a:lvl1pPr>
            <a:lvl2pPr lvl="1" rtl="0">
              <a:spcBef>
                <a:spcPts val="0"/>
              </a:spcBef>
              <a:spcAft>
                <a:spcPts val="0"/>
              </a:spcAft>
              <a:buSzPts val="2000"/>
              <a:buFont typeface="Denk One"/>
              <a:buNone/>
              <a:defRPr sz="2667">
                <a:latin typeface="Denk One"/>
                <a:ea typeface="Denk One"/>
                <a:cs typeface="Denk One"/>
                <a:sym typeface="Denk One"/>
              </a:defRPr>
            </a:lvl2pPr>
            <a:lvl3pPr lvl="2" rtl="0">
              <a:spcBef>
                <a:spcPts val="0"/>
              </a:spcBef>
              <a:spcAft>
                <a:spcPts val="0"/>
              </a:spcAft>
              <a:buSzPts val="2000"/>
              <a:buFont typeface="Denk One"/>
              <a:buNone/>
              <a:defRPr sz="2667">
                <a:latin typeface="Denk One"/>
                <a:ea typeface="Denk One"/>
                <a:cs typeface="Denk One"/>
                <a:sym typeface="Denk One"/>
              </a:defRPr>
            </a:lvl3pPr>
            <a:lvl4pPr lvl="3" rtl="0">
              <a:spcBef>
                <a:spcPts val="0"/>
              </a:spcBef>
              <a:spcAft>
                <a:spcPts val="0"/>
              </a:spcAft>
              <a:buSzPts val="2000"/>
              <a:buFont typeface="Denk One"/>
              <a:buNone/>
              <a:defRPr sz="2667">
                <a:latin typeface="Denk One"/>
                <a:ea typeface="Denk One"/>
                <a:cs typeface="Denk One"/>
                <a:sym typeface="Denk One"/>
              </a:defRPr>
            </a:lvl4pPr>
            <a:lvl5pPr lvl="4" rtl="0">
              <a:spcBef>
                <a:spcPts val="0"/>
              </a:spcBef>
              <a:spcAft>
                <a:spcPts val="0"/>
              </a:spcAft>
              <a:buSzPts val="2000"/>
              <a:buFont typeface="Denk One"/>
              <a:buNone/>
              <a:defRPr sz="2667">
                <a:latin typeface="Denk One"/>
                <a:ea typeface="Denk One"/>
                <a:cs typeface="Denk One"/>
                <a:sym typeface="Denk One"/>
              </a:defRPr>
            </a:lvl5pPr>
            <a:lvl6pPr lvl="5" rtl="0">
              <a:spcBef>
                <a:spcPts val="0"/>
              </a:spcBef>
              <a:spcAft>
                <a:spcPts val="0"/>
              </a:spcAft>
              <a:buSzPts val="2000"/>
              <a:buFont typeface="Denk One"/>
              <a:buNone/>
              <a:defRPr sz="2667">
                <a:latin typeface="Denk One"/>
                <a:ea typeface="Denk One"/>
                <a:cs typeface="Denk One"/>
                <a:sym typeface="Denk One"/>
              </a:defRPr>
            </a:lvl6pPr>
            <a:lvl7pPr lvl="6" rtl="0">
              <a:spcBef>
                <a:spcPts val="0"/>
              </a:spcBef>
              <a:spcAft>
                <a:spcPts val="0"/>
              </a:spcAft>
              <a:buSzPts val="2000"/>
              <a:buFont typeface="Denk One"/>
              <a:buNone/>
              <a:defRPr sz="2667">
                <a:latin typeface="Denk One"/>
                <a:ea typeface="Denk One"/>
                <a:cs typeface="Denk One"/>
                <a:sym typeface="Denk One"/>
              </a:defRPr>
            </a:lvl7pPr>
            <a:lvl8pPr lvl="7" rtl="0">
              <a:spcBef>
                <a:spcPts val="0"/>
              </a:spcBef>
              <a:spcAft>
                <a:spcPts val="0"/>
              </a:spcAft>
              <a:buSzPts val="2000"/>
              <a:buFont typeface="Denk One"/>
              <a:buNone/>
              <a:defRPr sz="2667">
                <a:latin typeface="Denk One"/>
                <a:ea typeface="Denk One"/>
                <a:cs typeface="Denk One"/>
                <a:sym typeface="Denk One"/>
              </a:defRPr>
            </a:lvl8pPr>
            <a:lvl9pPr lvl="8" rtl="0">
              <a:spcBef>
                <a:spcPts val="0"/>
              </a:spcBef>
              <a:spcAft>
                <a:spcPts val="0"/>
              </a:spcAft>
              <a:buSzPts val="2000"/>
              <a:buFont typeface="Denk One"/>
              <a:buNone/>
              <a:defRPr sz="2667">
                <a:latin typeface="Denk One"/>
                <a:ea typeface="Denk One"/>
                <a:cs typeface="Denk One"/>
                <a:sym typeface="Denk One"/>
              </a:defRPr>
            </a:lvl9pPr>
          </a:lstStyle>
          <a:p>
            <a:endParaRPr/>
          </a:p>
        </p:txBody>
      </p:sp>
      <p:sp>
        <p:nvSpPr>
          <p:cNvPr id="182" name="Google Shape;182;p13"/>
          <p:cNvSpPr txBox="1">
            <a:spLocks noGrp="1"/>
          </p:cNvSpPr>
          <p:nvPr>
            <p:ph type="subTitle" idx="4"/>
          </p:nvPr>
        </p:nvSpPr>
        <p:spPr>
          <a:xfrm>
            <a:off x="6513100" y="2762869"/>
            <a:ext cx="4515600" cy="65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434343"/>
              </a:buClr>
              <a:buSzPts val="1400"/>
              <a:buNone/>
              <a:defRPr>
                <a:solidFill>
                  <a:schemeClr val="dk1"/>
                </a:solidFill>
              </a:defRPr>
            </a:lvl1pPr>
            <a:lvl2pPr lvl="1" rtl="0">
              <a:lnSpc>
                <a:spcPct val="100000"/>
              </a:lnSpc>
              <a:spcBef>
                <a:spcPts val="0"/>
              </a:spcBef>
              <a:spcAft>
                <a:spcPts val="0"/>
              </a:spcAft>
              <a:buClr>
                <a:srgbClr val="434343"/>
              </a:buClr>
              <a:buSzPts val="1400"/>
              <a:buNone/>
              <a:defRPr>
                <a:solidFill>
                  <a:srgbClr val="434343"/>
                </a:solidFill>
              </a:defRPr>
            </a:lvl2pPr>
            <a:lvl3pPr lvl="2" rtl="0">
              <a:lnSpc>
                <a:spcPct val="100000"/>
              </a:lnSpc>
              <a:spcBef>
                <a:spcPts val="0"/>
              </a:spcBef>
              <a:spcAft>
                <a:spcPts val="0"/>
              </a:spcAft>
              <a:buClr>
                <a:srgbClr val="434343"/>
              </a:buClr>
              <a:buSzPts val="1400"/>
              <a:buNone/>
              <a:defRPr>
                <a:solidFill>
                  <a:srgbClr val="434343"/>
                </a:solidFill>
              </a:defRPr>
            </a:lvl3pPr>
            <a:lvl4pPr lvl="3" rtl="0">
              <a:lnSpc>
                <a:spcPct val="100000"/>
              </a:lnSpc>
              <a:spcBef>
                <a:spcPts val="0"/>
              </a:spcBef>
              <a:spcAft>
                <a:spcPts val="0"/>
              </a:spcAft>
              <a:buClr>
                <a:srgbClr val="434343"/>
              </a:buClr>
              <a:buSzPts val="1400"/>
              <a:buNone/>
              <a:defRPr>
                <a:solidFill>
                  <a:srgbClr val="434343"/>
                </a:solidFill>
              </a:defRPr>
            </a:lvl4pPr>
            <a:lvl5pPr lvl="4" rtl="0">
              <a:lnSpc>
                <a:spcPct val="100000"/>
              </a:lnSpc>
              <a:spcBef>
                <a:spcPts val="0"/>
              </a:spcBef>
              <a:spcAft>
                <a:spcPts val="0"/>
              </a:spcAft>
              <a:buClr>
                <a:srgbClr val="434343"/>
              </a:buClr>
              <a:buSzPts val="1400"/>
              <a:buNone/>
              <a:defRPr>
                <a:solidFill>
                  <a:srgbClr val="434343"/>
                </a:solidFill>
              </a:defRPr>
            </a:lvl5pPr>
            <a:lvl6pPr lvl="5" rtl="0">
              <a:lnSpc>
                <a:spcPct val="100000"/>
              </a:lnSpc>
              <a:spcBef>
                <a:spcPts val="0"/>
              </a:spcBef>
              <a:spcAft>
                <a:spcPts val="0"/>
              </a:spcAft>
              <a:buClr>
                <a:srgbClr val="434343"/>
              </a:buClr>
              <a:buSzPts val="1400"/>
              <a:buNone/>
              <a:defRPr>
                <a:solidFill>
                  <a:srgbClr val="434343"/>
                </a:solidFill>
              </a:defRPr>
            </a:lvl6pPr>
            <a:lvl7pPr lvl="6" rtl="0">
              <a:lnSpc>
                <a:spcPct val="100000"/>
              </a:lnSpc>
              <a:spcBef>
                <a:spcPts val="0"/>
              </a:spcBef>
              <a:spcAft>
                <a:spcPts val="0"/>
              </a:spcAft>
              <a:buClr>
                <a:srgbClr val="434343"/>
              </a:buClr>
              <a:buSzPts val="1400"/>
              <a:buNone/>
              <a:defRPr>
                <a:solidFill>
                  <a:srgbClr val="434343"/>
                </a:solidFill>
              </a:defRPr>
            </a:lvl7pPr>
            <a:lvl8pPr lvl="7" rtl="0">
              <a:lnSpc>
                <a:spcPct val="100000"/>
              </a:lnSpc>
              <a:spcBef>
                <a:spcPts val="0"/>
              </a:spcBef>
              <a:spcAft>
                <a:spcPts val="0"/>
              </a:spcAft>
              <a:buClr>
                <a:srgbClr val="434343"/>
              </a:buClr>
              <a:buSzPts val="1400"/>
              <a:buNone/>
              <a:defRPr>
                <a:solidFill>
                  <a:srgbClr val="434343"/>
                </a:solidFill>
              </a:defRPr>
            </a:lvl8pPr>
            <a:lvl9pPr lvl="8" rtl="0">
              <a:lnSpc>
                <a:spcPct val="100000"/>
              </a:lnSpc>
              <a:spcBef>
                <a:spcPts val="0"/>
              </a:spcBef>
              <a:spcAft>
                <a:spcPts val="0"/>
              </a:spcAft>
              <a:buClr>
                <a:srgbClr val="434343"/>
              </a:buClr>
              <a:buSzPts val="1400"/>
              <a:buNone/>
              <a:defRPr>
                <a:solidFill>
                  <a:srgbClr val="434343"/>
                </a:solidFill>
              </a:defRPr>
            </a:lvl9pPr>
          </a:lstStyle>
          <a:p>
            <a:endParaRPr/>
          </a:p>
        </p:txBody>
      </p:sp>
      <p:sp>
        <p:nvSpPr>
          <p:cNvPr id="183" name="Google Shape;183;p13"/>
          <p:cNvSpPr txBox="1">
            <a:spLocks noGrp="1"/>
          </p:cNvSpPr>
          <p:nvPr>
            <p:ph type="title" idx="5" hasCustomPrompt="1"/>
          </p:nvPr>
        </p:nvSpPr>
        <p:spPr>
          <a:xfrm>
            <a:off x="5201300" y="2270796"/>
            <a:ext cx="1311600" cy="114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a:lvl1pPr>
            <a:lvl2pPr lvl="1" algn="r" rtl="0">
              <a:spcBef>
                <a:spcPts val="0"/>
              </a:spcBef>
              <a:spcAft>
                <a:spcPts val="0"/>
              </a:spcAft>
              <a:buSzPts val="3600"/>
              <a:buFont typeface="Fira Sans Extra Condensed"/>
              <a:buNone/>
              <a:defRPr sz="4800" b="0">
                <a:latin typeface="Fira Sans Extra Condensed"/>
                <a:ea typeface="Fira Sans Extra Condensed"/>
                <a:cs typeface="Fira Sans Extra Condensed"/>
                <a:sym typeface="Fira Sans Extra Condensed"/>
              </a:defRPr>
            </a:lvl2pPr>
            <a:lvl3pPr lvl="2" algn="r" rtl="0">
              <a:spcBef>
                <a:spcPts val="0"/>
              </a:spcBef>
              <a:spcAft>
                <a:spcPts val="0"/>
              </a:spcAft>
              <a:buSzPts val="3600"/>
              <a:buFont typeface="Fira Sans Extra Condensed"/>
              <a:buNone/>
              <a:defRPr sz="4800" b="0">
                <a:latin typeface="Fira Sans Extra Condensed"/>
                <a:ea typeface="Fira Sans Extra Condensed"/>
                <a:cs typeface="Fira Sans Extra Condensed"/>
                <a:sym typeface="Fira Sans Extra Condensed"/>
              </a:defRPr>
            </a:lvl3pPr>
            <a:lvl4pPr lvl="3" algn="r" rtl="0">
              <a:spcBef>
                <a:spcPts val="0"/>
              </a:spcBef>
              <a:spcAft>
                <a:spcPts val="0"/>
              </a:spcAft>
              <a:buSzPts val="3600"/>
              <a:buFont typeface="Fira Sans Extra Condensed"/>
              <a:buNone/>
              <a:defRPr sz="4800" b="0">
                <a:latin typeface="Fira Sans Extra Condensed"/>
                <a:ea typeface="Fira Sans Extra Condensed"/>
                <a:cs typeface="Fira Sans Extra Condensed"/>
                <a:sym typeface="Fira Sans Extra Condensed"/>
              </a:defRPr>
            </a:lvl4pPr>
            <a:lvl5pPr lvl="4" algn="r" rtl="0">
              <a:spcBef>
                <a:spcPts val="0"/>
              </a:spcBef>
              <a:spcAft>
                <a:spcPts val="0"/>
              </a:spcAft>
              <a:buSzPts val="3600"/>
              <a:buFont typeface="Fira Sans Extra Condensed"/>
              <a:buNone/>
              <a:defRPr sz="4800" b="0">
                <a:latin typeface="Fira Sans Extra Condensed"/>
                <a:ea typeface="Fira Sans Extra Condensed"/>
                <a:cs typeface="Fira Sans Extra Condensed"/>
                <a:sym typeface="Fira Sans Extra Condensed"/>
              </a:defRPr>
            </a:lvl5pPr>
            <a:lvl6pPr lvl="5" algn="r" rtl="0">
              <a:spcBef>
                <a:spcPts val="0"/>
              </a:spcBef>
              <a:spcAft>
                <a:spcPts val="0"/>
              </a:spcAft>
              <a:buSzPts val="3600"/>
              <a:buFont typeface="Fira Sans Extra Condensed"/>
              <a:buNone/>
              <a:defRPr sz="4800" b="0">
                <a:latin typeface="Fira Sans Extra Condensed"/>
                <a:ea typeface="Fira Sans Extra Condensed"/>
                <a:cs typeface="Fira Sans Extra Condensed"/>
                <a:sym typeface="Fira Sans Extra Condensed"/>
              </a:defRPr>
            </a:lvl6pPr>
            <a:lvl7pPr lvl="6" algn="r" rtl="0">
              <a:spcBef>
                <a:spcPts val="0"/>
              </a:spcBef>
              <a:spcAft>
                <a:spcPts val="0"/>
              </a:spcAft>
              <a:buSzPts val="3600"/>
              <a:buFont typeface="Fira Sans Extra Condensed"/>
              <a:buNone/>
              <a:defRPr sz="4800" b="0">
                <a:latin typeface="Fira Sans Extra Condensed"/>
                <a:ea typeface="Fira Sans Extra Condensed"/>
                <a:cs typeface="Fira Sans Extra Condensed"/>
                <a:sym typeface="Fira Sans Extra Condensed"/>
              </a:defRPr>
            </a:lvl7pPr>
            <a:lvl8pPr lvl="7" algn="r" rtl="0">
              <a:spcBef>
                <a:spcPts val="0"/>
              </a:spcBef>
              <a:spcAft>
                <a:spcPts val="0"/>
              </a:spcAft>
              <a:buSzPts val="3600"/>
              <a:buFont typeface="Fira Sans Extra Condensed"/>
              <a:buNone/>
              <a:defRPr sz="4800" b="0">
                <a:latin typeface="Fira Sans Extra Condensed"/>
                <a:ea typeface="Fira Sans Extra Condensed"/>
                <a:cs typeface="Fira Sans Extra Condensed"/>
                <a:sym typeface="Fira Sans Extra Condensed"/>
              </a:defRPr>
            </a:lvl8pPr>
            <a:lvl9pPr lvl="8" algn="r" rtl="0">
              <a:spcBef>
                <a:spcPts val="0"/>
              </a:spcBef>
              <a:spcAft>
                <a:spcPts val="0"/>
              </a:spcAft>
              <a:buSzPts val="3600"/>
              <a:buFont typeface="Fira Sans Extra Condensed"/>
              <a:buNone/>
              <a:defRPr sz="4800" b="0">
                <a:latin typeface="Fira Sans Extra Condensed"/>
                <a:ea typeface="Fira Sans Extra Condensed"/>
                <a:cs typeface="Fira Sans Extra Condensed"/>
                <a:sym typeface="Fira Sans Extra Condensed"/>
              </a:defRPr>
            </a:lvl9pPr>
          </a:lstStyle>
          <a:p>
            <a:r>
              <a:t>xx%</a:t>
            </a:r>
          </a:p>
        </p:txBody>
      </p:sp>
      <p:sp>
        <p:nvSpPr>
          <p:cNvPr id="184" name="Google Shape;184;p13"/>
          <p:cNvSpPr txBox="1">
            <a:spLocks noGrp="1"/>
          </p:cNvSpPr>
          <p:nvPr>
            <p:ph type="ctrTitle" idx="6"/>
          </p:nvPr>
        </p:nvSpPr>
        <p:spPr>
          <a:xfrm>
            <a:off x="6513075" y="3622347"/>
            <a:ext cx="4516000" cy="4900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400">
                <a:solidFill>
                  <a:schemeClr val="dk1"/>
                </a:solidFill>
              </a:defRPr>
            </a:lvl1pPr>
            <a:lvl2pPr lvl="1" rtl="0">
              <a:spcBef>
                <a:spcPts val="0"/>
              </a:spcBef>
              <a:spcAft>
                <a:spcPts val="0"/>
              </a:spcAft>
              <a:buSzPts val="2000"/>
              <a:buFont typeface="Denk One"/>
              <a:buNone/>
              <a:defRPr sz="2667">
                <a:latin typeface="Denk One"/>
                <a:ea typeface="Denk One"/>
                <a:cs typeface="Denk One"/>
                <a:sym typeface="Denk One"/>
              </a:defRPr>
            </a:lvl2pPr>
            <a:lvl3pPr lvl="2" rtl="0">
              <a:spcBef>
                <a:spcPts val="0"/>
              </a:spcBef>
              <a:spcAft>
                <a:spcPts val="0"/>
              </a:spcAft>
              <a:buSzPts val="2000"/>
              <a:buFont typeface="Denk One"/>
              <a:buNone/>
              <a:defRPr sz="2667">
                <a:latin typeface="Denk One"/>
                <a:ea typeface="Denk One"/>
                <a:cs typeface="Denk One"/>
                <a:sym typeface="Denk One"/>
              </a:defRPr>
            </a:lvl3pPr>
            <a:lvl4pPr lvl="3" rtl="0">
              <a:spcBef>
                <a:spcPts val="0"/>
              </a:spcBef>
              <a:spcAft>
                <a:spcPts val="0"/>
              </a:spcAft>
              <a:buSzPts val="2000"/>
              <a:buFont typeface="Denk One"/>
              <a:buNone/>
              <a:defRPr sz="2667">
                <a:latin typeface="Denk One"/>
                <a:ea typeface="Denk One"/>
                <a:cs typeface="Denk One"/>
                <a:sym typeface="Denk One"/>
              </a:defRPr>
            </a:lvl4pPr>
            <a:lvl5pPr lvl="4" rtl="0">
              <a:spcBef>
                <a:spcPts val="0"/>
              </a:spcBef>
              <a:spcAft>
                <a:spcPts val="0"/>
              </a:spcAft>
              <a:buSzPts val="2000"/>
              <a:buFont typeface="Denk One"/>
              <a:buNone/>
              <a:defRPr sz="2667">
                <a:latin typeface="Denk One"/>
                <a:ea typeface="Denk One"/>
                <a:cs typeface="Denk One"/>
                <a:sym typeface="Denk One"/>
              </a:defRPr>
            </a:lvl5pPr>
            <a:lvl6pPr lvl="5" rtl="0">
              <a:spcBef>
                <a:spcPts val="0"/>
              </a:spcBef>
              <a:spcAft>
                <a:spcPts val="0"/>
              </a:spcAft>
              <a:buSzPts val="2000"/>
              <a:buFont typeface="Denk One"/>
              <a:buNone/>
              <a:defRPr sz="2667">
                <a:latin typeface="Denk One"/>
                <a:ea typeface="Denk One"/>
                <a:cs typeface="Denk One"/>
                <a:sym typeface="Denk One"/>
              </a:defRPr>
            </a:lvl6pPr>
            <a:lvl7pPr lvl="6" rtl="0">
              <a:spcBef>
                <a:spcPts val="0"/>
              </a:spcBef>
              <a:spcAft>
                <a:spcPts val="0"/>
              </a:spcAft>
              <a:buSzPts val="2000"/>
              <a:buFont typeface="Denk One"/>
              <a:buNone/>
              <a:defRPr sz="2667">
                <a:latin typeface="Denk One"/>
                <a:ea typeface="Denk One"/>
                <a:cs typeface="Denk One"/>
                <a:sym typeface="Denk One"/>
              </a:defRPr>
            </a:lvl7pPr>
            <a:lvl8pPr lvl="7" rtl="0">
              <a:spcBef>
                <a:spcPts val="0"/>
              </a:spcBef>
              <a:spcAft>
                <a:spcPts val="0"/>
              </a:spcAft>
              <a:buSzPts val="2000"/>
              <a:buFont typeface="Denk One"/>
              <a:buNone/>
              <a:defRPr sz="2667">
                <a:latin typeface="Denk One"/>
                <a:ea typeface="Denk One"/>
                <a:cs typeface="Denk One"/>
                <a:sym typeface="Denk One"/>
              </a:defRPr>
            </a:lvl8pPr>
            <a:lvl9pPr lvl="8" rtl="0">
              <a:spcBef>
                <a:spcPts val="0"/>
              </a:spcBef>
              <a:spcAft>
                <a:spcPts val="0"/>
              </a:spcAft>
              <a:buSzPts val="2000"/>
              <a:buFont typeface="Denk One"/>
              <a:buNone/>
              <a:defRPr sz="2667">
                <a:latin typeface="Denk One"/>
                <a:ea typeface="Denk One"/>
                <a:cs typeface="Denk One"/>
                <a:sym typeface="Denk One"/>
              </a:defRPr>
            </a:lvl9pPr>
          </a:lstStyle>
          <a:p>
            <a:endParaRPr/>
          </a:p>
        </p:txBody>
      </p:sp>
      <p:sp>
        <p:nvSpPr>
          <p:cNvPr id="185" name="Google Shape;185;p13"/>
          <p:cNvSpPr txBox="1">
            <a:spLocks noGrp="1"/>
          </p:cNvSpPr>
          <p:nvPr>
            <p:ph type="subTitle" idx="7"/>
          </p:nvPr>
        </p:nvSpPr>
        <p:spPr>
          <a:xfrm>
            <a:off x="6513075" y="4110061"/>
            <a:ext cx="4516000" cy="65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434343"/>
              </a:buClr>
              <a:buSzPts val="1400"/>
              <a:buNone/>
              <a:defRPr>
                <a:solidFill>
                  <a:schemeClr val="dk1"/>
                </a:solidFill>
              </a:defRPr>
            </a:lvl1pPr>
            <a:lvl2pPr lvl="1" rtl="0">
              <a:lnSpc>
                <a:spcPct val="100000"/>
              </a:lnSpc>
              <a:spcBef>
                <a:spcPts val="0"/>
              </a:spcBef>
              <a:spcAft>
                <a:spcPts val="0"/>
              </a:spcAft>
              <a:buClr>
                <a:srgbClr val="434343"/>
              </a:buClr>
              <a:buSzPts val="1400"/>
              <a:buNone/>
              <a:defRPr>
                <a:solidFill>
                  <a:srgbClr val="434343"/>
                </a:solidFill>
              </a:defRPr>
            </a:lvl2pPr>
            <a:lvl3pPr lvl="2" rtl="0">
              <a:lnSpc>
                <a:spcPct val="100000"/>
              </a:lnSpc>
              <a:spcBef>
                <a:spcPts val="0"/>
              </a:spcBef>
              <a:spcAft>
                <a:spcPts val="0"/>
              </a:spcAft>
              <a:buClr>
                <a:srgbClr val="434343"/>
              </a:buClr>
              <a:buSzPts val="1400"/>
              <a:buNone/>
              <a:defRPr>
                <a:solidFill>
                  <a:srgbClr val="434343"/>
                </a:solidFill>
              </a:defRPr>
            </a:lvl3pPr>
            <a:lvl4pPr lvl="3" rtl="0">
              <a:lnSpc>
                <a:spcPct val="100000"/>
              </a:lnSpc>
              <a:spcBef>
                <a:spcPts val="0"/>
              </a:spcBef>
              <a:spcAft>
                <a:spcPts val="0"/>
              </a:spcAft>
              <a:buClr>
                <a:srgbClr val="434343"/>
              </a:buClr>
              <a:buSzPts val="1400"/>
              <a:buNone/>
              <a:defRPr>
                <a:solidFill>
                  <a:srgbClr val="434343"/>
                </a:solidFill>
              </a:defRPr>
            </a:lvl4pPr>
            <a:lvl5pPr lvl="4" rtl="0">
              <a:lnSpc>
                <a:spcPct val="100000"/>
              </a:lnSpc>
              <a:spcBef>
                <a:spcPts val="0"/>
              </a:spcBef>
              <a:spcAft>
                <a:spcPts val="0"/>
              </a:spcAft>
              <a:buClr>
                <a:srgbClr val="434343"/>
              </a:buClr>
              <a:buSzPts val="1400"/>
              <a:buNone/>
              <a:defRPr>
                <a:solidFill>
                  <a:srgbClr val="434343"/>
                </a:solidFill>
              </a:defRPr>
            </a:lvl5pPr>
            <a:lvl6pPr lvl="5" rtl="0">
              <a:lnSpc>
                <a:spcPct val="100000"/>
              </a:lnSpc>
              <a:spcBef>
                <a:spcPts val="0"/>
              </a:spcBef>
              <a:spcAft>
                <a:spcPts val="0"/>
              </a:spcAft>
              <a:buClr>
                <a:srgbClr val="434343"/>
              </a:buClr>
              <a:buSzPts val="1400"/>
              <a:buNone/>
              <a:defRPr>
                <a:solidFill>
                  <a:srgbClr val="434343"/>
                </a:solidFill>
              </a:defRPr>
            </a:lvl6pPr>
            <a:lvl7pPr lvl="6" rtl="0">
              <a:lnSpc>
                <a:spcPct val="100000"/>
              </a:lnSpc>
              <a:spcBef>
                <a:spcPts val="0"/>
              </a:spcBef>
              <a:spcAft>
                <a:spcPts val="0"/>
              </a:spcAft>
              <a:buClr>
                <a:srgbClr val="434343"/>
              </a:buClr>
              <a:buSzPts val="1400"/>
              <a:buNone/>
              <a:defRPr>
                <a:solidFill>
                  <a:srgbClr val="434343"/>
                </a:solidFill>
              </a:defRPr>
            </a:lvl7pPr>
            <a:lvl8pPr lvl="7" rtl="0">
              <a:lnSpc>
                <a:spcPct val="100000"/>
              </a:lnSpc>
              <a:spcBef>
                <a:spcPts val="0"/>
              </a:spcBef>
              <a:spcAft>
                <a:spcPts val="0"/>
              </a:spcAft>
              <a:buClr>
                <a:srgbClr val="434343"/>
              </a:buClr>
              <a:buSzPts val="1400"/>
              <a:buNone/>
              <a:defRPr>
                <a:solidFill>
                  <a:srgbClr val="434343"/>
                </a:solidFill>
              </a:defRPr>
            </a:lvl8pPr>
            <a:lvl9pPr lvl="8" rtl="0">
              <a:lnSpc>
                <a:spcPct val="100000"/>
              </a:lnSpc>
              <a:spcBef>
                <a:spcPts val="0"/>
              </a:spcBef>
              <a:spcAft>
                <a:spcPts val="0"/>
              </a:spcAft>
              <a:buClr>
                <a:srgbClr val="434343"/>
              </a:buClr>
              <a:buSzPts val="1400"/>
              <a:buNone/>
              <a:defRPr>
                <a:solidFill>
                  <a:srgbClr val="434343"/>
                </a:solidFill>
              </a:defRPr>
            </a:lvl9pPr>
          </a:lstStyle>
          <a:p>
            <a:endParaRPr/>
          </a:p>
        </p:txBody>
      </p:sp>
      <p:sp>
        <p:nvSpPr>
          <p:cNvPr id="186" name="Google Shape;186;p13"/>
          <p:cNvSpPr txBox="1">
            <a:spLocks noGrp="1"/>
          </p:cNvSpPr>
          <p:nvPr>
            <p:ph type="title" idx="8" hasCustomPrompt="1"/>
          </p:nvPr>
        </p:nvSpPr>
        <p:spPr>
          <a:xfrm>
            <a:off x="5201300" y="3610889"/>
            <a:ext cx="1311600" cy="1156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a:lvl1pPr>
            <a:lvl2pPr lvl="1" algn="r" rtl="0">
              <a:spcBef>
                <a:spcPts val="0"/>
              </a:spcBef>
              <a:spcAft>
                <a:spcPts val="0"/>
              </a:spcAft>
              <a:buSzPts val="3600"/>
              <a:buFont typeface="Fira Sans Extra Condensed"/>
              <a:buNone/>
              <a:defRPr sz="4800" b="0">
                <a:latin typeface="Fira Sans Extra Condensed"/>
                <a:ea typeface="Fira Sans Extra Condensed"/>
                <a:cs typeface="Fira Sans Extra Condensed"/>
                <a:sym typeface="Fira Sans Extra Condensed"/>
              </a:defRPr>
            </a:lvl2pPr>
            <a:lvl3pPr lvl="2" algn="r" rtl="0">
              <a:spcBef>
                <a:spcPts val="0"/>
              </a:spcBef>
              <a:spcAft>
                <a:spcPts val="0"/>
              </a:spcAft>
              <a:buSzPts val="3600"/>
              <a:buFont typeface="Fira Sans Extra Condensed"/>
              <a:buNone/>
              <a:defRPr sz="4800" b="0">
                <a:latin typeface="Fira Sans Extra Condensed"/>
                <a:ea typeface="Fira Sans Extra Condensed"/>
                <a:cs typeface="Fira Sans Extra Condensed"/>
                <a:sym typeface="Fira Sans Extra Condensed"/>
              </a:defRPr>
            </a:lvl3pPr>
            <a:lvl4pPr lvl="3" algn="r" rtl="0">
              <a:spcBef>
                <a:spcPts val="0"/>
              </a:spcBef>
              <a:spcAft>
                <a:spcPts val="0"/>
              </a:spcAft>
              <a:buSzPts val="3600"/>
              <a:buFont typeface="Fira Sans Extra Condensed"/>
              <a:buNone/>
              <a:defRPr sz="4800" b="0">
                <a:latin typeface="Fira Sans Extra Condensed"/>
                <a:ea typeface="Fira Sans Extra Condensed"/>
                <a:cs typeface="Fira Sans Extra Condensed"/>
                <a:sym typeface="Fira Sans Extra Condensed"/>
              </a:defRPr>
            </a:lvl4pPr>
            <a:lvl5pPr lvl="4" algn="r" rtl="0">
              <a:spcBef>
                <a:spcPts val="0"/>
              </a:spcBef>
              <a:spcAft>
                <a:spcPts val="0"/>
              </a:spcAft>
              <a:buSzPts val="3600"/>
              <a:buFont typeface="Fira Sans Extra Condensed"/>
              <a:buNone/>
              <a:defRPr sz="4800" b="0">
                <a:latin typeface="Fira Sans Extra Condensed"/>
                <a:ea typeface="Fira Sans Extra Condensed"/>
                <a:cs typeface="Fira Sans Extra Condensed"/>
                <a:sym typeface="Fira Sans Extra Condensed"/>
              </a:defRPr>
            </a:lvl5pPr>
            <a:lvl6pPr lvl="5" algn="r" rtl="0">
              <a:spcBef>
                <a:spcPts val="0"/>
              </a:spcBef>
              <a:spcAft>
                <a:spcPts val="0"/>
              </a:spcAft>
              <a:buSzPts val="3600"/>
              <a:buFont typeface="Fira Sans Extra Condensed"/>
              <a:buNone/>
              <a:defRPr sz="4800" b="0">
                <a:latin typeface="Fira Sans Extra Condensed"/>
                <a:ea typeface="Fira Sans Extra Condensed"/>
                <a:cs typeface="Fira Sans Extra Condensed"/>
                <a:sym typeface="Fira Sans Extra Condensed"/>
              </a:defRPr>
            </a:lvl6pPr>
            <a:lvl7pPr lvl="6" algn="r" rtl="0">
              <a:spcBef>
                <a:spcPts val="0"/>
              </a:spcBef>
              <a:spcAft>
                <a:spcPts val="0"/>
              </a:spcAft>
              <a:buSzPts val="3600"/>
              <a:buFont typeface="Fira Sans Extra Condensed"/>
              <a:buNone/>
              <a:defRPr sz="4800" b="0">
                <a:latin typeface="Fira Sans Extra Condensed"/>
                <a:ea typeface="Fira Sans Extra Condensed"/>
                <a:cs typeface="Fira Sans Extra Condensed"/>
                <a:sym typeface="Fira Sans Extra Condensed"/>
              </a:defRPr>
            </a:lvl7pPr>
            <a:lvl8pPr lvl="7" algn="r" rtl="0">
              <a:spcBef>
                <a:spcPts val="0"/>
              </a:spcBef>
              <a:spcAft>
                <a:spcPts val="0"/>
              </a:spcAft>
              <a:buSzPts val="3600"/>
              <a:buFont typeface="Fira Sans Extra Condensed"/>
              <a:buNone/>
              <a:defRPr sz="4800" b="0">
                <a:latin typeface="Fira Sans Extra Condensed"/>
                <a:ea typeface="Fira Sans Extra Condensed"/>
                <a:cs typeface="Fira Sans Extra Condensed"/>
                <a:sym typeface="Fira Sans Extra Condensed"/>
              </a:defRPr>
            </a:lvl8pPr>
            <a:lvl9pPr lvl="8" algn="r" rtl="0">
              <a:spcBef>
                <a:spcPts val="0"/>
              </a:spcBef>
              <a:spcAft>
                <a:spcPts val="0"/>
              </a:spcAft>
              <a:buSzPts val="3600"/>
              <a:buFont typeface="Fira Sans Extra Condensed"/>
              <a:buNone/>
              <a:defRPr sz="4800" b="0">
                <a:latin typeface="Fira Sans Extra Condensed"/>
                <a:ea typeface="Fira Sans Extra Condensed"/>
                <a:cs typeface="Fira Sans Extra Condensed"/>
                <a:sym typeface="Fira Sans Extra Condensed"/>
              </a:defRPr>
            </a:lvl9pPr>
          </a:lstStyle>
          <a:p>
            <a:r>
              <a:t>xx%</a:t>
            </a:r>
          </a:p>
        </p:txBody>
      </p:sp>
      <p:sp>
        <p:nvSpPr>
          <p:cNvPr id="187" name="Google Shape;187;p13"/>
          <p:cNvSpPr txBox="1">
            <a:spLocks noGrp="1"/>
          </p:cNvSpPr>
          <p:nvPr>
            <p:ph type="subTitle" idx="9"/>
          </p:nvPr>
        </p:nvSpPr>
        <p:spPr>
          <a:xfrm>
            <a:off x="6513072" y="5474296"/>
            <a:ext cx="4515600" cy="6572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rgbClr val="434343"/>
              </a:buClr>
              <a:buSzPts val="1400"/>
              <a:buNone/>
              <a:defRPr>
                <a:solidFill>
                  <a:schemeClr val="dk1"/>
                </a:solidFill>
              </a:defRPr>
            </a:lvl1pPr>
            <a:lvl2pPr lvl="1" rtl="0">
              <a:lnSpc>
                <a:spcPct val="100000"/>
              </a:lnSpc>
              <a:spcBef>
                <a:spcPts val="0"/>
              </a:spcBef>
              <a:spcAft>
                <a:spcPts val="0"/>
              </a:spcAft>
              <a:buClr>
                <a:srgbClr val="434343"/>
              </a:buClr>
              <a:buSzPts val="1400"/>
              <a:buNone/>
              <a:defRPr>
                <a:solidFill>
                  <a:srgbClr val="434343"/>
                </a:solidFill>
              </a:defRPr>
            </a:lvl2pPr>
            <a:lvl3pPr lvl="2" rtl="0">
              <a:lnSpc>
                <a:spcPct val="100000"/>
              </a:lnSpc>
              <a:spcBef>
                <a:spcPts val="0"/>
              </a:spcBef>
              <a:spcAft>
                <a:spcPts val="0"/>
              </a:spcAft>
              <a:buClr>
                <a:srgbClr val="434343"/>
              </a:buClr>
              <a:buSzPts val="1400"/>
              <a:buNone/>
              <a:defRPr>
                <a:solidFill>
                  <a:srgbClr val="434343"/>
                </a:solidFill>
              </a:defRPr>
            </a:lvl3pPr>
            <a:lvl4pPr lvl="3" rtl="0">
              <a:lnSpc>
                <a:spcPct val="100000"/>
              </a:lnSpc>
              <a:spcBef>
                <a:spcPts val="0"/>
              </a:spcBef>
              <a:spcAft>
                <a:spcPts val="0"/>
              </a:spcAft>
              <a:buClr>
                <a:srgbClr val="434343"/>
              </a:buClr>
              <a:buSzPts val="1400"/>
              <a:buNone/>
              <a:defRPr>
                <a:solidFill>
                  <a:srgbClr val="434343"/>
                </a:solidFill>
              </a:defRPr>
            </a:lvl4pPr>
            <a:lvl5pPr lvl="4" rtl="0">
              <a:lnSpc>
                <a:spcPct val="100000"/>
              </a:lnSpc>
              <a:spcBef>
                <a:spcPts val="0"/>
              </a:spcBef>
              <a:spcAft>
                <a:spcPts val="0"/>
              </a:spcAft>
              <a:buClr>
                <a:srgbClr val="434343"/>
              </a:buClr>
              <a:buSzPts val="1400"/>
              <a:buNone/>
              <a:defRPr>
                <a:solidFill>
                  <a:srgbClr val="434343"/>
                </a:solidFill>
              </a:defRPr>
            </a:lvl5pPr>
            <a:lvl6pPr lvl="5" rtl="0">
              <a:lnSpc>
                <a:spcPct val="100000"/>
              </a:lnSpc>
              <a:spcBef>
                <a:spcPts val="0"/>
              </a:spcBef>
              <a:spcAft>
                <a:spcPts val="0"/>
              </a:spcAft>
              <a:buClr>
                <a:srgbClr val="434343"/>
              </a:buClr>
              <a:buSzPts val="1400"/>
              <a:buNone/>
              <a:defRPr>
                <a:solidFill>
                  <a:srgbClr val="434343"/>
                </a:solidFill>
              </a:defRPr>
            </a:lvl6pPr>
            <a:lvl7pPr lvl="6" rtl="0">
              <a:lnSpc>
                <a:spcPct val="100000"/>
              </a:lnSpc>
              <a:spcBef>
                <a:spcPts val="0"/>
              </a:spcBef>
              <a:spcAft>
                <a:spcPts val="0"/>
              </a:spcAft>
              <a:buClr>
                <a:srgbClr val="434343"/>
              </a:buClr>
              <a:buSzPts val="1400"/>
              <a:buNone/>
              <a:defRPr>
                <a:solidFill>
                  <a:srgbClr val="434343"/>
                </a:solidFill>
              </a:defRPr>
            </a:lvl7pPr>
            <a:lvl8pPr lvl="7" rtl="0">
              <a:lnSpc>
                <a:spcPct val="100000"/>
              </a:lnSpc>
              <a:spcBef>
                <a:spcPts val="0"/>
              </a:spcBef>
              <a:spcAft>
                <a:spcPts val="0"/>
              </a:spcAft>
              <a:buClr>
                <a:srgbClr val="434343"/>
              </a:buClr>
              <a:buSzPts val="1400"/>
              <a:buNone/>
              <a:defRPr>
                <a:solidFill>
                  <a:srgbClr val="434343"/>
                </a:solidFill>
              </a:defRPr>
            </a:lvl8pPr>
            <a:lvl9pPr lvl="8" rtl="0">
              <a:lnSpc>
                <a:spcPct val="100000"/>
              </a:lnSpc>
              <a:spcBef>
                <a:spcPts val="0"/>
              </a:spcBef>
              <a:spcAft>
                <a:spcPts val="0"/>
              </a:spcAft>
              <a:buClr>
                <a:srgbClr val="434343"/>
              </a:buClr>
              <a:buSzPts val="1400"/>
              <a:buNone/>
              <a:defRPr>
                <a:solidFill>
                  <a:srgbClr val="434343"/>
                </a:solidFill>
              </a:defRPr>
            </a:lvl9pPr>
          </a:lstStyle>
          <a:p>
            <a:endParaRPr/>
          </a:p>
        </p:txBody>
      </p:sp>
      <p:sp>
        <p:nvSpPr>
          <p:cNvPr id="188" name="Google Shape;188;p13"/>
          <p:cNvSpPr txBox="1">
            <a:spLocks noGrp="1"/>
          </p:cNvSpPr>
          <p:nvPr>
            <p:ph type="title" idx="13" hasCustomPrompt="1"/>
          </p:nvPr>
        </p:nvSpPr>
        <p:spPr>
          <a:xfrm>
            <a:off x="5201300" y="4975500"/>
            <a:ext cx="1311200" cy="11560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600"/>
              <a:buNone/>
              <a:defRPr/>
            </a:lvl1pPr>
            <a:lvl2pPr lvl="1" algn="r" rtl="0">
              <a:spcBef>
                <a:spcPts val="0"/>
              </a:spcBef>
              <a:spcAft>
                <a:spcPts val="0"/>
              </a:spcAft>
              <a:buSzPts val="3600"/>
              <a:buFont typeface="Fira Sans Extra Condensed"/>
              <a:buNone/>
              <a:defRPr sz="4800" b="0">
                <a:latin typeface="Fira Sans Extra Condensed"/>
                <a:ea typeface="Fira Sans Extra Condensed"/>
                <a:cs typeface="Fira Sans Extra Condensed"/>
                <a:sym typeface="Fira Sans Extra Condensed"/>
              </a:defRPr>
            </a:lvl2pPr>
            <a:lvl3pPr lvl="2" algn="r" rtl="0">
              <a:spcBef>
                <a:spcPts val="0"/>
              </a:spcBef>
              <a:spcAft>
                <a:spcPts val="0"/>
              </a:spcAft>
              <a:buSzPts val="3600"/>
              <a:buFont typeface="Fira Sans Extra Condensed"/>
              <a:buNone/>
              <a:defRPr sz="4800" b="0">
                <a:latin typeface="Fira Sans Extra Condensed"/>
                <a:ea typeface="Fira Sans Extra Condensed"/>
                <a:cs typeface="Fira Sans Extra Condensed"/>
                <a:sym typeface="Fira Sans Extra Condensed"/>
              </a:defRPr>
            </a:lvl3pPr>
            <a:lvl4pPr lvl="3" algn="r" rtl="0">
              <a:spcBef>
                <a:spcPts val="0"/>
              </a:spcBef>
              <a:spcAft>
                <a:spcPts val="0"/>
              </a:spcAft>
              <a:buSzPts val="3600"/>
              <a:buFont typeface="Fira Sans Extra Condensed"/>
              <a:buNone/>
              <a:defRPr sz="4800" b="0">
                <a:latin typeface="Fira Sans Extra Condensed"/>
                <a:ea typeface="Fira Sans Extra Condensed"/>
                <a:cs typeface="Fira Sans Extra Condensed"/>
                <a:sym typeface="Fira Sans Extra Condensed"/>
              </a:defRPr>
            </a:lvl4pPr>
            <a:lvl5pPr lvl="4" algn="r" rtl="0">
              <a:spcBef>
                <a:spcPts val="0"/>
              </a:spcBef>
              <a:spcAft>
                <a:spcPts val="0"/>
              </a:spcAft>
              <a:buSzPts val="3600"/>
              <a:buFont typeface="Fira Sans Extra Condensed"/>
              <a:buNone/>
              <a:defRPr sz="4800" b="0">
                <a:latin typeface="Fira Sans Extra Condensed"/>
                <a:ea typeface="Fira Sans Extra Condensed"/>
                <a:cs typeface="Fira Sans Extra Condensed"/>
                <a:sym typeface="Fira Sans Extra Condensed"/>
              </a:defRPr>
            </a:lvl5pPr>
            <a:lvl6pPr lvl="5" algn="r" rtl="0">
              <a:spcBef>
                <a:spcPts val="0"/>
              </a:spcBef>
              <a:spcAft>
                <a:spcPts val="0"/>
              </a:spcAft>
              <a:buSzPts val="3600"/>
              <a:buFont typeface="Fira Sans Extra Condensed"/>
              <a:buNone/>
              <a:defRPr sz="4800" b="0">
                <a:latin typeface="Fira Sans Extra Condensed"/>
                <a:ea typeface="Fira Sans Extra Condensed"/>
                <a:cs typeface="Fira Sans Extra Condensed"/>
                <a:sym typeface="Fira Sans Extra Condensed"/>
              </a:defRPr>
            </a:lvl6pPr>
            <a:lvl7pPr lvl="6" algn="r" rtl="0">
              <a:spcBef>
                <a:spcPts val="0"/>
              </a:spcBef>
              <a:spcAft>
                <a:spcPts val="0"/>
              </a:spcAft>
              <a:buSzPts val="3600"/>
              <a:buFont typeface="Fira Sans Extra Condensed"/>
              <a:buNone/>
              <a:defRPr sz="4800" b="0">
                <a:latin typeface="Fira Sans Extra Condensed"/>
                <a:ea typeface="Fira Sans Extra Condensed"/>
                <a:cs typeface="Fira Sans Extra Condensed"/>
                <a:sym typeface="Fira Sans Extra Condensed"/>
              </a:defRPr>
            </a:lvl7pPr>
            <a:lvl8pPr lvl="7" algn="r" rtl="0">
              <a:spcBef>
                <a:spcPts val="0"/>
              </a:spcBef>
              <a:spcAft>
                <a:spcPts val="0"/>
              </a:spcAft>
              <a:buSzPts val="3600"/>
              <a:buFont typeface="Fira Sans Extra Condensed"/>
              <a:buNone/>
              <a:defRPr sz="4800" b="0">
                <a:latin typeface="Fira Sans Extra Condensed"/>
                <a:ea typeface="Fira Sans Extra Condensed"/>
                <a:cs typeface="Fira Sans Extra Condensed"/>
                <a:sym typeface="Fira Sans Extra Condensed"/>
              </a:defRPr>
            </a:lvl8pPr>
            <a:lvl9pPr lvl="8" algn="r" rtl="0">
              <a:spcBef>
                <a:spcPts val="0"/>
              </a:spcBef>
              <a:spcAft>
                <a:spcPts val="0"/>
              </a:spcAft>
              <a:buSzPts val="3600"/>
              <a:buFont typeface="Fira Sans Extra Condensed"/>
              <a:buNone/>
              <a:defRPr sz="4800" b="0">
                <a:latin typeface="Fira Sans Extra Condensed"/>
                <a:ea typeface="Fira Sans Extra Condensed"/>
                <a:cs typeface="Fira Sans Extra Condensed"/>
                <a:sym typeface="Fira Sans Extra Condensed"/>
              </a:defRPr>
            </a:lvl9pPr>
          </a:lstStyle>
          <a:p>
            <a:r>
              <a:t>xx%</a:t>
            </a:r>
          </a:p>
        </p:txBody>
      </p:sp>
      <p:sp>
        <p:nvSpPr>
          <p:cNvPr id="189" name="Google Shape;189;p13"/>
          <p:cNvSpPr txBox="1">
            <a:spLocks noGrp="1"/>
          </p:cNvSpPr>
          <p:nvPr>
            <p:ph type="ctrTitle" idx="14"/>
          </p:nvPr>
        </p:nvSpPr>
        <p:spPr>
          <a:xfrm>
            <a:off x="6513072" y="4982929"/>
            <a:ext cx="4515600" cy="4900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000"/>
              <a:buNone/>
              <a:defRPr sz="2400">
                <a:solidFill>
                  <a:schemeClr val="dk1"/>
                </a:solidFill>
              </a:defRPr>
            </a:lvl1pPr>
            <a:lvl2pPr lvl="1" rtl="0">
              <a:spcBef>
                <a:spcPts val="0"/>
              </a:spcBef>
              <a:spcAft>
                <a:spcPts val="0"/>
              </a:spcAft>
              <a:buSzPts val="2000"/>
              <a:buFont typeface="Denk One"/>
              <a:buNone/>
              <a:defRPr sz="2667">
                <a:latin typeface="Denk One"/>
                <a:ea typeface="Denk One"/>
                <a:cs typeface="Denk One"/>
                <a:sym typeface="Denk One"/>
              </a:defRPr>
            </a:lvl2pPr>
            <a:lvl3pPr lvl="2" rtl="0">
              <a:spcBef>
                <a:spcPts val="0"/>
              </a:spcBef>
              <a:spcAft>
                <a:spcPts val="0"/>
              </a:spcAft>
              <a:buSzPts val="2000"/>
              <a:buFont typeface="Denk One"/>
              <a:buNone/>
              <a:defRPr sz="2667">
                <a:latin typeface="Denk One"/>
                <a:ea typeface="Denk One"/>
                <a:cs typeface="Denk One"/>
                <a:sym typeface="Denk One"/>
              </a:defRPr>
            </a:lvl3pPr>
            <a:lvl4pPr lvl="3" rtl="0">
              <a:spcBef>
                <a:spcPts val="0"/>
              </a:spcBef>
              <a:spcAft>
                <a:spcPts val="0"/>
              </a:spcAft>
              <a:buSzPts val="2000"/>
              <a:buFont typeface="Denk One"/>
              <a:buNone/>
              <a:defRPr sz="2667">
                <a:latin typeface="Denk One"/>
                <a:ea typeface="Denk One"/>
                <a:cs typeface="Denk One"/>
                <a:sym typeface="Denk One"/>
              </a:defRPr>
            </a:lvl4pPr>
            <a:lvl5pPr lvl="4" rtl="0">
              <a:spcBef>
                <a:spcPts val="0"/>
              </a:spcBef>
              <a:spcAft>
                <a:spcPts val="0"/>
              </a:spcAft>
              <a:buSzPts val="2000"/>
              <a:buFont typeface="Denk One"/>
              <a:buNone/>
              <a:defRPr sz="2667">
                <a:latin typeface="Denk One"/>
                <a:ea typeface="Denk One"/>
                <a:cs typeface="Denk One"/>
                <a:sym typeface="Denk One"/>
              </a:defRPr>
            </a:lvl5pPr>
            <a:lvl6pPr lvl="5" rtl="0">
              <a:spcBef>
                <a:spcPts val="0"/>
              </a:spcBef>
              <a:spcAft>
                <a:spcPts val="0"/>
              </a:spcAft>
              <a:buSzPts val="2000"/>
              <a:buFont typeface="Denk One"/>
              <a:buNone/>
              <a:defRPr sz="2667">
                <a:latin typeface="Denk One"/>
                <a:ea typeface="Denk One"/>
                <a:cs typeface="Denk One"/>
                <a:sym typeface="Denk One"/>
              </a:defRPr>
            </a:lvl6pPr>
            <a:lvl7pPr lvl="6" rtl="0">
              <a:spcBef>
                <a:spcPts val="0"/>
              </a:spcBef>
              <a:spcAft>
                <a:spcPts val="0"/>
              </a:spcAft>
              <a:buSzPts val="2000"/>
              <a:buFont typeface="Denk One"/>
              <a:buNone/>
              <a:defRPr sz="2667">
                <a:latin typeface="Denk One"/>
                <a:ea typeface="Denk One"/>
                <a:cs typeface="Denk One"/>
                <a:sym typeface="Denk One"/>
              </a:defRPr>
            </a:lvl7pPr>
            <a:lvl8pPr lvl="7" rtl="0">
              <a:spcBef>
                <a:spcPts val="0"/>
              </a:spcBef>
              <a:spcAft>
                <a:spcPts val="0"/>
              </a:spcAft>
              <a:buSzPts val="2000"/>
              <a:buFont typeface="Denk One"/>
              <a:buNone/>
              <a:defRPr sz="2667">
                <a:latin typeface="Denk One"/>
                <a:ea typeface="Denk One"/>
                <a:cs typeface="Denk One"/>
                <a:sym typeface="Denk One"/>
              </a:defRPr>
            </a:lvl8pPr>
            <a:lvl9pPr lvl="8" rtl="0">
              <a:spcBef>
                <a:spcPts val="0"/>
              </a:spcBef>
              <a:spcAft>
                <a:spcPts val="0"/>
              </a:spcAft>
              <a:buSzPts val="2000"/>
              <a:buFont typeface="Denk One"/>
              <a:buNone/>
              <a:defRPr sz="2667">
                <a:latin typeface="Denk One"/>
                <a:ea typeface="Denk One"/>
                <a:cs typeface="Denk One"/>
                <a:sym typeface="Denk One"/>
              </a:defRPr>
            </a:lvl9pPr>
          </a:lstStyle>
          <a:p>
            <a:endParaRPr/>
          </a:p>
        </p:txBody>
      </p:sp>
      <p:sp>
        <p:nvSpPr>
          <p:cNvPr id="190" name="Google Shape;190;p13"/>
          <p:cNvSpPr txBox="1">
            <a:spLocks noGrp="1"/>
          </p:cNvSpPr>
          <p:nvPr>
            <p:ph type="title" idx="15"/>
          </p:nvPr>
        </p:nvSpPr>
        <p:spPr>
          <a:xfrm>
            <a:off x="1097000" y="2713504"/>
            <a:ext cx="3781200" cy="1412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267">
                <a:solidFill>
                  <a:schemeClr val="dk1"/>
                </a:solidFill>
              </a:defRPr>
            </a:lvl1pPr>
            <a:lvl2pPr lvl="1" rtl="0">
              <a:spcBef>
                <a:spcPts val="0"/>
              </a:spcBef>
              <a:spcAft>
                <a:spcPts val="0"/>
              </a:spcAft>
              <a:buSzPts val="3600"/>
              <a:buFont typeface="Denk One"/>
              <a:buNone/>
              <a:defRPr sz="4800">
                <a:latin typeface="Denk One"/>
                <a:ea typeface="Denk One"/>
                <a:cs typeface="Denk One"/>
                <a:sym typeface="Denk One"/>
              </a:defRPr>
            </a:lvl2pPr>
            <a:lvl3pPr lvl="2" rtl="0">
              <a:spcBef>
                <a:spcPts val="0"/>
              </a:spcBef>
              <a:spcAft>
                <a:spcPts val="0"/>
              </a:spcAft>
              <a:buSzPts val="3600"/>
              <a:buFont typeface="Denk One"/>
              <a:buNone/>
              <a:defRPr sz="4800">
                <a:latin typeface="Denk One"/>
                <a:ea typeface="Denk One"/>
                <a:cs typeface="Denk One"/>
                <a:sym typeface="Denk One"/>
              </a:defRPr>
            </a:lvl3pPr>
            <a:lvl4pPr lvl="3" rtl="0">
              <a:spcBef>
                <a:spcPts val="0"/>
              </a:spcBef>
              <a:spcAft>
                <a:spcPts val="0"/>
              </a:spcAft>
              <a:buSzPts val="3600"/>
              <a:buFont typeface="Denk One"/>
              <a:buNone/>
              <a:defRPr sz="4800">
                <a:latin typeface="Denk One"/>
                <a:ea typeface="Denk One"/>
                <a:cs typeface="Denk One"/>
                <a:sym typeface="Denk One"/>
              </a:defRPr>
            </a:lvl4pPr>
            <a:lvl5pPr lvl="4" rtl="0">
              <a:spcBef>
                <a:spcPts val="0"/>
              </a:spcBef>
              <a:spcAft>
                <a:spcPts val="0"/>
              </a:spcAft>
              <a:buSzPts val="3600"/>
              <a:buFont typeface="Denk One"/>
              <a:buNone/>
              <a:defRPr sz="4800">
                <a:latin typeface="Denk One"/>
                <a:ea typeface="Denk One"/>
                <a:cs typeface="Denk One"/>
                <a:sym typeface="Denk One"/>
              </a:defRPr>
            </a:lvl5pPr>
            <a:lvl6pPr lvl="5" rtl="0">
              <a:spcBef>
                <a:spcPts val="0"/>
              </a:spcBef>
              <a:spcAft>
                <a:spcPts val="0"/>
              </a:spcAft>
              <a:buSzPts val="3600"/>
              <a:buFont typeface="Denk One"/>
              <a:buNone/>
              <a:defRPr sz="4800">
                <a:latin typeface="Denk One"/>
                <a:ea typeface="Denk One"/>
                <a:cs typeface="Denk One"/>
                <a:sym typeface="Denk One"/>
              </a:defRPr>
            </a:lvl6pPr>
            <a:lvl7pPr lvl="6" rtl="0">
              <a:spcBef>
                <a:spcPts val="0"/>
              </a:spcBef>
              <a:spcAft>
                <a:spcPts val="0"/>
              </a:spcAft>
              <a:buSzPts val="3600"/>
              <a:buFont typeface="Denk One"/>
              <a:buNone/>
              <a:defRPr sz="4800">
                <a:latin typeface="Denk One"/>
                <a:ea typeface="Denk One"/>
                <a:cs typeface="Denk One"/>
                <a:sym typeface="Denk One"/>
              </a:defRPr>
            </a:lvl7pPr>
            <a:lvl8pPr lvl="7" rtl="0">
              <a:spcBef>
                <a:spcPts val="0"/>
              </a:spcBef>
              <a:spcAft>
                <a:spcPts val="0"/>
              </a:spcAft>
              <a:buSzPts val="3600"/>
              <a:buFont typeface="Denk One"/>
              <a:buNone/>
              <a:defRPr sz="4800">
                <a:latin typeface="Denk One"/>
                <a:ea typeface="Denk One"/>
                <a:cs typeface="Denk One"/>
                <a:sym typeface="Denk One"/>
              </a:defRPr>
            </a:lvl8pPr>
            <a:lvl9pPr lvl="8" rtl="0">
              <a:spcBef>
                <a:spcPts val="0"/>
              </a:spcBef>
              <a:spcAft>
                <a:spcPts val="0"/>
              </a:spcAft>
              <a:buSzPts val="3600"/>
              <a:buFont typeface="Denk One"/>
              <a:buNone/>
              <a:defRPr sz="4800">
                <a:latin typeface="Denk One"/>
                <a:ea typeface="Denk One"/>
                <a:cs typeface="Denk One"/>
                <a:sym typeface="Denk One"/>
              </a:defRPr>
            </a:lvl9pPr>
          </a:lstStyle>
          <a:p>
            <a:endParaRPr/>
          </a:p>
        </p:txBody>
      </p:sp>
    </p:spTree>
    <p:extLst>
      <p:ext uri="{BB962C8B-B14F-4D97-AF65-F5344CB8AC3E}">
        <p14:creationId xmlns:p14="http://schemas.microsoft.com/office/powerpoint/2010/main" val="238207508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18"/>
        <p:cNvGrpSpPr/>
        <p:nvPr/>
      </p:nvGrpSpPr>
      <p:grpSpPr>
        <a:xfrm>
          <a:off x="0" y="0"/>
          <a:ext cx="0" cy="0"/>
          <a:chOff x="0" y="0"/>
          <a:chExt cx="0" cy="0"/>
        </a:xfrm>
      </p:grpSpPr>
      <p:grpSp>
        <p:nvGrpSpPr>
          <p:cNvPr id="519" name="Google Shape;519;p31"/>
          <p:cNvGrpSpPr/>
          <p:nvPr/>
        </p:nvGrpSpPr>
        <p:grpSpPr>
          <a:xfrm>
            <a:off x="477800" y="344067"/>
            <a:ext cx="11238600" cy="6170000"/>
            <a:chOff x="358350" y="258050"/>
            <a:chExt cx="8428950" cy="4627500"/>
          </a:xfrm>
        </p:grpSpPr>
        <p:sp>
          <p:nvSpPr>
            <p:cNvPr id="520" name="Google Shape;520;p31"/>
            <p:cNvSpPr/>
            <p:nvPr/>
          </p:nvSpPr>
          <p:spPr>
            <a:xfrm>
              <a:off x="358350" y="258050"/>
              <a:ext cx="8427300" cy="4627500"/>
            </a:xfrm>
            <a:prstGeom prst="roundRect">
              <a:avLst>
                <a:gd name="adj" fmla="val 5555"/>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31"/>
            <p:cNvSpPr/>
            <p:nvPr/>
          </p:nvSpPr>
          <p:spPr>
            <a:xfrm>
              <a:off x="360000" y="258050"/>
              <a:ext cx="8427300" cy="4627500"/>
            </a:xfrm>
            <a:prstGeom prst="roundRect">
              <a:avLst>
                <a:gd name="adj" fmla="val 5555"/>
              </a:avLst>
            </a:prstGeom>
            <a:gradFill>
              <a:gsLst>
                <a:gs pos="0">
                  <a:schemeClr val="lt1"/>
                </a:gs>
                <a:gs pos="100000">
                  <a:srgbClr val="66BEE9">
                    <a:alpha val="34509"/>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22" name="Google Shape;522;p31"/>
            <p:cNvGrpSpPr/>
            <p:nvPr/>
          </p:nvGrpSpPr>
          <p:grpSpPr>
            <a:xfrm rot="10800000" flipH="1">
              <a:off x="4159199" y="4657459"/>
              <a:ext cx="825589" cy="93999"/>
              <a:chOff x="5718423" y="809024"/>
              <a:chExt cx="830071" cy="94500"/>
            </a:xfrm>
          </p:grpSpPr>
          <p:sp>
            <p:nvSpPr>
              <p:cNvPr id="523" name="Google Shape;523;p31"/>
              <p:cNvSpPr/>
              <p:nvPr/>
            </p:nvSpPr>
            <p:spPr>
              <a:xfrm>
                <a:off x="5718423" y="809024"/>
                <a:ext cx="94500" cy="94500"/>
              </a:xfrm>
              <a:prstGeom prst="ellipse">
                <a:avLst/>
              </a:prstGeom>
              <a:solidFill>
                <a:schemeClr val="accent6"/>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31"/>
              <p:cNvSpPr/>
              <p:nvPr/>
            </p:nvSpPr>
            <p:spPr>
              <a:xfrm>
                <a:off x="5963614" y="809024"/>
                <a:ext cx="94500" cy="94500"/>
              </a:xfrm>
              <a:prstGeom prst="ellipse">
                <a:avLst/>
              </a:prstGeom>
              <a:solidFill>
                <a:schemeClr val="accent6"/>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31"/>
              <p:cNvSpPr/>
              <p:nvPr/>
            </p:nvSpPr>
            <p:spPr>
              <a:xfrm>
                <a:off x="6208804" y="809024"/>
                <a:ext cx="94500" cy="94500"/>
              </a:xfrm>
              <a:prstGeom prst="ellipse">
                <a:avLst/>
              </a:prstGeom>
              <a:solidFill>
                <a:schemeClr val="accent6"/>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31"/>
              <p:cNvSpPr/>
              <p:nvPr/>
            </p:nvSpPr>
            <p:spPr>
              <a:xfrm>
                <a:off x="6453994" y="809024"/>
                <a:ext cx="94500" cy="94500"/>
              </a:xfrm>
              <a:prstGeom prst="ellipse">
                <a:avLst/>
              </a:prstGeom>
              <a:solidFill>
                <a:schemeClr val="accent6"/>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7" name="Google Shape;527;p31"/>
            <p:cNvGrpSpPr/>
            <p:nvPr/>
          </p:nvGrpSpPr>
          <p:grpSpPr>
            <a:xfrm>
              <a:off x="720000" y="407061"/>
              <a:ext cx="7704000" cy="262500"/>
              <a:chOff x="433208" y="393425"/>
              <a:chExt cx="7704000" cy="262500"/>
            </a:xfrm>
          </p:grpSpPr>
          <p:sp>
            <p:nvSpPr>
              <p:cNvPr id="528" name="Google Shape;528;p31"/>
              <p:cNvSpPr/>
              <p:nvPr/>
            </p:nvSpPr>
            <p:spPr>
              <a:xfrm>
                <a:off x="433208" y="393425"/>
                <a:ext cx="7704000" cy="262500"/>
              </a:xfrm>
              <a:prstGeom prst="roundRect">
                <a:avLst>
                  <a:gd name="adj" fmla="val 50000"/>
                </a:avLst>
              </a:prstGeom>
              <a:solidFill>
                <a:schemeClr val="dk2"/>
              </a:solidFill>
              <a:ln w="9525" cap="flat" cmpd="sng">
                <a:solidFill>
                  <a:srgbClr val="D2D6FF"/>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29" name="Google Shape;529;p31"/>
              <p:cNvGrpSpPr/>
              <p:nvPr/>
            </p:nvGrpSpPr>
            <p:grpSpPr>
              <a:xfrm rot="10800000" flipH="1">
                <a:off x="543498" y="483688"/>
                <a:ext cx="429322" cy="93999"/>
                <a:chOff x="5840230" y="744468"/>
                <a:chExt cx="431653" cy="94500"/>
              </a:xfrm>
            </p:grpSpPr>
            <p:sp>
              <p:nvSpPr>
                <p:cNvPr id="530" name="Google Shape;530;p31"/>
                <p:cNvSpPr/>
                <p:nvPr/>
              </p:nvSpPr>
              <p:spPr>
                <a:xfrm>
                  <a:off x="5840230" y="744468"/>
                  <a:ext cx="94500" cy="94500"/>
                </a:xfrm>
                <a:prstGeom prst="ellipse">
                  <a:avLst/>
                </a:prstGeom>
                <a:solidFill>
                  <a:schemeClr val="accent2"/>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31"/>
                <p:cNvSpPr/>
                <p:nvPr/>
              </p:nvSpPr>
              <p:spPr>
                <a:xfrm>
                  <a:off x="6008807" y="744468"/>
                  <a:ext cx="94500" cy="94500"/>
                </a:xfrm>
                <a:prstGeom prst="ellipse">
                  <a:avLst/>
                </a:prstGeom>
                <a:solidFill>
                  <a:schemeClr val="accent4"/>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31"/>
                <p:cNvSpPr/>
                <p:nvPr/>
              </p:nvSpPr>
              <p:spPr>
                <a:xfrm>
                  <a:off x="6177384" y="744468"/>
                  <a:ext cx="94500" cy="94500"/>
                </a:xfrm>
                <a:prstGeom prst="ellipse">
                  <a:avLst/>
                </a:prstGeom>
                <a:solidFill>
                  <a:schemeClr val="lt1"/>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533" name="Google Shape;533;p31"/>
          <p:cNvGrpSpPr/>
          <p:nvPr/>
        </p:nvGrpSpPr>
        <p:grpSpPr>
          <a:xfrm>
            <a:off x="1269999" y="1484800"/>
            <a:ext cx="9654184" cy="4144379"/>
            <a:chOff x="952499" y="1418400"/>
            <a:chExt cx="7240638" cy="3108284"/>
          </a:xfrm>
        </p:grpSpPr>
        <p:grpSp>
          <p:nvGrpSpPr>
            <p:cNvPr id="534" name="Google Shape;534;p31"/>
            <p:cNvGrpSpPr/>
            <p:nvPr/>
          </p:nvGrpSpPr>
          <p:grpSpPr>
            <a:xfrm>
              <a:off x="952499" y="1418400"/>
              <a:ext cx="2299225" cy="3108284"/>
              <a:chOff x="486919" y="1114962"/>
              <a:chExt cx="2619901" cy="3541800"/>
            </a:xfrm>
          </p:grpSpPr>
          <p:sp>
            <p:nvSpPr>
              <p:cNvPr id="535" name="Google Shape;535;p31"/>
              <p:cNvSpPr/>
              <p:nvPr/>
            </p:nvSpPr>
            <p:spPr>
              <a:xfrm>
                <a:off x="486920" y="1114962"/>
                <a:ext cx="2619900" cy="3541800"/>
              </a:xfrm>
              <a:prstGeom prst="roundRect">
                <a:avLst>
                  <a:gd name="adj" fmla="val 12355"/>
                </a:avLst>
              </a:prstGeom>
              <a:gradFill>
                <a:gsLst>
                  <a:gs pos="0">
                    <a:schemeClr val="lt1"/>
                  </a:gs>
                  <a:gs pos="100000">
                    <a:srgbClr val="F9F8FF">
                      <a:alpha val="86666"/>
                    </a:srgbClr>
                  </a:gs>
                </a:gsLst>
                <a:lin ang="5400012" scaled="0"/>
              </a:gradFill>
              <a:ln>
                <a:noFill/>
              </a:ln>
              <a:effectLst>
                <a:outerShdw blurRad="57150" dist="47625" dir="5460000" algn="bl" rotWithShape="0">
                  <a:schemeClr val="dk1">
                    <a:alpha val="22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31"/>
              <p:cNvSpPr/>
              <p:nvPr/>
            </p:nvSpPr>
            <p:spPr>
              <a:xfrm>
                <a:off x="486919" y="1114991"/>
                <a:ext cx="2619900" cy="355200"/>
              </a:xfrm>
              <a:prstGeom prst="round2SameRect">
                <a:avLst>
                  <a:gd name="adj1" fmla="val 50000"/>
                  <a:gd name="adj2" fmla="val 0"/>
                </a:avLst>
              </a:prstGeom>
              <a:solidFill>
                <a:schemeClr val="dk2"/>
              </a:solidFill>
              <a:ln w="9525" cap="flat" cmpd="sng">
                <a:solidFill>
                  <a:srgbClr val="D2D6FF"/>
                </a:solidFill>
                <a:prstDash val="solid"/>
                <a:round/>
                <a:headEnd type="none" w="sm" len="sm"/>
                <a:tailEnd type="none" w="sm" len="sm"/>
              </a:ln>
              <a:effectLst>
                <a:outerShdw blurRad="57150" dist="47625" dir="5400000" algn="bl" rotWithShape="0">
                  <a:schemeClr val="dk1">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7" name="Google Shape;537;p31"/>
              <p:cNvGrpSpPr/>
              <p:nvPr/>
            </p:nvGrpSpPr>
            <p:grpSpPr>
              <a:xfrm rot="10800000" flipH="1">
                <a:off x="620929" y="1244995"/>
                <a:ext cx="429322" cy="93999"/>
                <a:chOff x="5578333" y="744468"/>
                <a:chExt cx="431653" cy="94500"/>
              </a:xfrm>
            </p:grpSpPr>
            <p:sp>
              <p:nvSpPr>
                <p:cNvPr id="538" name="Google Shape;538;p31"/>
                <p:cNvSpPr/>
                <p:nvPr/>
              </p:nvSpPr>
              <p:spPr>
                <a:xfrm>
                  <a:off x="5578333" y="744468"/>
                  <a:ext cx="94500" cy="94500"/>
                </a:xfrm>
                <a:prstGeom prst="ellipse">
                  <a:avLst/>
                </a:prstGeom>
                <a:solidFill>
                  <a:schemeClr val="accent2"/>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31"/>
                <p:cNvSpPr/>
                <p:nvPr/>
              </p:nvSpPr>
              <p:spPr>
                <a:xfrm>
                  <a:off x="5746910" y="744468"/>
                  <a:ext cx="94500" cy="94500"/>
                </a:xfrm>
                <a:prstGeom prst="ellipse">
                  <a:avLst/>
                </a:prstGeom>
                <a:solidFill>
                  <a:schemeClr val="accent4"/>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31"/>
                <p:cNvSpPr/>
                <p:nvPr/>
              </p:nvSpPr>
              <p:spPr>
                <a:xfrm>
                  <a:off x="5915486" y="744468"/>
                  <a:ext cx="94500" cy="94500"/>
                </a:xfrm>
                <a:prstGeom prst="ellipse">
                  <a:avLst/>
                </a:prstGeom>
                <a:solidFill>
                  <a:schemeClr val="lt1"/>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41" name="Google Shape;541;p31"/>
            <p:cNvGrpSpPr/>
            <p:nvPr/>
          </p:nvGrpSpPr>
          <p:grpSpPr>
            <a:xfrm>
              <a:off x="3423211" y="1418400"/>
              <a:ext cx="2299225" cy="3108284"/>
              <a:chOff x="486919" y="1114962"/>
              <a:chExt cx="2619901" cy="3541800"/>
            </a:xfrm>
          </p:grpSpPr>
          <p:sp>
            <p:nvSpPr>
              <p:cNvPr id="542" name="Google Shape;542;p31"/>
              <p:cNvSpPr/>
              <p:nvPr/>
            </p:nvSpPr>
            <p:spPr>
              <a:xfrm>
                <a:off x="486920" y="1114962"/>
                <a:ext cx="2619900" cy="3541800"/>
              </a:xfrm>
              <a:prstGeom prst="roundRect">
                <a:avLst>
                  <a:gd name="adj" fmla="val 12355"/>
                </a:avLst>
              </a:prstGeom>
              <a:gradFill>
                <a:gsLst>
                  <a:gs pos="0">
                    <a:schemeClr val="lt1"/>
                  </a:gs>
                  <a:gs pos="100000">
                    <a:srgbClr val="F9F8FF">
                      <a:alpha val="86666"/>
                    </a:srgbClr>
                  </a:gs>
                </a:gsLst>
                <a:lin ang="5400012" scaled="0"/>
              </a:gradFill>
              <a:ln>
                <a:noFill/>
              </a:ln>
              <a:effectLst>
                <a:outerShdw blurRad="57150" dist="47625" dir="5460000" algn="bl" rotWithShape="0">
                  <a:schemeClr val="dk1">
                    <a:alpha val="22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31"/>
              <p:cNvSpPr/>
              <p:nvPr/>
            </p:nvSpPr>
            <p:spPr>
              <a:xfrm>
                <a:off x="486919" y="1114991"/>
                <a:ext cx="2619900" cy="355200"/>
              </a:xfrm>
              <a:prstGeom prst="round2SameRect">
                <a:avLst>
                  <a:gd name="adj1" fmla="val 50000"/>
                  <a:gd name="adj2" fmla="val 0"/>
                </a:avLst>
              </a:prstGeom>
              <a:solidFill>
                <a:schemeClr val="dk2"/>
              </a:solidFill>
              <a:ln w="9525" cap="flat" cmpd="sng">
                <a:solidFill>
                  <a:srgbClr val="D2D6FF"/>
                </a:solidFill>
                <a:prstDash val="solid"/>
                <a:round/>
                <a:headEnd type="none" w="sm" len="sm"/>
                <a:tailEnd type="none" w="sm" len="sm"/>
              </a:ln>
              <a:effectLst>
                <a:outerShdw blurRad="57150" dist="47625" dir="5400000" algn="bl" rotWithShape="0">
                  <a:schemeClr val="dk1">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44" name="Google Shape;544;p31"/>
              <p:cNvGrpSpPr/>
              <p:nvPr/>
            </p:nvGrpSpPr>
            <p:grpSpPr>
              <a:xfrm rot="10800000" flipH="1">
                <a:off x="620929" y="1244995"/>
                <a:ext cx="429322" cy="93999"/>
                <a:chOff x="5578333" y="744468"/>
                <a:chExt cx="431653" cy="94500"/>
              </a:xfrm>
            </p:grpSpPr>
            <p:sp>
              <p:nvSpPr>
                <p:cNvPr id="545" name="Google Shape;545;p31"/>
                <p:cNvSpPr/>
                <p:nvPr/>
              </p:nvSpPr>
              <p:spPr>
                <a:xfrm>
                  <a:off x="5578333" y="744468"/>
                  <a:ext cx="94500" cy="94500"/>
                </a:xfrm>
                <a:prstGeom prst="ellipse">
                  <a:avLst/>
                </a:prstGeom>
                <a:solidFill>
                  <a:schemeClr val="accent2"/>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31"/>
                <p:cNvSpPr/>
                <p:nvPr/>
              </p:nvSpPr>
              <p:spPr>
                <a:xfrm>
                  <a:off x="5746910" y="744468"/>
                  <a:ext cx="94500" cy="94500"/>
                </a:xfrm>
                <a:prstGeom prst="ellipse">
                  <a:avLst/>
                </a:prstGeom>
                <a:solidFill>
                  <a:schemeClr val="accent4"/>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31"/>
                <p:cNvSpPr/>
                <p:nvPr/>
              </p:nvSpPr>
              <p:spPr>
                <a:xfrm>
                  <a:off x="5915486" y="744468"/>
                  <a:ext cx="94500" cy="94500"/>
                </a:xfrm>
                <a:prstGeom prst="ellipse">
                  <a:avLst/>
                </a:prstGeom>
                <a:solidFill>
                  <a:schemeClr val="lt1"/>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48" name="Google Shape;548;p31"/>
            <p:cNvGrpSpPr/>
            <p:nvPr/>
          </p:nvGrpSpPr>
          <p:grpSpPr>
            <a:xfrm>
              <a:off x="5893911" y="1418400"/>
              <a:ext cx="2299225" cy="3108284"/>
              <a:chOff x="486919" y="1114962"/>
              <a:chExt cx="2619901" cy="3541800"/>
            </a:xfrm>
          </p:grpSpPr>
          <p:sp>
            <p:nvSpPr>
              <p:cNvPr id="549" name="Google Shape;549;p31"/>
              <p:cNvSpPr/>
              <p:nvPr/>
            </p:nvSpPr>
            <p:spPr>
              <a:xfrm>
                <a:off x="486920" y="1114962"/>
                <a:ext cx="2619900" cy="3541800"/>
              </a:xfrm>
              <a:prstGeom prst="roundRect">
                <a:avLst>
                  <a:gd name="adj" fmla="val 12355"/>
                </a:avLst>
              </a:prstGeom>
              <a:gradFill>
                <a:gsLst>
                  <a:gs pos="0">
                    <a:schemeClr val="lt1"/>
                  </a:gs>
                  <a:gs pos="100000">
                    <a:srgbClr val="F9F8FF">
                      <a:alpha val="86666"/>
                    </a:srgbClr>
                  </a:gs>
                </a:gsLst>
                <a:lin ang="5400012" scaled="0"/>
              </a:gradFill>
              <a:ln>
                <a:noFill/>
              </a:ln>
              <a:effectLst>
                <a:outerShdw blurRad="57150" dist="47625" dir="5460000" algn="bl" rotWithShape="0">
                  <a:schemeClr val="dk1">
                    <a:alpha val="22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31"/>
              <p:cNvSpPr/>
              <p:nvPr/>
            </p:nvSpPr>
            <p:spPr>
              <a:xfrm>
                <a:off x="486919" y="1114991"/>
                <a:ext cx="2619900" cy="355200"/>
              </a:xfrm>
              <a:prstGeom prst="round2SameRect">
                <a:avLst>
                  <a:gd name="adj1" fmla="val 50000"/>
                  <a:gd name="adj2" fmla="val 0"/>
                </a:avLst>
              </a:prstGeom>
              <a:solidFill>
                <a:schemeClr val="dk2"/>
              </a:solidFill>
              <a:ln w="9525" cap="flat" cmpd="sng">
                <a:solidFill>
                  <a:srgbClr val="D2D6FF"/>
                </a:solidFill>
                <a:prstDash val="solid"/>
                <a:round/>
                <a:headEnd type="none" w="sm" len="sm"/>
                <a:tailEnd type="none" w="sm" len="sm"/>
              </a:ln>
              <a:effectLst>
                <a:outerShdw blurRad="57150" dist="47625" dir="5400000" algn="bl" rotWithShape="0">
                  <a:schemeClr val="dk1">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51" name="Google Shape;551;p31"/>
              <p:cNvGrpSpPr/>
              <p:nvPr/>
            </p:nvGrpSpPr>
            <p:grpSpPr>
              <a:xfrm rot="10800000" flipH="1">
                <a:off x="620929" y="1244995"/>
                <a:ext cx="429322" cy="93999"/>
                <a:chOff x="5578333" y="744468"/>
                <a:chExt cx="431653" cy="94500"/>
              </a:xfrm>
            </p:grpSpPr>
            <p:sp>
              <p:nvSpPr>
                <p:cNvPr id="552" name="Google Shape;552;p31"/>
                <p:cNvSpPr/>
                <p:nvPr/>
              </p:nvSpPr>
              <p:spPr>
                <a:xfrm>
                  <a:off x="5578333" y="744468"/>
                  <a:ext cx="94500" cy="94500"/>
                </a:xfrm>
                <a:prstGeom prst="ellipse">
                  <a:avLst/>
                </a:prstGeom>
                <a:solidFill>
                  <a:schemeClr val="accent2"/>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31"/>
                <p:cNvSpPr/>
                <p:nvPr/>
              </p:nvSpPr>
              <p:spPr>
                <a:xfrm>
                  <a:off x="5746910" y="744468"/>
                  <a:ext cx="94500" cy="94500"/>
                </a:xfrm>
                <a:prstGeom prst="ellipse">
                  <a:avLst/>
                </a:prstGeom>
                <a:solidFill>
                  <a:schemeClr val="accent4"/>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31"/>
                <p:cNvSpPr/>
                <p:nvPr/>
              </p:nvSpPr>
              <p:spPr>
                <a:xfrm>
                  <a:off x="5915486" y="744468"/>
                  <a:ext cx="94500" cy="94500"/>
                </a:xfrm>
                <a:prstGeom prst="ellipse">
                  <a:avLst/>
                </a:prstGeom>
                <a:solidFill>
                  <a:schemeClr val="lt1"/>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22916610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DE88D-7E59-DCFB-CED6-556ED4F6C9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A829BCE-E5A3-97AA-D136-52EF18A27A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CCA921-BB99-1824-6D57-20DBDA24FA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520224-CB3B-6861-FB07-FE7E5F916FF4}"/>
              </a:ext>
            </a:extLst>
          </p:cNvPr>
          <p:cNvSpPr>
            <a:spLocks noGrp="1"/>
          </p:cNvSpPr>
          <p:nvPr>
            <p:ph type="dt" sz="half" idx="10"/>
          </p:nvPr>
        </p:nvSpPr>
        <p:spPr/>
        <p:txBody>
          <a:bodyPr/>
          <a:lstStyle/>
          <a:p>
            <a:fld id="{B1994EAD-5931-42B4-A967-B0CAFCEE2273}" type="datetimeFigureOut">
              <a:rPr lang="en-US" smtClean="0"/>
              <a:t>18/5/2026</a:t>
            </a:fld>
            <a:endParaRPr lang="en-US"/>
          </a:p>
        </p:txBody>
      </p:sp>
      <p:sp>
        <p:nvSpPr>
          <p:cNvPr id="6" name="Footer Placeholder 5">
            <a:extLst>
              <a:ext uri="{FF2B5EF4-FFF2-40B4-BE49-F238E27FC236}">
                <a16:creationId xmlns:a16="http://schemas.microsoft.com/office/drawing/2014/main" id="{79E94F11-F285-55A5-A6D2-1EFD075A1D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DF10B6-68D5-9831-3A4A-EE22F9376EF2}"/>
              </a:ext>
            </a:extLst>
          </p:cNvPr>
          <p:cNvSpPr>
            <a:spLocks noGrp="1"/>
          </p:cNvSpPr>
          <p:nvPr>
            <p:ph type="sldNum" sz="quarter" idx="12"/>
          </p:nvPr>
        </p:nvSpPr>
        <p:spPr/>
        <p:txBody>
          <a:bodyPr/>
          <a:lstStyle/>
          <a:p>
            <a:fld id="{3AFB4CFE-5360-4BE2-82DB-4CEF179B14F9}" type="slidenum">
              <a:rPr lang="en-US" smtClean="0"/>
              <a:t>‹#›</a:t>
            </a:fld>
            <a:endParaRPr lang="en-US"/>
          </a:p>
        </p:txBody>
      </p:sp>
    </p:spTree>
    <p:extLst>
      <p:ext uri="{BB962C8B-B14F-4D97-AF65-F5344CB8AC3E}">
        <p14:creationId xmlns:p14="http://schemas.microsoft.com/office/powerpoint/2010/main" val="139946938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55"/>
        <p:cNvGrpSpPr/>
        <p:nvPr/>
      </p:nvGrpSpPr>
      <p:grpSpPr>
        <a:xfrm>
          <a:off x="0" y="0"/>
          <a:ext cx="0" cy="0"/>
          <a:chOff x="0" y="0"/>
          <a:chExt cx="0" cy="0"/>
        </a:xfrm>
      </p:grpSpPr>
      <p:grpSp>
        <p:nvGrpSpPr>
          <p:cNvPr id="556" name="Google Shape;556;p32"/>
          <p:cNvGrpSpPr/>
          <p:nvPr/>
        </p:nvGrpSpPr>
        <p:grpSpPr>
          <a:xfrm>
            <a:off x="477800" y="344067"/>
            <a:ext cx="11238600" cy="6170000"/>
            <a:chOff x="358350" y="258050"/>
            <a:chExt cx="8428950" cy="4627500"/>
          </a:xfrm>
        </p:grpSpPr>
        <p:sp>
          <p:nvSpPr>
            <p:cNvPr id="557" name="Google Shape;557;p32"/>
            <p:cNvSpPr/>
            <p:nvPr/>
          </p:nvSpPr>
          <p:spPr>
            <a:xfrm>
              <a:off x="358350" y="258050"/>
              <a:ext cx="8427300" cy="4627500"/>
            </a:xfrm>
            <a:prstGeom prst="roundRect">
              <a:avLst>
                <a:gd name="adj" fmla="val 5555"/>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32"/>
            <p:cNvSpPr/>
            <p:nvPr/>
          </p:nvSpPr>
          <p:spPr>
            <a:xfrm>
              <a:off x="360000" y="258050"/>
              <a:ext cx="8427300" cy="4627500"/>
            </a:xfrm>
            <a:prstGeom prst="roundRect">
              <a:avLst>
                <a:gd name="adj" fmla="val 5555"/>
              </a:avLst>
            </a:prstGeom>
            <a:gradFill>
              <a:gsLst>
                <a:gs pos="0">
                  <a:schemeClr val="lt1"/>
                </a:gs>
                <a:gs pos="100000">
                  <a:srgbClr val="66BEE9">
                    <a:alpha val="34509"/>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59" name="Google Shape;559;p32"/>
            <p:cNvGrpSpPr/>
            <p:nvPr/>
          </p:nvGrpSpPr>
          <p:grpSpPr>
            <a:xfrm rot="10800000" flipH="1">
              <a:off x="4159199" y="4657459"/>
              <a:ext cx="825589" cy="93999"/>
              <a:chOff x="5718423" y="809024"/>
              <a:chExt cx="830071" cy="94500"/>
            </a:xfrm>
          </p:grpSpPr>
          <p:sp>
            <p:nvSpPr>
              <p:cNvPr id="560" name="Google Shape;560;p32"/>
              <p:cNvSpPr/>
              <p:nvPr/>
            </p:nvSpPr>
            <p:spPr>
              <a:xfrm>
                <a:off x="5718423" y="809024"/>
                <a:ext cx="94500" cy="94500"/>
              </a:xfrm>
              <a:prstGeom prst="ellipse">
                <a:avLst/>
              </a:prstGeom>
              <a:solidFill>
                <a:schemeClr val="accent6"/>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32"/>
              <p:cNvSpPr/>
              <p:nvPr/>
            </p:nvSpPr>
            <p:spPr>
              <a:xfrm>
                <a:off x="5963614" y="809024"/>
                <a:ext cx="94500" cy="94500"/>
              </a:xfrm>
              <a:prstGeom prst="ellipse">
                <a:avLst/>
              </a:prstGeom>
              <a:solidFill>
                <a:schemeClr val="accent6"/>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32"/>
              <p:cNvSpPr/>
              <p:nvPr/>
            </p:nvSpPr>
            <p:spPr>
              <a:xfrm>
                <a:off x="6208804" y="809024"/>
                <a:ext cx="94500" cy="94500"/>
              </a:xfrm>
              <a:prstGeom prst="ellipse">
                <a:avLst/>
              </a:prstGeom>
              <a:solidFill>
                <a:schemeClr val="accent6"/>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32"/>
              <p:cNvSpPr/>
              <p:nvPr/>
            </p:nvSpPr>
            <p:spPr>
              <a:xfrm>
                <a:off x="6453994" y="809024"/>
                <a:ext cx="94500" cy="94500"/>
              </a:xfrm>
              <a:prstGeom prst="ellipse">
                <a:avLst/>
              </a:prstGeom>
              <a:solidFill>
                <a:schemeClr val="accent6"/>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4" name="Google Shape;564;p32"/>
            <p:cNvGrpSpPr/>
            <p:nvPr/>
          </p:nvGrpSpPr>
          <p:grpSpPr>
            <a:xfrm>
              <a:off x="720000" y="407061"/>
              <a:ext cx="7704000" cy="262500"/>
              <a:chOff x="433208" y="393425"/>
              <a:chExt cx="7704000" cy="262500"/>
            </a:xfrm>
          </p:grpSpPr>
          <p:sp>
            <p:nvSpPr>
              <p:cNvPr id="565" name="Google Shape;565;p32"/>
              <p:cNvSpPr/>
              <p:nvPr/>
            </p:nvSpPr>
            <p:spPr>
              <a:xfrm>
                <a:off x="433208" y="393425"/>
                <a:ext cx="7704000" cy="262500"/>
              </a:xfrm>
              <a:prstGeom prst="roundRect">
                <a:avLst>
                  <a:gd name="adj" fmla="val 50000"/>
                </a:avLst>
              </a:prstGeom>
              <a:solidFill>
                <a:schemeClr val="dk2"/>
              </a:solidFill>
              <a:ln w="9525" cap="flat" cmpd="sng">
                <a:solidFill>
                  <a:srgbClr val="D2D6FF"/>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66" name="Google Shape;566;p32"/>
              <p:cNvGrpSpPr/>
              <p:nvPr/>
            </p:nvGrpSpPr>
            <p:grpSpPr>
              <a:xfrm rot="10800000" flipH="1">
                <a:off x="543498" y="483688"/>
                <a:ext cx="429322" cy="93999"/>
                <a:chOff x="5840230" y="744468"/>
                <a:chExt cx="431653" cy="94500"/>
              </a:xfrm>
            </p:grpSpPr>
            <p:sp>
              <p:nvSpPr>
                <p:cNvPr id="567" name="Google Shape;567;p32"/>
                <p:cNvSpPr/>
                <p:nvPr/>
              </p:nvSpPr>
              <p:spPr>
                <a:xfrm>
                  <a:off x="5840230" y="744468"/>
                  <a:ext cx="94500" cy="94500"/>
                </a:xfrm>
                <a:prstGeom prst="ellipse">
                  <a:avLst/>
                </a:prstGeom>
                <a:solidFill>
                  <a:schemeClr val="accent2"/>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32"/>
                <p:cNvSpPr/>
                <p:nvPr/>
              </p:nvSpPr>
              <p:spPr>
                <a:xfrm>
                  <a:off x="6008807" y="744468"/>
                  <a:ext cx="94500" cy="94500"/>
                </a:xfrm>
                <a:prstGeom prst="ellipse">
                  <a:avLst/>
                </a:prstGeom>
                <a:solidFill>
                  <a:schemeClr val="accent4"/>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32"/>
                <p:cNvSpPr/>
                <p:nvPr/>
              </p:nvSpPr>
              <p:spPr>
                <a:xfrm>
                  <a:off x="6177384" y="744468"/>
                  <a:ext cx="94500" cy="94500"/>
                </a:xfrm>
                <a:prstGeom prst="ellipse">
                  <a:avLst/>
                </a:prstGeom>
                <a:solidFill>
                  <a:schemeClr val="lt1"/>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570" name="Google Shape;570;p32"/>
          <p:cNvGrpSpPr/>
          <p:nvPr/>
        </p:nvGrpSpPr>
        <p:grpSpPr>
          <a:xfrm>
            <a:off x="959044" y="1434870"/>
            <a:ext cx="9174073" cy="3500948"/>
            <a:chOff x="358361" y="258062"/>
            <a:chExt cx="8428954" cy="3216600"/>
          </a:xfrm>
        </p:grpSpPr>
        <p:sp>
          <p:nvSpPr>
            <p:cNvPr id="571" name="Google Shape;571;p32"/>
            <p:cNvSpPr/>
            <p:nvPr/>
          </p:nvSpPr>
          <p:spPr>
            <a:xfrm>
              <a:off x="358361" y="258062"/>
              <a:ext cx="8427300" cy="3216600"/>
            </a:xfrm>
            <a:prstGeom prst="roundRect">
              <a:avLst>
                <a:gd name="adj" fmla="val 5555"/>
              </a:avLst>
            </a:prstGeom>
            <a:solidFill>
              <a:schemeClr val="lt1"/>
            </a:solidFill>
            <a:ln>
              <a:noFill/>
            </a:ln>
            <a:effectLst>
              <a:outerShdw blurRad="85725" dist="38100" dir="5400000" algn="bl" rotWithShape="0">
                <a:schemeClr val="dk1">
                  <a:alpha val="1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32"/>
            <p:cNvSpPr/>
            <p:nvPr/>
          </p:nvSpPr>
          <p:spPr>
            <a:xfrm>
              <a:off x="360015" y="258062"/>
              <a:ext cx="8427300" cy="3216600"/>
            </a:xfrm>
            <a:prstGeom prst="roundRect">
              <a:avLst>
                <a:gd name="adj" fmla="val 5555"/>
              </a:avLst>
            </a:prstGeom>
            <a:solidFill>
              <a:schemeClr val="lt1"/>
            </a:solidFill>
            <a:ln>
              <a:noFill/>
            </a:ln>
            <a:effectLst>
              <a:outerShdw blurRad="85725" dist="38100" dir="5400000" algn="bl" rotWithShape="0">
                <a:schemeClr val="dk1">
                  <a:alpha val="1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3" name="Google Shape;573;p32"/>
            <p:cNvGrpSpPr/>
            <p:nvPr/>
          </p:nvGrpSpPr>
          <p:grpSpPr>
            <a:xfrm>
              <a:off x="720000" y="407061"/>
              <a:ext cx="7704000" cy="262500"/>
              <a:chOff x="433208" y="393425"/>
              <a:chExt cx="7704000" cy="262500"/>
            </a:xfrm>
          </p:grpSpPr>
          <p:sp>
            <p:nvSpPr>
              <p:cNvPr id="574" name="Google Shape;574;p32"/>
              <p:cNvSpPr/>
              <p:nvPr/>
            </p:nvSpPr>
            <p:spPr>
              <a:xfrm>
                <a:off x="433208" y="393425"/>
                <a:ext cx="7704000" cy="262500"/>
              </a:xfrm>
              <a:prstGeom prst="roundRect">
                <a:avLst>
                  <a:gd name="adj" fmla="val 50000"/>
                </a:avLst>
              </a:prstGeom>
              <a:solidFill>
                <a:schemeClr val="dk2"/>
              </a:solidFill>
              <a:ln w="9525" cap="flat" cmpd="sng">
                <a:solidFill>
                  <a:srgbClr val="D2D6FF"/>
                </a:solidFill>
                <a:prstDash val="solid"/>
                <a:round/>
                <a:headEnd type="none" w="sm" len="sm"/>
                <a:tailEnd type="none" w="sm" len="sm"/>
              </a:ln>
              <a:effectLst>
                <a:outerShdw blurRad="85725" dist="38100" dir="5400000" algn="bl" rotWithShape="0">
                  <a:schemeClr val="dk1">
                    <a:alpha val="1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5" name="Google Shape;575;p32"/>
              <p:cNvGrpSpPr/>
              <p:nvPr/>
            </p:nvGrpSpPr>
            <p:grpSpPr>
              <a:xfrm rot="10800000" flipH="1">
                <a:off x="543498" y="483688"/>
                <a:ext cx="429322" cy="93999"/>
                <a:chOff x="5840230" y="744468"/>
                <a:chExt cx="431653" cy="94500"/>
              </a:xfrm>
            </p:grpSpPr>
            <p:sp>
              <p:nvSpPr>
                <p:cNvPr id="576" name="Google Shape;576;p32"/>
                <p:cNvSpPr/>
                <p:nvPr/>
              </p:nvSpPr>
              <p:spPr>
                <a:xfrm>
                  <a:off x="5840230" y="744468"/>
                  <a:ext cx="94500" cy="94500"/>
                </a:xfrm>
                <a:prstGeom prst="ellipse">
                  <a:avLst/>
                </a:prstGeom>
                <a:solidFill>
                  <a:schemeClr val="accent2"/>
                </a:solidFill>
                <a:ln>
                  <a:noFill/>
                </a:ln>
                <a:effectLst>
                  <a:outerShdw blurRad="85725" dist="38100" dir="5400000" algn="bl" rotWithShape="0">
                    <a:schemeClr val="dk1">
                      <a:alpha val="1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32"/>
                <p:cNvSpPr/>
                <p:nvPr/>
              </p:nvSpPr>
              <p:spPr>
                <a:xfrm>
                  <a:off x="6008807" y="744468"/>
                  <a:ext cx="94500" cy="94500"/>
                </a:xfrm>
                <a:prstGeom prst="ellipse">
                  <a:avLst/>
                </a:prstGeom>
                <a:solidFill>
                  <a:schemeClr val="accent4"/>
                </a:solidFill>
                <a:ln>
                  <a:noFill/>
                </a:ln>
                <a:effectLst>
                  <a:outerShdw blurRad="85725" dist="38100" dir="5400000" algn="bl" rotWithShape="0">
                    <a:schemeClr val="dk1">
                      <a:alpha val="1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32"/>
                <p:cNvSpPr/>
                <p:nvPr/>
              </p:nvSpPr>
              <p:spPr>
                <a:xfrm>
                  <a:off x="6177384" y="744468"/>
                  <a:ext cx="94500" cy="94500"/>
                </a:xfrm>
                <a:prstGeom prst="ellipse">
                  <a:avLst/>
                </a:prstGeom>
                <a:solidFill>
                  <a:schemeClr val="lt1"/>
                </a:solidFill>
                <a:ln>
                  <a:noFill/>
                </a:ln>
                <a:effectLst>
                  <a:outerShdw blurRad="85725" dist="38100" dir="5400000" algn="bl" rotWithShape="0">
                    <a:schemeClr val="dk1">
                      <a:alpha val="1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579" name="Google Shape;579;p32"/>
          <p:cNvGrpSpPr/>
          <p:nvPr/>
        </p:nvGrpSpPr>
        <p:grpSpPr>
          <a:xfrm>
            <a:off x="4695767" y="4323701"/>
            <a:ext cx="6261183" cy="1417500"/>
            <a:chOff x="486920" y="1114962"/>
            <a:chExt cx="5350828" cy="1211400"/>
          </a:xfrm>
        </p:grpSpPr>
        <p:sp>
          <p:nvSpPr>
            <p:cNvPr id="580" name="Google Shape;580;p32"/>
            <p:cNvSpPr/>
            <p:nvPr/>
          </p:nvSpPr>
          <p:spPr>
            <a:xfrm>
              <a:off x="486920" y="1114962"/>
              <a:ext cx="5350800" cy="1211400"/>
            </a:xfrm>
            <a:prstGeom prst="roundRect">
              <a:avLst>
                <a:gd name="adj" fmla="val 14925"/>
              </a:avLst>
            </a:prstGeom>
            <a:gradFill>
              <a:gsLst>
                <a:gs pos="0">
                  <a:schemeClr val="lt1"/>
                </a:gs>
                <a:gs pos="100000">
                  <a:srgbClr val="F9F8FF">
                    <a:alpha val="86666"/>
                  </a:srgbClr>
                </a:gs>
              </a:gsLst>
              <a:lin ang="5400012" scaled="0"/>
            </a:gradFill>
            <a:ln>
              <a:noFill/>
            </a:ln>
            <a:effectLst>
              <a:outerShdw blurRad="57150" dist="47625" dir="5460000" algn="bl" rotWithShape="0">
                <a:schemeClr val="dk1">
                  <a:alpha val="22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32"/>
            <p:cNvSpPr/>
            <p:nvPr/>
          </p:nvSpPr>
          <p:spPr>
            <a:xfrm>
              <a:off x="486949" y="1114991"/>
              <a:ext cx="5350800" cy="355200"/>
            </a:xfrm>
            <a:prstGeom prst="round2SameRect">
              <a:avLst>
                <a:gd name="adj1" fmla="val 50000"/>
                <a:gd name="adj2" fmla="val 0"/>
              </a:avLst>
            </a:prstGeom>
            <a:solidFill>
              <a:schemeClr val="dk2"/>
            </a:solidFill>
            <a:ln w="9525" cap="flat" cmpd="sng">
              <a:solidFill>
                <a:schemeClr val="lt1"/>
              </a:solidFill>
              <a:prstDash val="solid"/>
              <a:round/>
              <a:headEnd type="none" w="sm" len="sm"/>
              <a:tailEnd type="none" w="sm" len="sm"/>
            </a:ln>
            <a:effectLst>
              <a:outerShdw blurRad="57150" dist="47625" dir="5400000" algn="bl" rotWithShape="0">
                <a:schemeClr val="dk1">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2" name="Google Shape;582;p32"/>
            <p:cNvGrpSpPr/>
            <p:nvPr/>
          </p:nvGrpSpPr>
          <p:grpSpPr>
            <a:xfrm rot="10800000" flipH="1">
              <a:off x="620929" y="1244995"/>
              <a:ext cx="429322" cy="93999"/>
              <a:chOff x="5578333" y="744468"/>
              <a:chExt cx="431653" cy="94500"/>
            </a:xfrm>
          </p:grpSpPr>
          <p:sp>
            <p:nvSpPr>
              <p:cNvPr id="583" name="Google Shape;583;p32"/>
              <p:cNvSpPr/>
              <p:nvPr/>
            </p:nvSpPr>
            <p:spPr>
              <a:xfrm>
                <a:off x="5578333" y="744468"/>
                <a:ext cx="94500" cy="94500"/>
              </a:xfrm>
              <a:prstGeom prst="ellipse">
                <a:avLst/>
              </a:prstGeom>
              <a:solidFill>
                <a:schemeClr val="accent2"/>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32"/>
              <p:cNvSpPr/>
              <p:nvPr/>
            </p:nvSpPr>
            <p:spPr>
              <a:xfrm>
                <a:off x="5746910" y="744468"/>
                <a:ext cx="94500" cy="94500"/>
              </a:xfrm>
              <a:prstGeom prst="ellipse">
                <a:avLst/>
              </a:prstGeom>
              <a:solidFill>
                <a:schemeClr val="accent4"/>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32"/>
              <p:cNvSpPr/>
              <p:nvPr/>
            </p:nvSpPr>
            <p:spPr>
              <a:xfrm>
                <a:off x="5915486" y="744468"/>
                <a:ext cx="94500" cy="94500"/>
              </a:xfrm>
              <a:prstGeom prst="ellipse">
                <a:avLst/>
              </a:prstGeom>
              <a:solidFill>
                <a:schemeClr val="lt1"/>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55631985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586"/>
        <p:cNvGrpSpPr/>
        <p:nvPr/>
      </p:nvGrpSpPr>
      <p:grpSpPr>
        <a:xfrm>
          <a:off x="0" y="0"/>
          <a:ext cx="0" cy="0"/>
          <a:chOff x="0" y="0"/>
          <a:chExt cx="0" cy="0"/>
        </a:xfrm>
      </p:grpSpPr>
      <p:grpSp>
        <p:nvGrpSpPr>
          <p:cNvPr id="587" name="Google Shape;587;p33"/>
          <p:cNvGrpSpPr/>
          <p:nvPr/>
        </p:nvGrpSpPr>
        <p:grpSpPr>
          <a:xfrm>
            <a:off x="477800" y="344067"/>
            <a:ext cx="11238600" cy="6170000"/>
            <a:chOff x="358350" y="258050"/>
            <a:chExt cx="8428950" cy="4627500"/>
          </a:xfrm>
        </p:grpSpPr>
        <p:sp>
          <p:nvSpPr>
            <p:cNvPr id="588" name="Google Shape;588;p33"/>
            <p:cNvSpPr/>
            <p:nvPr/>
          </p:nvSpPr>
          <p:spPr>
            <a:xfrm>
              <a:off x="358350" y="258050"/>
              <a:ext cx="8427300" cy="4627500"/>
            </a:xfrm>
            <a:prstGeom prst="roundRect">
              <a:avLst>
                <a:gd name="adj" fmla="val 5555"/>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33"/>
            <p:cNvSpPr/>
            <p:nvPr/>
          </p:nvSpPr>
          <p:spPr>
            <a:xfrm>
              <a:off x="360000" y="258050"/>
              <a:ext cx="8427300" cy="4627500"/>
            </a:xfrm>
            <a:prstGeom prst="roundRect">
              <a:avLst>
                <a:gd name="adj" fmla="val 5555"/>
              </a:avLst>
            </a:prstGeom>
            <a:gradFill>
              <a:gsLst>
                <a:gs pos="0">
                  <a:schemeClr val="lt1"/>
                </a:gs>
                <a:gs pos="100000">
                  <a:srgbClr val="66BEE9">
                    <a:alpha val="34509"/>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90" name="Google Shape;590;p33"/>
            <p:cNvGrpSpPr/>
            <p:nvPr/>
          </p:nvGrpSpPr>
          <p:grpSpPr>
            <a:xfrm rot="10800000" flipH="1">
              <a:off x="4159199" y="4657459"/>
              <a:ext cx="825589" cy="93999"/>
              <a:chOff x="5718423" y="809024"/>
              <a:chExt cx="830071" cy="94500"/>
            </a:xfrm>
          </p:grpSpPr>
          <p:sp>
            <p:nvSpPr>
              <p:cNvPr id="591" name="Google Shape;591;p33"/>
              <p:cNvSpPr/>
              <p:nvPr/>
            </p:nvSpPr>
            <p:spPr>
              <a:xfrm>
                <a:off x="5718423" y="809024"/>
                <a:ext cx="94500" cy="94500"/>
              </a:xfrm>
              <a:prstGeom prst="ellipse">
                <a:avLst/>
              </a:prstGeom>
              <a:solidFill>
                <a:schemeClr val="accent6"/>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33"/>
              <p:cNvSpPr/>
              <p:nvPr/>
            </p:nvSpPr>
            <p:spPr>
              <a:xfrm>
                <a:off x="5963614" y="809024"/>
                <a:ext cx="94500" cy="94500"/>
              </a:xfrm>
              <a:prstGeom prst="ellipse">
                <a:avLst/>
              </a:prstGeom>
              <a:solidFill>
                <a:schemeClr val="accent6"/>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33"/>
              <p:cNvSpPr/>
              <p:nvPr/>
            </p:nvSpPr>
            <p:spPr>
              <a:xfrm>
                <a:off x="6208804" y="809024"/>
                <a:ext cx="94500" cy="94500"/>
              </a:xfrm>
              <a:prstGeom prst="ellipse">
                <a:avLst/>
              </a:prstGeom>
              <a:solidFill>
                <a:schemeClr val="accent6"/>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33"/>
              <p:cNvSpPr/>
              <p:nvPr/>
            </p:nvSpPr>
            <p:spPr>
              <a:xfrm>
                <a:off x="6453994" y="809024"/>
                <a:ext cx="94500" cy="94500"/>
              </a:xfrm>
              <a:prstGeom prst="ellipse">
                <a:avLst/>
              </a:prstGeom>
              <a:solidFill>
                <a:schemeClr val="accent6"/>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5" name="Google Shape;595;p33"/>
            <p:cNvGrpSpPr/>
            <p:nvPr/>
          </p:nvGrpSpPr>
          <p:grpSpPr>
            <a:xfrm>
              <a:off x="720000" y="407061"/>
              <a:ext cx="7704000" cy="262500"/>
              <a:chOff x="433208" y="393425"/>
              <a:chExt cx="7704000" cy="262500"/>
            </a:xfrm>
          </p:grpSpPr>
          <p:sp>
            <p:nvSpPr>
              <p:cNvPr id="596" name="Google Shape;596;p33"/>
              <p:cNvSpPr/>
              <p:nvPr/>
            </p:nvSpPr>
            <p:spPr>
              <a:xfrm>
                <a:off x="433208" y="393425"/>
                <a:ext cx="7704000" cy="262500"/>
              </a:xfrm>
              <a:prstGeom prst="roundRect">
                <a:avLst>
                  <a:gd name="adj" fmla="val 50000"/>
                </a:avLst>
              </a:prstGeom>
              <a:solidFill>
                <a:schemeClr val="dk2"/>
              </a:solidFill>
              <a:ln w="9525" cap="flat" cmpd="sng">
                <a:solidFill>
                  <a:srgbClr val="D2D6FF"/>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97" name="Google Shape;597;p33"/>
              <p:cNvGrpSpPr/>
              <p:nvPr/>
            </p:nvGrpSpPr>
            <p:grpSpPr>
              <a:xfrm rot="10800000" flipH="1">
                <a:off x="543498" y="483688"/>
                <a:ext cx="429322" cy="93999"/>
                <a:chOff x="5840230" y="744468"/>
                <a:chExt cx="431653" cy="94500"/>
              </a:xfrm>
            </p:grpSpPr>
            <p:sp>
              <p:nvSpPr>
                <p:cNvPr id="598" name="Google Shape;598;p33"/>
                <p:cNvSpPr/>
                <p:nvPr/>
              </p:nvSpPr>
              <p:spPr>
                <a:xfrm>
                  <a:off x="5840230" y="744468"/>
                  <a:ext cx="94500" cy="94500"/>
                </a:xfrm>
                <a:prstGeom prst="ellipse">
                  <a:avLst/>
                </a:prstGeom>
                <a:solidFill>
                  <a:schemeClr val="accent2"/>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33"/>
                <p:cNvSpPr/>
                <p:nvPr/>
              </p:nvSpPr>
              <p:spPr>
                <a:xfrm>
                  <a:off x="6008807" y="744468"/>
                  <a:ext cx="94500" cy="94500"/>
                </a:xfrm>
                <a:prstGeom prst="ellipse">
                  <a:avLst/>
                </a:prstGeom>
                <a:solidFill>
                  <a:schemeClr val="accent4"/>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33"/>
                <p:cNvSpPr/>
                <p:nvPr/>
              </p:nvSpPr>
              <p:spPr>
                <a:xfrm>
                  <a:off x="6177384" y="744468"/>
                  <a:ext cx="94500" cy="94500"/>
                </a:xfrm>
                <a:prstGeom prst="ellipse">
                  <a:avLst/>
                </a:prstGeom>
                <a:solidFill>
                  <a:schemeClr val="lt1"/>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601" name="Google Shape;601;p33"/>
          <p:cNvGrpSpPr/>
          <p:nvPr/>
        </p:nvGrpSpPr>
        <p:grpSpPr>
          <a:xfrm>
            <a:off x="2364769" y="1493433"/>
            <a:ext cx="3065633" cy="4144379"/>
            <a:chOff x="486919" y="1114962"/>
            <a:chExt cx="2619901" cy="3541800"/>
          </a:xfrm>
        </p:grpSpPr>
        <p:sp>
          <p:nvSpPr>
            <p:cNvPr id="602" name="Google Shape;602;p33"/>
            <p:cNvSpPr/>
            <p:nvPr/>
          </p:nvSpPr>
          <p:spPr>
            <a:xfrm>
              <a:off x="486920" y="1114962"/>
              <a:ext cx="2619900" cy="3541800"/>
            </a:xfrm>
            <a:prstGeom prst="roundRect">
              <a:avLst>
                <a:gd name="adj" fmla="val 12355"/>
              </a:avLst>
            </a:prstGeom>
            <a:gradFill>
              <a:gsLst>
                <a:gs pos="0">
                  <a:schemeClr val="lt1"/>
                </a:gs>
                <a:gs pos="100000">
                  <a:srgbClr val="F9F8FF">
                    <a:alpha val="86666"/>
                  </a:srgbClr>
                </a:gs>
              </a:gsLst>
              <a:lin ang="5400012" scaled="0"/>
            </a:gradFill>
            <a:ln>
              <a:noFill/>
            </a:ln>
            <a:effectLst>
              <a:outerShdw blurRad="57150" dist="47625" dir="5460000" algn="bl" rotWithShape="0">
                <a:schemeClr val="dk1">
                  <a:alpha val="22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33"/>
            <p:cNvSpPr/>
            <p:nvPr/>
          </p:nvSpPr>
          <p:spPr>
            <a:xfrm>
              <a:off x="486919" y="1114991"/>
              <a:ext cx="2619900" cy="355200"/>
            </a:xfrm>
            <a:prstGeom prst="round2SameRect">
              <a:avLst>
                <a:gd name="adj1" fmla="val 50000"/>
                <a:gd name="adj2" fmla="val 0"/>
              </a:avLst>
            </a:prstGeom>
            <a:solidFill>
              <a:schemeClr val="dk2"/>
            </a:solidFill>
            <a:ln w="9525" cap="flat" cmpd="sng">
              <a:solidFill>
                <a:srgbClr val="D2D6FF"/>
              </a:solidFill>
              <a:prstDash val="solid"/>
              <a:round/>
              <a:headEnd type="none" w="sm" len="sm"/>
              <a:tailEnd type="none" w="sm" len="sm"/>
            </a:ln>
            <a:effectLst>
              <a:outerShdw blurRad="57150" dist="47625" dir="5400000" algn="bl" rotWithShape="0">
                <a:schemeClr val="dk1">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04" name="Google Shape;604;p33"/>
            <p:cNvGrpSpPr/>
            <p:nvPr/>
          </p:nvGrpSpPr>
          <p:grpSpPr>
            <a:xfrm rot="10800000" flipH="1">
              <a:off x="620929" y="1244995"/>
              <a:ext cx="429322" cy="93999"/>
              <a:chOff x="5578333" y="744468"/>
              <a:chExt cx="431653" cy="94500"/>
            </a:xfrm>
          </p:grpSpPr>
          <p:sp>
            <p:nvSpPr>
              <p:cNvPr id="605" name="Google Shape;605;p33"/>
              <p:cNvSpPr/>
              <p:nvPr/>
            </p:nvSpPr>
            <p:spPr>
              <a:xfrm>
                <a:off x="5578333" y="744468"/>
                <a:ext cx="94500" cy="94500"/>
              </a:xfrm>
              <a:prstGeom prst="ellipse">
                <a:avLst/>
              </a:prstGeom>
              <a:solidFill>
                <a:schemeClr val="accent2"/>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33"/>
              <p:cNvSpPr/>
              <p:nvPr/>
            </p:nvSpPr>
            <p:spPr>
              <a:xfrm>
                <a:off x="5746910" y="744468"/>
                <a:ext cx="94500" cy="94500"/>
              </a:xfrm>
              <a:prstGeom prst="ellipse">
                <a:avLst/>
              </a:prstGeom>
              <a:solidFill>
                <a:schemeClr val="accent4"/>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33"/>
              <p:cNvSpPr/>
              <p:nvPr/>
            </p:nvSpPr>
            <p:spPr>
              <a:xfrm>
                <a:off x="5915486" y="744468"/>
                <a:ext cx="94500" cy="94500"/>
              </a:xfrm>
              <a:prstGeom prst="ellipse">
                <a:avLst/>
              </a:prstGeom>
              <a:solidFill>
                <a:schemeClr val="lt1"/>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08" name="Google Shape;608;p33"/>
          <p:cNvGrpSpPr/>
          <p:nvPr/>
        </p:nvGrpSpPr>
        <p:grpSpPr>
          <a:xfrm>
            <a:off x="6778402" y="1493433"/>
            <a:ext cx="3065669" cy="4144379"/>
            <a:chOff x="91807" y="1114962"/>
            <a:chExt cx="2619932" cy="3541800"/>
          </a:xfrm>
        </p:grpSpPr>
        <p:sp>
          <p:nvSpPr>
            <p:cNvPr id="609" name="Google Shape;609;p33"/>
            <p:cNvSpPr/>
            <p:nvPr/>
          </p:nvSpPr>
          <p:spPr>
            <a:xfrm>
              <a:off x="91807" y="1114962"/>
              <a:ext cx="2619900" cy="3541800"/>
            </a:xfrm>
            <a:prstGeom prst="roundRect">
              <a:avLst>
                <a:gd name="adj" fmla="val 12355"/>
              </a:avLst>
            </a:prstGeom>
            <a:gradFill>
              <a:gsLst>
                <a:gs pos="0">
                  <a:schemeClr val="lt1"/>
                </a:gs>
                <a:gs pos="100000">
                  <a:srgbClr val="F9F8FF">
                    <a:alpha val="86666"/>
                  </a:srgbClr>
                </a:gs>
              </a:gsLst>
              <a:lin ang="5400012" scaled="0"/>
            </a:gradFill>
            <a:ln>
              <a:noFill/>
            </a:ln>
            <a:effectLst>
              <a:outerShdw blurRad="57150" dist="47625" dir="5460000" algn="bl" rotWithShape="0">
                <a:schemeClr val="dk1">
                  <a:alpha val="22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33"/>
            <p:cNvSpPr/>
            <p:nvPr/>
          </p:nvSpPr>
          <p:spPr>
            <a:xfrm>
              <a:off x="91839" y="1114991"/>
              <a:ext cx="2619900" cy="355200"/>
            </a:xfrm>
            <a:prstGeom prst="round2SameRect">
              <a:avLst>
                <a:gd name="adj1" fmla="val 50000"/>
                <a:gd name="adj2" fmla="val 0"/>
              </a:avLst>
            </a:prstGeom>
            <a:solidFill>
              <a:schemeClr val="dk2"/>
            </a:solidFill>
            <a:ln w="9525" cap="flat" cmpd="sng">
              <a:solidFill>
                <a:srgbClr val="D2D6FF"/>
              </a:solidFill>
              <a:prstDash val="solid"/>
              <a:round/>
              <a:headEnd type="none" w="sm" len="sm"/>
              <a:tailEnd type="none" w="sm" len="sm"/>
            </a:ln>
            <a:effectLst>
              <a:outerShdw blurRad="57150" dist="47625" dir="5400000" algn="bl" rotWithShape="0">
                <a:schemeClr val="dk1">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11" name="Google Shape;611;p33"/>
            <p:cNvGrpSpPr/>
            <p:nvPr/>
          </p:nvGrpSpPr>
          <p:grpSpPr>
            <a:xfrm rot="10800000" flipH="1">
              <a:off x="229496" y="1244995"/>
              <a:ext cx="429322" cy="93999"/>
              <a:chOff x="5184775" y="744468"/>
              <a:chExt cx="431653" cy="94500"/>
            </a:xfrm>
          </p:grpSpPr>
          <p:sp>
            <p:nvSpPr>
              <p:cNvPr id="612" name="Google Shape;612;p33"/>
              <p:cNvSpPr/>
              <p:nvPr/>
            </p:nvSpPr>
            <p:spPr>
              <a:xfrm>
                <a:off x="5184775" y="744468"/>
                <a:ext cx="94500" cy="94500"/>
              </a:xfrm>
              <a:prstGeom prst="ellipse">
                <a:avLst/>
              </a:prstGeom>
              <a:solidFill>
                <a:schemeClr val="accent2"/>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33"/>
              <p:cNvSpPr/>
              <p:nvPr/>
            </p:nvSpPr>
            <p:spPr>
              <a:xfrm>
                <a:off x="5353352" y="744468"/>
                <a:ext cx="94500" cy="94500"/>
              </a:xfrm>
              <a:prstGeom prst="ellipse">
                <a:avLst/>
              </a:prstGeom>
              <a:solidFill>
                <a:schemeClr val="accent4"/>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33"/>
              <p:cNvSpPr/>
              <p:nvPr/>
            </p:nvSpPr>
            <p:spPr>
              <a:xfrm>
                <a:off x="5521928" y="744468"/>
                <a:ext cx="94500" cy="94500"/>
              </a:xfrm>
              <a:prstGeom prst="ellipse">
                <a:avLst/>
              </a:prstGeom>
              <a:solidFill>
                <a:schemeClr val="lt1"/>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83595526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615"/>
        <p:cNvGrpSpPr/>
        <p:nvPr/>
      </p:nvGrpSpPr>
      <p:grpSpPr>
        <a:xfrm>
          <a:off x="0" y="0"/>
          <a:ext cx="0" cy="0"/>
          <a:chOff x="0" y="0"/>
          <a:chExt cx="0" cy="0"/>
        </a:xfrm>
      </p:grpSpPr>
      <p:grpSp>
        <p:nvGrpSpPr>
          <p:cNvPr id="616" name="Google Shape;616;p34"/>
          <p:cNvGrpSpPr/>
          <p:nvPr/>
        </p:nvGrpSpPr>
        <p:grpSpPr>
          <a:xfrm>
            <a:off x="477800" y="344067"/>
            <a:ext cx="11238600" cy="6170000"/>
            <a:chOff x="358350" y="258050"/>
            <a:chExt cx="8428950" cy="4627500"/>
          </a:xfrm>
        </p:grpSpPr>
        <p:sp>
          <p:nvSpPr>
            <p:cNvPr id="617" name="Google Shape;617;p34"/>
            <p:cNvSpPr/>
            <p:nvPr/>
          </p:nvSpPr>
          <p:spPr>
            <a:xfrm>
              <a:off x="358350" y="258050"/>
              <a:ext cx="8427300" cy="4627500"/>
            </a:xfrm>
            <a:prstGeom prst="roundRect">
              <a:avLst>
                <a:gd name="adj" fmla="val 5555"/>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34"/>
            <p:cNvSpPr/>
            <p:nvPr/>
          </p:nvSpPr>
          <p:spPr>
            <a:xfrm>
              <a:off x="360000" y="258050"/>
              <a:ext cx="8427300" cy="4627500"/>
            </a:xfrm>
            <a:prstGeom prst="roundRect">
              <a:avLst>
                <a:gd name="adj" fmla="val 5555"/>
              </a:avLst>
            </a:prstGeom>
            <a:gradFill>
              <a:gsLst>
                <a:gs pos="0">
                  <a:schemeClr val="lt1"/>
                </a:gs>
                <a:gs pos="100000">
                  <a:srgbClr val="66BEE9">
                    <a:alpha val="34509"/>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19" name="Google Shape;619;p34"/>
            <p:cNvGrpSpPr/>
            <p:nvPr/>
          </p:nvGrpSpPr>
          <p:grpSpPr>
            <a:xfrm rot="10800000" flipH="1">
              <a:off x="4159199" y="4657459"/>
              <a:ext cx="825589" cy="93999"/>
              <a:chOff x="5718423" y="809024"/>
              <a:chExt cx="830071" cy="94500"/>
            </a:xfrm>
          </p:grpSpPr>
          <p:sp>
            <p:nvSpPr>
              <p:cNvPr id="620" name="Google Shape;620;p34"/>
              <p:cNvSpPr/>
              <p:nvPr/>
            </p:nvSpPr>
            <p:spPr>
              <a:xfrm>
                <a:off x="5718423" y="809024"/>
                <a:ext cx="94500" cy="94500"/>
              </a:xfrm>
              <a:prstGeom prst="ellipse">
                <a:avLst/>
              </a:prstGeom>
              <a:solidFill>
                <a:schemeClr val="accent6"/>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34"/>
              <p:cNvSpPr/>
              <p:nvPr/>
            </p:nvSpPr>
            <p:spPr>
              <a:xfrm>
                <a:off x="5963614" y="809024"/>
                <a:ext cx="94500" cy="94500"/>
              </a:xfrm>
              <a:prstGeom prst="ellipse">
                <a:avLst/>
              </a:prstGeom>
              <a:solidFill>
                <a:schemeClr val="accent6"/>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34"/>
              <p:cNvSpPr/>
              <p:nvPr/>
            </p:nvSpPr>
            <p:spPr>
              <a:xfrm>
                <a:off x="6208804" y="809024"/>
                <a:ext cx="94500" cy="94500"/>
              </a:xfrm>
              <a:prstGeom prst="ellipse">
                <a:avLst/>
              </a:prstGeom>
              <a:solidFill>
                <a:schemeClr val="accent6"/>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34"/>
              <p:cNvSpPr/>
              <p:nvPr/>
            </p:nvSpPr>
            <p:spPr>
              <a:xfrm>
                <a:off x="6453994" y="809024"/>
                <a:ext cx="94500" cy="94500"/>
              </a:xfrm>
              <a:prstGeom prst="ellipse">
                <a:avLst/>
              </a:prstGeom>
              <a:solidFill>
                <a:schemeClr val="accent6"/>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4" name="Google Shape;624;p34"/>
            <p:cNvGrpSpPr/>
            <p:nvPr/>
          </p:nvGrpSpPr>
          <p:grpSpPr>
            <a:xfrm>
              <a:off x="720000" y="407061"/>
              <a:ext cx="7704000" cy="262500"/>
              <a:chOff x="433208" y="393425"/>
              <a:chExt cx="7704000" cy="262500"/>
            </a:xfrm>
          </p:grpSpPr>
          <p:sp>
            <p:nvSpPr>
              <p:cNvPr id="625" name="Google Shape;625;p34"/>
              <p:cNvSpPr/>
              <p:nvPr/>
            </p:nvSpPr>
            <p:spPr>
              <a:xfrm>
                <a:off x="433208" y="393425"/>
                <a:ext cx="7704000" cy="262500"/>
              </a:xfrm>
              <a:prstGeom prst="roundRect">
                <a:avLst>
                  <a:gd name="adj" fmla="val 50000"/>
                </a:avLst>
              </a:prstGeom>
              <a:solidFill>
                <a:schemeClr val="dk2"/>
              </a:solidFill>
              <a:ln w="9525" cap="flat" cmpd="sng">
                <a:solidFill>
                  <a:srgbClr val="D2D6FF"/>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26" name="Google Shape;626;p34"/>
              <p:cNvGrpSpPr/>
              <p:nvPr/>
            </p:nvGrpSpPr>
            <p:grpSpPr>
              <a:xfrm rot="10800000" flipH="1">
                <a:off x="543498" y="483688"/>
                <a:ext cx="429322" cy="93999"/>
                <a:chOff x="5840230" y="744468"/>
                <a:chExt cx="431653" cy="94500"/>
              </a:xfrm>
            </p:grpSpPr>
            <p:sp>
              <p:nvSpPr>
                <p:cNvPr id="627" name="Google Shape;627;p34"/>
                <p:cNvSpPr/>
                <p:nvPr/>
              </p:nvSpPr>
              <p:spPr>
                <a:xfrm>
                  <a:off x="5840230" y="744468"/>
                  <a:ext cx="94500" cy="94500"/>
                </a:xfrm>
                <a:prstGeom prst="ellipse">
                  <a:avLst/>
                </a:prstGeom>
                <a:solidFill>
                  <a:schemeClr val="accent2"/>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34"/>
                <p:cNvSpPr/>
                <p:nvPr/>
              </p:nvSpPr>
              <p:spPr>
                <a:xfrm>
                  <a:off x="6008807" y="744468"/>
                  <a:ext cx="94500" cy="94500"/>
                </a:xfrm>
                <a:prstGeom prst="ellipse">
                  <a:avLst/>
                </a:prstGeom>
                <a:solidFill>
                  <a:schemeClr val="accent4"/>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34"/>
                <p:cNvSpPr/>
                <p:nvPr/>
              </p:nvSpPr>
              <p:spPr>
                <a:xfrm>
                  <a:off x="6177384" y="744468"/>
                  <a:ext cx="94500" cy="94500"/>
                </a:xfrm>
                <a:prstGeom prst="ellipse">
                  <a:avLst/>
                </a:prstGeom>
                <a:solidFill>
                  <a:schemeClr val="lt1"/>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630" name="Google Shape;630;p34"/>
          <p:cNvGrpSpPr/>
          <p:nvPr/>
        </p:nvGrpSpPr>
        <p:grpSpPr>
          <a:xfrm>
            <a:off x="9107538" y="1916705"/>
            <a:ext cx="2122421" cy="1497303"/>
            <a:chOff x="486931" y="1114949"/>
            <a:chExt cx="2517900" cy="1776300"/>
          </a:xfrm>
        </p:grpSpPr>
        <p:sp>
          <p:nvSpPr>
            <p:cNvPr id="631" name="Google Shape;631;p34"/>
            <p:cNvSpPr/>
            <p:nvPr/>
          </p:nvSpPr>
          <p:spPr>
            <a:xfrm>
              <a:off x="486931" y="1114949"/>
              <a:ext cx="2517900" cy="1776300"/>
            </a:xfrm>
            <a:prstGeom prst="roundRect">
              <a:avLst>
                <a:gd name="adj" fmla="val 12355"/>
              </a:avLst>
            </a:prstGeom>
            <a:gradFill>
              <a:gsLst>
                <a:gs pos="0">
                  <a:schemeClr val="lt1"/>
                </a:gs>
                <a:gs pos="100000">
                  <a:srgbClr val="F9F8FF">
                    <a:alpha val="86666"/>
                  </a:srgbClr>
                </a:gs>
              </a:gsLst>
              <a:lin ang="5400012" scaled="0"/>
            </a:gradFill>
            <a:ln>
              <a:noFill/>
            </a:ln>
            <a:effectLst>
              <a:outerShdw blurRad="57150" dist="47625" dir="5460000" algn="bl" rotWithShape="0">
                <a:schemeClr val="dk1">
                  <a:alpha val="22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34"/>
            <p:cNvSpPr/>
            <p:nvPr/>
          </p:nvSpPr>
          <p:spPr>
            <a:xfrm>
              <a:off x="486931" y="1114988"/>
              <a:ext cx="2517900" cy="355200"/>
            </a:xfrm>
            <a:prstGeom prst="round2SameRect">
              <a:avLst>
                <a:gd name="adj1" fmla="val 50000"/>
                <a:gd name="adj2" fmla="val 0"/>
              </a:avLst>
            </a:prstGeom>
            <a:solidFill>
              <a:schemeClr val="dk2"/>
            </a:solidFill>
            <a:ln w="9525" cap="flat" cmpd="sng">
              <a:solidFill>
                <a:srgbClr val="D2D6FF"/>
              </a:solidFill>
              <a:prstDash val="solid"/>
              <a:round/>
              <a:headEnd type="none" w="sm" len="sm"/>
              <a:tailEnd type="none" w="sm" len="sm"/>
            </a:ln>
            <a:effectLst>
              <a:outerShdw blurRad="57150" dist="47625" dir="5400000" algn="bl" rotWithShape="0">
                <a:schemeClr val="dk1">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33" name="Google Shape;633;p34"/>
            <p:cNvGrpSpPr/>
            <p:nvPr/>
          </p:nvGrpSpPr>
          <p:grpSpPr>
            <a:xfrm rot="10800000" flipH="1">
              <a:off x="620929" y="1244995"/>
              <a:ext cx="429322" cy="93999"/>
              <a:chOff x="5578333" y="744468"/>
              <a:chExt cx="431653" cy="94500"/>
            </a:xfrm>
          </p:grpSpPr>
          <p:sp>
            <p:nvSpPr>
              <p:cNvPr id="634" name="Google Shape;634;p34"/>
              <p:cNvSpPr/>
              <p:nvPr/>
            </p:nvSpPr>
            <p:spPr>
              <a:xfrm>
                <a:off x="5578333" y="744468"/>
                <a:ext cx="94500" cy="94500"/>
              </a:xfrm>
              <a:prstGeom prst="ellipse">
                <a:avLst/>
              </a:prstGeom>
              <a:solidFill>
                <a:schemeClr val="accent2"/>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34"/>
              <p:cNvSpPr/>
              <p:nvPr/>
            </p:nvSpPr>
            <p:spPr>
              <a:xfrm>
                <a:off x="5746910" y="744468"/>
                <a:ext cx="94500" cy="94500"/>
              </a:xfrm>
              <a:prstGeom prst="ellipse">
                <a:avLst/>
              </a:prstGeom>
              <a:solidFill>
                <a:schemeClr val="accent4"/>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34"/>
              <p:cNvSpPr/>
              <p:nvPr/>
            </p:nvSpPr>
            <p:spPr>
              <a:xfrm>
                <a:off x="5915486" y="744468"/>
                <a:ext cx="94500" cy="94500"/>
              </a:xfrm>
              <a:prstGeom prst="ellipse">
                <a:avLst/>
              </a:prstGeom>
              <a:solidFill>
                <a:schemeClr val="lt1"/>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37" name="Google Shape;637;p34"/>
          <p:cNvGrpSpPr/>
          <p:nvPr/>
        </p:nvGrpSpPr>
        <p:grpSpPr>
          <a:xfrm>
            <a:off x="3329500" y="1611233"/>
            <a:ext cx="5554945" cy="3705205"/>
            <a:chOff x="486897" y="1114972"/>
            <a:chExt cx="5169635" cy="3448200"/>
          </a:xfrm>
        </p:grpSpPr>
        <p:sp>
          <p:nvSpPr>
            <p:cNvPr id="638" name="Google Shape;638;p34"/>
            <p:cNvSpPr/>
            <p:nvPr/>
          </p:nvSpPr>
          <p:spPr>
            <a:xfrm>
              <a:off x="486932" y="1114972"/>
              <a:ext cx="5169600" cy="3448200"/>
            </a:xfrm>
            <a:prstGeom prst="roundRect">
              <a:avLst>
                <a:gd name="adj" fmla="val 7978"/>
              </a:avLst>
            </a:prstGeom>
            <a:gradFill>
              <a:gsLst>
                <a:gs pos="0">
                  <a:schemeClr val="lt1"/>
                </a:gs>
                <a:gs pos="100000">
                  <a:srgbClr val="F9F8FF">
                    <a:alpha val="86666"/>
                  </a:srgbClr>
                </a:gs>
              </a:gsLst>
              <a:lin ang="5400012" scaled="0"/>
            </a:gradFill>
            <a:ln>
              <a:noFill/>
            </a:ln>
            <a:effectLst>
              <a:outerShdw blurRad="57150" dist="47625" dir="5460000" algn="bl" rotWithShape="0">
                <a:schemeClr val="dk1">
                  <a:alpha val="22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34"/>
            <p:cNvSpPr/>
            <p:nvPr/>
          </p:nvSpPr>
          <p:spPr>
            <a:xfrm>
              <a:off x="486897" y="1115004"/>
              <a:ext cx="5169600" cy="355200"/>
            </a:xfrm>
            <a:prstGeom prst="round2SameRect">
              <a:avLst>
                <a:gd name="adj1" fmla="val 50000"/>
                <a:gd name="adj2" fmla="val 0"/>
              </a:avLst>
            </a:prstGeom>
            <a:solidFill>
              <a:schemeClr val="dk2"/>
            </a:solidFill>
            <a:ln w="9525" cap="flat" cmpd="sng">
              <a:solidFill>
                <a:srgbClr val="D2D6FF"/>
              </a:solidFill>
              <a:prstDash val="solid"/>
              <a:round/>
              <a:headEnd type="none" w="sm" len="sm"/>
              <a:tailEnd type="none" w="sm" len="sm"/>
            </a:ln>
            <a:effectLst>
              <a:outerShdw blurRad="57150" dist="47625" dir="5400000" algn="bl" rotWithShape="0">
                <a:schemeClr val="dk1">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40" name="Google Shape;640;p34"/>
            <p:cNvGrpSpPr/>
            <p:nvPr/>
          </p:nvGrpSpPr>
          <p:grpSpPr>
            <a:xfrm rot="10800000" flipH="1">
              <a:off x="620929" y="1244995"/>
              <a:ext cx="429322" cy="93999"/>
              <a:chOff x="5578333" y="744468"/>
              <a:chExt cx="431653" cy="94500"/>
            </a:xfrm>
          </p:grpSpPr>
          <p:sp>
            <p:nvSpPr>
              <p:cNvPr id="641" name="Google Shape;641;p34"/>
              <p:cNvSpPr/>
              <p:nvPr/>
            </p:nvSpPr>
            <p:spPr>
              <a:xfrm>
                <a:off x="5578333" y="744468"/>
                <a:ext cx="94500" cy="94500"/>
              </a:xfrm>
              <a:prstGeom prst="ellipse">
                <a:avLst/>
              </a:prstGeom>
              <a:solidFill>
                <a:schemeClr val="accent2"/>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34"/>
              <p:cNvSpPr/>
              <p:nvPr/>
            </p:nvSpPr>
            <p:spPr>
              <a:xfrm>
                <a:off x="5746910" y="744468"/>
                <a:ext cx="94500" cy="94500"/>
              </a:xfrm>
              <a:prstGeom prst="ellipse">
                <a:avLst/>
              </a:prstGeom>
              <a:solidFill>
                <a:schemeClr val="accent4"/>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34"/>
              <p:cNvSpPr/>
              <p:nvPr/>
            </p:nvSpPr>
            <p:spPr>
              <a:xfrm>
                <a:off x="5915486" y="744468"/>
                <a:ext cx="94500" cy="94500"/>
              </a:xfrm>
              <a:prstGeom prst="ellipse">
                <a:avLst/>
              </a:prstGeom>
              <a:solidFill>
                <a:schemeClr val="lt1"/>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44" name="Google Shape;644;p34"/>
          <p:cNvGrpSpPr/>
          <p:nvPr/>
        </p:nvGrpSpPr>
        <p:grpSpPr>
          <a:xfrm>
            <a:off x="974371" y="1916705"/>
            <a:ext cx="2122421" cy="1497303"/>
            <a:chOff x="486931" y="1114949"/>
            <a:chExt cx="2517900" cy="1776300"/>
          </a:xfrm>
        </p:grpSpPr>
        <p:sp>
          <p:nvSpPr>
            <p:cNvPr id="645" name="Google Shape;645;p34"/>
            <p:cNvSpPr/>
            <p:nvPr/>
          </p:nvSpPr>
          <p:spPr>
            <a:xfrm>
              <a:off x="486931" y="1114949"/>
              <a:ext cx="2517900" cy="1776300"/>
            </a:xfrm>
            <a:prstGeom prst="roundRect">
              <a:avLst>
                <a:gd name="adj" fmla="val 12355"/>
              </a:avLst>
            </a:prstGeom>
            <a:gradFill>
              <a:gsLst>
                <a:gs pos="0">
                  <a:schemeClr val="lt1"/>
                </a:gs>
                <a:gs pos="100000">
                  <a:srgbClr val="F9F8FF">
                    <a:alpha val="86666"/>
                  </a:srgbClr>
                </a:gs>
              </a:gsLst>
              <a:lin ang="5400012" scaled="0"/>
            </a:gradFill>
            <a:ln>
              <a:noFill/>
            </a:ln>
            <a:effectLst>
              <a:outerShdw blurRad="57150" dist="47625" dir="5460000" algn="bl" rotWithShape="0">
                <a:schemeClr val="dk1">
                  <a:alpha val="22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34"/>
            <p:cNvSpPr/>
            <p:nvPr/>
          </p:nvSpPr>
          <p:spPr>
            <a:xfrm>
              <a:off x="486931" y="1114988"/>
              <a:ext cx="2517900" cy="355200"/>
            </a:xfrm>
            <a:prstGeom prst="round2SameRect">
              <a:avLst>
                <a:gd name="adj1" fmla="val 50000"/>
                <a:gd name="adj2" fmla="val 0"/>
              </a:avLst>
            </a:prstGeom>
            <a:solidFill>
              <a:schemeClr val="dk2"/>
            </a:solidFill>
            <a:ln w="9525" cap="flat" cmpd="sng">
              <a:solidFill>
                <a:srgbClr val="D2D6FF"/>
              </a:solidFill>
              <a:prstDash val="solid"/>
              <a:round/>
              <a:headEnd type="none" w="sm" len="sm"/>
              <a:tailEnd type="none" w="sm" len="sm"/>
            </a:ln>
            <a:effectLst>
              <a:outerShdw blurRad="57150" dist="47625" dir="5400000" algn="bl" rotWithShape="0">
                <a:schemeClr val="dk1">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47" name="Google Shape;647;p34"/>
            <p:cNvGrpSpPr/>
            <p:nvPr/>
          </p:nvGrpSpPr>
          <p:grpSpPr>
            <a:xfrm rot="10800000" flipH="1">
              <a:off x="620929" y="1244995"/>
              <a:ext cx="429322" cy="93999"/>
              <a:chOff x="5578333" y="744468"/>
              <a:chExt cx="431653" cy="94500"/>
            </a:xfrm>
          </p:grpSpPr>
          <p:sp>
            <p:nvSpPr>
              <p:cNvPr id="648" name="Google Shape;648;p34"/>
              <p:cNvSpPr/>
              <p:nvPr/>
            </p:nvSpPr>
            <p:spPr>
              <a:xfrm>
                <a:off x="5578333" y="744468"/>
                <a:ext cx="94500" cy="94500"/>
              </a:xfrm>
              <a:prstGeom prst="ellipse">
                <a:avLst/>
              </a:prstGeom>
              <a:solidFill>
                <a:schemeClr val="accent2"/>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34"/>
              <p:cNvSpPr/>
              <p:nvPr/>
            </p:nvSpPr>
            <p:spPr>
              <a:xfrm>
                <a:off x="5746910" y="744468"/>
                <a:ext cx="94500" cy="94500"/>
              </a:xfrm>
              <a:prstGeom prst="ellipse">
                <a:avLst/>
              </a:prstGeom>
              <a:solidFill>
                <a:schemeClr val="accent4"/>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34"/>
              <p:cNvSpPr/>
              <p:nvPr/>
            </p:nvSpPr>
            <p:spPr>
              <a:xfrm>
                <a:off x="5915486" y="744468"/>
                <a:ext cx="94500" cy="94500"/>
              </a:xfrm>
              <a:prstGeom prst="ellipse">
                <a:avLst/>
              </a:prstGeom>
              <a:solidFill>
                <a:schemeClr val="lt1"/>
              </a:solidFill>
              <a:ln>
                <a:noFill/>
              </a:ln>
              <a:effectLst>
                <a:outerShdw blurRad="57150" dist="19050" dir="5400000" algn="bl" rotWithShape="0">
                  <a:srgbClr val="5352EE">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45387394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B5A03-38E3-F54B-934C-1885A4B10D3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VN"/>
          </a:p>
        </p:txBody>
      </p:sp>
      <p:sp>
        <p:nvSpPr>
          <p:cNvPr id="3" name="Subtitle 2">
            <a:extLst>
              <a:ext uri="{FF2B5EF4-FFF2-40B4-BE49-F238E27FC236}">
                <a16:creationId xmlns:a16="http://schemas.microsoft.com/office/drawing/2014/main" id="{8E317A92-0C0E-7B42-9E46-41D6259FCD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8DEBD443-76E0-E248-A320-D473BA19BCCE}"/>
              </a:ext>
            </a:extLst>
          </p:cNvPr>
          <p:cNvSpPr>
            <a:spLocks noGrp="1"/>
          </p:cNvSpPr>
          <p:nvPr>
            <p:ph type="dt" sz="half" idx="10"/>
          </p:nvPr>
        </p:nvSpPr>
        <p:spPr/>
        <p:txBody>
          <a:bodyPr/>
          <a:lstStyle>
            <a:lvl1pPr>
              <a:defRPr/>
            </a:lvl1pPr>
          </a:lstStyle>
          <a:p>
            <a:endParaRPr lang="en-US" altLang="en-VN"/>
          </a:p>
        </p:txBody>
      </p:sp>
      <p:sp>
        <p:nvSpPr>
          <p:cNvPr id="5" name="Footer Placeholder 4">
            <a:extLst>
              <a:ext uri="{FF2B5EF4-FFF2-40B4-BE49-F238E27FC236}">
                <a16:creationId xmlns:a16="http://schemas.microsoft.com/office/drawing/2014/main" id="{EA90AE5A-AC76-DA41-A257-17C4F1DBE4CD}"/>
              </a:ext>
            </a:extLst>
          </p:cNvPr>
          <p:cNvSpPr>
            <a:spLocks noGrp="1"/>
          </p:cNvSpPr>
          <p:nvPr>
            <p:ph type="ftr" sz="quarter" idx="11"/>
          </p:nvPr>
        </p:nvSpPr>
        <p:spPr/>
        <p:txBody>
          <a:bodyPr/>
          <a:lstStyle>
            <a:lvl1pPr>
              <a:defRPr/>
            </a:lvl1pPr>
          </a:lstStyle>
          <a:p>
            <a:endParaRPr lang="en-US" altLang="en-VN"/>
          </a:p>
        </p:txBody>
      </p:sp>
      <p:sp>
        <p:nvSpPr>
          <p:cNvPr id="6" name="Slide Number Placeholder 5">
            <a:extLst>
              <a:ext uri="{FF2B5EF4-FFF2-40B4-BE49-F238E27FC236}">
                <a16:creationId xmlns:a16="http://schemas.microsoft.com/office/drawing/2014/main" id="{97B3E35F-EA1D-6C4C-A9E1-72D5FF1ED205}"/>
              </a:ext>
            </a:extLst>
          </p:cNvPr>
          <p:cNvSpPr>
            <a:spLocks noGrp="1"/>
          </p:cNvSpPr>
          <p:nvPr>
            <p:ph type="sldNum" sz="quarter" idx="12"/>
          </p:nvPr>
        </p:nvSpPr>
        <p:spPr/>
        <p:txBody>
          <a:bodyPr/>
          <a:lstStyle>
            <a:lvl1pPr>
              <a:defRPr/>
            </a:lvl1pPr>
          </a:lstStyle>
          <a:p>
            <a:fld id="{B9549FC0-FC3E-554C-AD34-D927B4A92381}" type="slidenum">
              <a:rPr lang="en-US" altLang="en-VN"/>
              <a:pPr/>
              <a:t>‹#›</a:t>
            </a:fld>
            <a:endParaRPr lang="en-US" altLang="en-VN"/>
          </a:p>
        </p:txBody>
      </p:sp>
    </p:spTree>
    <p:extLst>
      <p:ext uri="{BB962C8B-B14F-4D97-AF65-F5344CB8AC3E}">
        <p14:creationId xmlns:p14="http://schemas.microsoft.com/office/powerpoint/2010/main" val="328562682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08D53-ED77-0D46-BC13-C2591158DB09}"/>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9FEC613D-4EB1-454D-9A16-3C874FA995D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023DD17C-6F9D-DD4B-8CA0-E2A7BC941728}"/>
              </a:ext>
            </a:extLst>
          </p:cNvPr>
          <p:cNvSpPr>
            <a:spLocks noGrp="1"/>
          </p:cNvSpPr>
          <p:nvPr>
            <p:ph type="dt" sz="half" idx="10"/>
          </p:nvPr>
        </p:nvSpPr>
        <p:spPr/>
        <p:txBody>
          <a:bodyPr/>
          <a:lstStyle>
            <a:lvl1pPr>
              <a:defRPr/>
            </a:lvl1pPr>
          </a:lstStyle>
          <a:p>
            <a:endParaRPr lang="en-US" altLang="en-VN"/>
          </a:p>
        </p:txBody>
      </p:sp>
      <p:sp>
        <p:nvSpPr>
          <p:cNvPr id="5" name="Footer Placeholder 4">
            <a:extLst>
              <a:ext uri="{FF2B5EF4-FFF2-40B4-BE49-F238E27FC236}">
                <a16:creationId xmlns:a16="http://schemas.microsoft.com/office/drawing/2014/main" id="{AD6EBBDE-6E93-FA4A-8B46-3EE11772219E}"/>
              </a:ext>
            </a:extLst>
          </p:cNvPr>
          <p:cNvSpPr>
            <a:spLocks noGrp="1"/>
          </p:cNvSpPr>
          <p:nvPr>
            <p:ph type="ftr" sz="quarter" idx="11"/>
          </p:nvPr>
        </p:nvSpPr>
        <p:spPr/>
        <p:txBody>
          <a:bodyPr/>
          <a:lstStyle>
            <a:lvl1pPr>
              <a:defRPr/>
            </a:lvl1pPr>
          </a:lstStyle>
          <a:p>
            <a:endParaRPr lang="en-US" altLang="en-VN"/>
          </a:p>
        </p:txBody>
      </p:sp>
      <p:sp>
        <p:nvSpPr>
          <p:cNvPr id="6" name="Slide Number Placeholder 5">
            <a:extLst>
              <a:ext uri="{FF2B5EF4-FFF2-40B4-BE49-F238E27FC236}">
                <a16:creationId xmlns:a16="http://schemas.microsoft.com/office/drawing/2014/main" id="{48C83A17-11A6-6746-8EFC-4471FF4345A5}"/>
              </a:ext>
            </a:extLst>
          </p:cNvPr>
          <p:cNvSpPr>
            <a:spLocks noGrp="1"/>
          </p:cNvSpPr>
          <p:nvPr>
            <p:ph type="sldNum" sz="quarter" idx="12"/>
          </p:nvPr>
        </p:nvSpPr>
        <p:spPr/>
        <p:txBody>
          <a:bodyPr/>
          <a:lstStyle>
            <a:lvl1pPr>
              <a:defRPr/>
            </a:lvl1pPr>
          </a:lstStyle>
          <a:p>
            <a:fld id="{C3270ABD-1885-154D-B5F1-3DC78E70B913}" type="slidenum">
              <a:rPr lang="en-US" altLang="en-VN"/>
              <a:pPr/>
              <a:t>‹#›</a:t>
            </a:fld>
            <a:endParaRPr lang="en-US" altLang="en-VN"/>
          </a:p>
        </p:txBody>
      </p:sp>
    </p:spTree>
    <p:extLst>
      <p:ext uri="{BB962C8B-B14F-4D97-AF65-F5344CB8AC3E}">
        <p14:creationId xmlns:p14="http://schemas.microsoft.com/office/powerpoint/2010/main" val="156922598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D1B37-434B-8B42-BEDC-0B1AF53BA2D6}"/>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6B964B95-C3DA-6148-9B3F-F5DF292F3B76}"/>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39860386-557E-9D4A-973C-9B572EC647EC}"/>
              </a:ext>
            </a:extLst>
          </p:cNvPr>
          <p:cNvSpPr>
            <a:spLocks noGrp="1"/>
          </p:cNvSpPr>
          <p:nvPr>
            <p:ph type="dt" sz="half" idx="10"/>
          </p:nvPr>
        </p:nvSpPr>
        <p:spPr/>
        <p:txBody>
          <a:bodyPr/>
          <a:lstStyle>
            <a:lvl1pPr>
              <a:defRPr/>
            </a:lvl1pPr>
          </a:lstStyle>
          <a:p>
            <a:endParaRPr lang="en-US" altLang="en-VN"/>
          </a:p>
        </p:txBody>
      </p:sp>
      <p:sp>
        <p:nvSpPr>
          <p:cNvPr id="5" name="Footer Placeholder 4">
            <a:extLst>
              <a:ext uri="{FF2B5EF4-FFF2-40B4-BE49-F238E27FC236}">
                <a16:creationId xmlns:a16="http://schemas.microsoft.com/office/drawing/2014/main" id="{ACDA53B9-ADDF-DB44-B220-0E0965371638}"/>
              </a:ext>
            </a:extLst>
          </p:cNvPr>
          <p:cNvSpPr>
            <a:spLocks noGrp="1"/>
          </p:cNvSpPr>
          <p:nvPr>
            <p:ph type="ftr" sz="quarter" idx="11"/>
          </p:nvPr>
        </p:nvSpPr>
        <p:spPr/>
        <p:txBody>
          <a:bodyPr/>
          <a:lstStyle>
            <a:lvl1pPr>
              <a:defRPr/>
            </a:lvl1pPr>
          </a:lstStyle>
          <a:p>
            <a:endParaRPr lang="en-US" altLang="en-VN"/>
          </a:p>
        </p:txBody>
      </p:sp>
      <p:sp>
        <p:nvSpPr>
          <p:cNvPr id="6" name="Slide Number Placeholder 5">
            <a:extLst>
              <a:ext uri="{FF2B5EF4-FFF2-40B4-BE49-F238E27FC236}">
                <a16:creationId xmlns:a16="http://schemas.microsoft.com/office/drawing/2014/main" id="{21445A80-DCA6-4D40-888D-E039141D3F40}"/>
              </a:ext>
            </a:extLst>
          </p:cNvPr>
          <p:cNvSpPr>
            <a:spLocks noGrp="1"/>
          </p:cNvSpPr>
          <p:nvPr>
            <p:ph type="sldNum" sz="quarter" idx="12"/>
          </p:nvPr>
        </p:nvSpPr>
        <p:spPr/>
        <p:txBody>
          <a:bodyPr/>
          <a:lstStyle>
            <a:lvl1pPr>
              <a:defRPr/>
            </a:lvl1pPr>
          </a:lstStyle>
          <a:p>
            <a:fld id="{FD07CE58-37AE-0948-B713-D7E0211D29DF}" type="slidenum">
              <a:rPr lang="en-US" altLang="en-VN"/>
              <a:pPr/>
              <a:t>‹#›</a:t>
            </a:fld>
            <a:endParaRPr lang="en-US" altLang="en-VN"/>
          </a:p>
        </p:txBody>
      </p:sp>
    </p:spTree>
    <p:extLst>
      <p:ext uri="{BB962C8B-B14F-4D97-AF65-F5344CB8AC3E}">
        <p14:creationId xmlns:p14="http://schemas.microsoft.com/office/powerpoint/2010/main" val="322358150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8357C-1BDF-CA49-ABEC-B5AE7AAE925C}"/>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73DD9769-605F-D440-8757-3F359326FE15}"/>
              </a:ext>
            </a:extLst>
          </p:cNvPr>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A50C98C4-3750-4240-A981-1125FB07B82B}"/>
              </a:ext>
            </a:extLst>
          </p:cNvPr>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191ED7FC-F3EB-7748-A1F7-7EC9E601B15B}"/>
              </a:ext>
            </a:extLst>
          </p:cNvPr>
          <p:cNvSpPr>
            <a:spLocks noGrp="1"/>
          </p:cNvSpPr>
          <p:nvPr>
            <p:ph type="dt" sz="half" idx="10"/>
          </p:nvPr>
        </p:nvSpPr>
        <p:spPr/>
        <p:txBody>
          <a:bodyPr/>
          <a:lstStyle>
            <a:lvl1pPr>
              <a:defRPr/>
            </a:lvl1pPr>
          </a:lstStyle>
          <a:p>
            <a:endParaRPr lang="en-US" altLang="en-VN"/>
          </a:p>
        </p:txBody>
      </p:sp>
      <p:sp>
        <p:nvSpPr>
          <p:cNvPr id="6" name="Footer Placeholder 5">
            <a:extLst>
              <a:ext uri="{FF2B5EF4-FFF2-40B4-BE49-F238E27FC236}">
                <a16:creationId xmlns:a16="http://schemas.microsoft.com/office/drawing/2014/main" id="{8B4C2301-11F3-574E-89D3-D0A0509F69E4}"/>
              </a:ext>
            </a:extLst>
          </p:cNvPr>
          <p:cNvSpPr>
            <a:spLocks noGrp="1"/>
          </p:cNvSpPr>
          <p:nvPr>
            <p:ph type="ftr" sz="quarter" idx="11"/>
          </p:nvPr>
        </p:nvSpPr>
        <p:spPr/>
        <p:txBody>
          <a:bodyPr/>
          <a:lstStyle>
            <a:lvl1pPr>
              <a:defRPr/>
            </a:lvl1pPr>
          </a:lstStyle>
          <a:p>
            <a:endParaRPr lang="en-US" altLang="en-VN"/>
          </a:p>
        </p:txBody>
      </p:sp>
      <p:sp>
        <p:nvSpPr>
          <p:cNvPr id="7" name="Slide Number Placeholder 6">
            <a:extLst>
              <a:ext uri="{FF2B5EF4-FFF2-40B4-BE49-F238E27FC236}">
                <a16:creationId xmlns:a16="http://schemas.microsoft.com/office/drawing/2014/main" id="{E0576811-A877-6845-BE07-B0E890CC4450}"/>
              </a:ext>
            </a:extLst>
          </p:cNvPr>
          <p:cNvSpPr>
            <a:spLocks noGrp="1"/>
          </p:cNvSpPr>
          <p:nvPr>
            <p:ph type="sldNum" sz="quarter" idx="12"/>
          </p:nvPr>
        </p:nvSpPr>
        <p:spPr/>
        <p:txBody>
          <a:bodyPr/>
          <a:lstStyle>
            <a:lvl1pPr>
              <a:defRPr/>
            </a:lvl1pPr>
          </a:lstStyle>
          <a:p>
            <a:fld id="{1B7F3474-C9FA-3249-85D7-7A66F42B3B1E}" type="slidenum">
              <a:rPr lang="en-US" altLang="en-VN"/>
              <a:pPr/>
              <a:t>‹#›</a:t>
            </a:fld>
            <a:endParaRPr lang="en-US" altLang="en-VN"/>
          </a:p>
        </p:txBody>
      </p:sp>
    </p:spTree>
    <p:extLst>
      <p:ext uri="{BB962C8B-B14F-4D97-AF65-F5344CB8AC3E}">
        <p14:creationId xmlns:p14="http://schemas.microsoft.com/office/powerpoint/2010/main" val="111237214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150A4-F198-554D-ADB0-90799A9205F7}"/>
              </a:ext>
            </a:extLst>
          </p:cNvPr>
          <p:cNvSpPr>
            <a:spLocks noGrp="1"/>
          </p:cNvSpPr>
          <p:nvPr>
            <p:ph type="title"/>
          </p:nvPr>
        </p:nvSpPr>
        <p:spPr>
          <a:xfrm>
            <a:off x="840317" y="365126"/>
            <a:ext cx="10515600" cy="1325563"/>
          </a:xfr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E54044D0-B624-694F-8EAD-741FDB5B0002}"/>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D557DB-5FF9-DB49-8D5E-7D2AF670B00B}"/>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E297FFD7-3F8D-4B4F-967C-69DD081EAE0F}"/>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7882E1-4452-A14D-A001-50F8C4D6C513}"/>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FA2D8B81-9D49-E44C-83DE-2261509B6052}"/>
              </a:ext>
            </a:extLst>
          </p:cNvPr>
          <p:cNvSpPr>
            <a:spLocks noGrp="1"/>
          </p:cNvSpPr>
          <p:nvPr>
            <p:ph type="dt" sz="half" idx="10"/>
          </p:nvPr>
        </p:nvSpPr>
        <p:spPr/>
        <p:txBody>
          <a:bodyPr/>
          <a:lstStyle>
            <a:lvl1pPr>
              <a:defRPr/>
            </a:lvl1pPr>
          </a:lstStyle>
          <a:p>
            <a:endParaRPr lang="en-US" altLang="en-VN"/>
          </a:p>
        </p:txBody>
      </p:sp>
      <p:sp>
        <p:nvSpPr>
          <p:cNvPr id="8" name="Footer Placeholder 7">
            <a:extLst>
              <a:ext uri="{FF2B5EF4-FFF2-40B4-BE49-F238E27FC236}">
                <a16:creationId xmlns:a16="http://schemas.microsoft.com/office/drawing/2014/main" id="{8681D973-964B-884D-94F3-E30FF268C55B}"/>
              </a:ext>
            </a:extLst>
          </p:cNvPr>
          <p:cNvSpPr>
            <a:spLocks noGrp="1"/>
          </p:cNvSpPr>
          <p:nvPr>
            <p:ph type="ftr" sz="quarter" idx="11"/>
          </p:nvPr>
        </p:nvSpPr>
        <p:spPr/>
        <p:txBody>
          <a:bodyPr/>
          <a:lstStyle>
            <a:lvl1pPr>
              <a:defRPr/>
            </a:lvl1pPr>
          </a:lstStyle>
          <a:p>
            <a:endParaRPr lang="en-US" altLang="en-VN"/>
          </a:p>
        </p:txBody>
      </p:sp>
      <p:sp>
        <p:nvSpPr>
          <p:cNvPr id="9" name="Slide Number Placeholder 8">
            <a:extLst>
              <a:ext uri="{FF2B5EF4-FFF2-40B4-BE49-F238E27FC236}">
                <a16:creationId xmlns:a16="http://schemas.microsoft.com/office/drawing/2014/main" id="{13E256CF-2F6C-2047-81B5-93FDF3172C63}"/>
              </a:ext>
            </a:extLst>
          </p:cNvPr>
          <p:cNvSpPr>
            <a:spLocks noGrp="1"/>
          </p:cNvSpPr>
          <p:nvPr>
            <p:ph type="sldNum" sz="quarter" idx="12"/>
          </p:nvPr>
        </p:nvSpPr>
        <p:spPr/>
        <p:txBody>
          <a:bodyPr/>
          <a:lstStyle>
            <a:lvl1pPr>
              <a:defRPr/>
            </a:lvl1pPr>
          </a:lstStyle>
          <a:p>
            <a:fld id="{7D39CBE8-6D0F-DD47-81C6-826E9F5A62C7}" type="slidenum">
              <a:rPr lang="en-US" altLang="en-VN"/>
              <a:pPr/>
              <a:t>‹#›</a:t>
            </a:fld>
            <a:endParaRPr lang="en-US" altLang="en-VN"/>
          </a:p>
        </p:txBody>
      </p:sp>
    </p:spTree>
    <p:extLst>
      <p:ext uri="{BB962C8B-B14F-4D97-AF65-F5344CB8AC3E}">
        <p14:creationId xmlns:p14="http://schemas.microsoft.com/office/powerpoint/2010/main" val="16043604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EFEEA-2A94-384C-AB49-CF5A5BCEA53D}"/>
              </a:ext>
            </a:extLst>
          </p:cNvPr>
          <p:cNvSpPr>
            <a:spLocks noGrp="1"/>
          </p:cNvSpPr>
          <p:nvPr>
            <p:ph type="title"/>
          </p:nvPr>
        </p:nvSpPr>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3DC811D9-3AAC-8C4E-8B02-69BD13166475}"/>
              </a:ext>
            </a:extLst>
          </p:cNvPr>
          <p:cNvSpPr>
            <a:spLocks noGrp="1"/>
          </p:cNvSpPr>
          <p:nvPr>
            <p:ph type="dt" sz="half" idx="10"/>
          </p:nvPr>
        </p:nvSpPr>
        <p:spPr/>
        <p:txBody>
          <a:bodyPr/>
          <a:lstStyle>
            <a:lvl1pPr>
              <a:defRPr/>
            </a:lvl1pPr>
          </a:lstStyle>
          <a:p>
            <a:endParaRPr lang="en-US" altLang="en-VN"/>
          </a:p>
        </p:txBody>
      </p:sp>
      <p:sp>
        <p:nvSpPr>
          <p:cNvPr id="4" name="Footer Placeholder 3">
            <a:extLst>
              <a:ext uri="{FF2B5EF4-FFF2-40B4-BE49-F238E27FC236}">
                <a16:creationId xmlns:a16="http://schemas.microsoft.com/office/drawing/2014/main" id="{71A46FF3-5B37-6D45-935E-F4E13BA42225}"/>
              </a:ext>
            </a:extLst>
          </p:cNvPr>
          <p:cNvSpPr>
            <a:spLocks noGrp="1"/>
          </p:cNvSpPr>
          <p:nvPr>
            <p:ph type="ftr" sz="quarter" idx="11"/>
          </p:nvPr>
        </p:nvSpPr>
        <p:spPr/>
        <p:txBody>
          <a:bodyPr/>
          <a:lstStyle>
            <a:lvl1pPr>
              <a:defRPr/>
            </a:lvl1pPr>
          </a:lstStyle>
          <a:p>
            <a:endParaRPr lang="en-US" altLang="en-VN"/>
          </a:p>
        </p:txBody>
      </p:sp>
      <p:sp>
        <p:nvSpPr>
          <p:cNvPr id="5" name="Slide Number Placeholder 4">
            <a:extLst>
              <a:ext uri="{FF2B5EF4-FFF2-40B4-BE49-F238E27FC236}">
                <a16:creationId xmlns:a16="http://schemas.microsoft.com/office/drawing/2014/main" id="{B1014D99-FB61-D442-BA2E-B6D05A37736D}"/>
              </a:ext>
            </a:extLst>
          </p:cNvPr>
          <p:cNvSpPr>
            <a:spLocks noGrp="1"/>
          </p:cNvSpPr>
          <p:nvPr>
            <p:ph type="sldNum" sz="quarter" idx="12"/>
          </p:nvPr>
        </p:nvSpPr>
        <p:spPr/>
        <p:txBody>
          <a:bodyPr/>
          <a:lstStyle>
            <a:lvl1pPr>
              <a:defRPr/>
            </a:lvl1pPr>
          </a:lstStyle>
          <a:p>
            <a:fld id="{99AE8FBB-EE8C-0147-AA02-05775077A734}" type="slidenum">
              <a:rPr lang="en-US" altLang="en-VN"/>
              <a:pPr/>
              <a:t>‹#›</a:t>
            </a:fld>
            <a:endParaRPr lang="en-US" altLang="en-VN"/>
          </a:p>
        </p:txBody>
      </p:sp>
    </p:spTree>
    <p:extLst>
      <p:ext uri="{BB962C8B-B14F-4D97-AF65-F5344CB8AC3E}">
        <p14:creationId xmlns:p14="http://schemas.microsoft.com/office/powerpoint/2010/main" val="306084882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58785B-7496-6C48-95C9-FAE83B9894A5}"/>
              </a:ext>
            </a:extLst>
          </p:cNvPr>
          <p:cNvSpPr>
            <a:spLocks noGrp="1"/>
          </p:cNvSpPr>
          <p:nvPr>
            <p:ph type="dt" sz="half" idx="10"/>
          </p:nvPr>
        </p:nvSpPr>
        <p:spPr/>
        <p:txBody>
          <a:bodyPr/>
          <a:lstStyle>
            <a:lvl1pPr>
              <a:defRPr/>
            </a:lvl1pPr>
          </a:lstStyle>
          <a:p>
            <a:endParaRPr lang="en-US" altLang="en-VN"/>
          </a:p>
        </p:txBody>
      </p:sp>
      <p:sp>
        <p:nvSpPr>
          <p:cNvPr id="3" name="Footer Placeholder 2">
            <a:extLst>
              <a:ext uri="{FF2B5EF4-FFF2-40B4-BE49-F238E27FC236}">
                <a16:creationId xmlns:a16="http://schemas.microsoft.com/office/drawing/2014/main" id="{17FEC972-2C52-AE44-B620-C1D13CF25C22}"/>
              </a:ext>
            </a:extLst>
          </p:cNvPr>
          <p:cNvSpPr>
            <a:spLocks noGrp="1"/>
          </p:cNvSpPr>
          <p:nvPr>
            <p:ph type="ftr" sz="quarter" idx="11"/>
          </p:nvPr>
        </p:nvSpPr>
        <p:spPr/>
        <p:txBody>
          <a:bodyPr/>
          <a:lstStyle>
            <a:lvl1pPr>
              <a:defRPr/>
            </a:lvl1pPr>
          </a:lstStyle>
          <a:p>
            <a:endParaRPr lang="en-US" altLang="en-VN"/>
          </a:p>
        </p:txBody>
      </p:sp>
      <p:sp>
        <p:nvSpPr>
          <p:cNvPr id="4" name="Slide Number Placeholder 3">
            <a:extLst>
              <a:ext uri="{FF2B5EF4-FFF2-40B4-BE49-F238E27FC236}">
                <a16:creationId xmlns:a16="http://schemas.microsoft.com/office/drawing/2014/main" id="{847DE958-9ABF-F640-B8EB-B002F452B730}"/>
              </a:ext>
            </a:extLst>
          </p:cNvPr>
          <p:cNvSpPr>
            <a:spLocks noGrp="1"/>
          </p:cNvSpPr>
          <p:nvPr>
            <p:ph type="sldNum" sz="quarter" idx="12"/>
          </p:nvPr>
        </p:nvSpPr>
        <p:spPr/>
        <p:txBody>
          <a:bodyPr/>
          <a:lstStyle>
            <a:lvl1pPr>
              <a:defRPr/>
            </a:lvl1pPr>
          </a:lstStyle>
          <a:p>
            <a:fld id="{DE5B57E7-D8A4-7E4D-8D43-CDFD8C47AAFA}" type="slidenum">
              <a:rPr lang="en-US" altLang="en-VN"/>
              <a:pPr/>
              <a:t>‹#›</a:t>
            </a:fld>
            <a:endParaRPr lang="en-US" altLang="en-VN"/>
          </a:p>
        </p:txBody>
      </p:sp>
    </p:spTree>
    <p:extLst>
      <p:ext uri="{BB962C8B-B14F-4D97-AF65-F5344CB8AC3E}">
        <p14:creationId xmlns:p14="http://schemas.microsoft.com/office/powerpoint/2010/main" val="19083844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theme" Target="../theme/theme10.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11.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2.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2.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13.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slideLayout" Target="../slideLayouts/slideLayout138.xml"/><Relationship Id="rId18" Type="http://schemas.openxmlformats.org/officeDocument/2006/relationships/slideLayout" Target="../slideLayouts/slideLayout143.xml"/><Relationship Id="rId26" Type="http://schemas.openxmlformats.org/officeDocument/2006/relationships/slideLayout" Target="../slideLayouts/slideLayout151.xml"/><Relationship Id="rId3" Type="http://schemas.openxmlformats.org/officeDocument/2006/relationships/slideLayout" Target="../slideLayouts/slideLayout128.xml"/><Relationship Id="rId21" Type="http://schemas.openxmlformats.org/officeDocument/2006/relationships/slideLayout" Target="../slideLayouts/slideLayout146.xml"/><Relationship Id="rId7" Type="http://schemas.openxmlformats.org/officeDocument/2006/relationships/slideLayout" Target="../slideLayouts/slideLayout132.xml"/><Relationship Id="rId12" Type="http://schemas.openxmlformats.org/officeDocument/2006/relationships/slideLayout" Target="../slideLayouts/slideLayout137.xml"/><Relationship Id="rId17" Type="http://schemas.openxmlformats.org/officeDocument/2006/relationships/slideLayout" Target="../slideLayouts/slideLayout142.xml"/><Relationship Id="rId25" Type="http://schemas.openxmlformats.org/officeDocument/2006/relationships/slideLayout" Target="../slideLayouts/slideLayout150.xml"/><Relationship Id="rId33" Type="http://schemas.openxmlformats.org/officeDocument/2006/relationships/theme" Target="../theme/theme14.xml"/><Relationship Id="rId2" Type="http://schemas.openxmlformats.org/officeDocument/2006/relationships/slideLayout" Target="../slideLayouts/slideLayout127.xml"/><Relationship Id="rId16" Type="http://schemas.openxmlformats.org/officeDocument/2006/relationships/slideLayout" Target="../slideLayouts/slideLayout141.xml"/><Relationship Id="rId20" Type="http://schemas.openxmlformats.org/officeDocument/2006/relationships/slideLayout" Target="../slideLayouts/slideLayout145.xml"/><Relationship Id="rId29" Type="http://schemas.openxmlformats.org/officeDocument/2006/relationships/slideLayout" Target="../slideLayouts/slideLayout154.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24" Type="http://schemas.openxmlformats.org/officeDocument/2006/relationships/slideLayout" Target="../slideLayouts/slideLayout149.xml"/><Relationship Id="rId32" Type="http://schemas.openxmlformats.org/officeDocument/2006/relationships/slideLayout" Target="../slideLayouts/slideLayout157.xml"/><Relationship Id="rId5" Type="http://schemas.openxmlformats.org/officeDocument/2006/relationships/slideLayout" Target="../slideLayouts/slideLayout130.xml"/><Relationship Id="rId15" Type="http://schemas.openxmlformats.org/officeDocument/2006/relationships/slideLayout" Target="../slideLayouts/slideLayout140.xml"/><Relationship Id="rId23" Type="http://schemas.openxmlformats.org/officeDocument/2006/relationships/slideLayout" Target="../slideLayouts/slideLayout148.xml"/><Relationship Id="rId28" Type="http://schemas.openxmlformats.org/officeDocument/2006/relationships/slideLayout" Target="../slideLayouts/slideLayout153.xml"/><Relationship Id="rId10" Type="http://schemas.openxmlformats.org/officeDocument/2006/relationships/slideLayout" Target="../slideLayouts/slideLayout135.xml"/><Relationship Id="rId19" Type="http://schemas.openxmlformats.org/officeDocument/2006/relationships/slideLayout" Target="../slideLayouts/slideLayout144.xml"/><Relationship Id="rId31" Type="http://schemas.openxmlformats.org/officeDocument/2006/relationships/slideLayout" Target="../slideLayouts/slideLayout156.xml"/><Relationship Id="rId4" Type="http://schemas.openxmlformats.org/officeDocument/2006/relationships/slideLayout" Target="../slideLayouts/slideLayout129.xml"/><Relationship Id="rId9" Type="http://schemas.openxmlformats.org/officeDocument/2006/relationships/slideLayout" Target="../slideLayouts/slideLayout134.xml"/><Relationship Id="rId14" Type="http://schemas.openxmlformats.org/officeDocument/2006/relationships/slideLayout" Target="../slideLayouts/slideLayout139.xml"/><Relationship Id="rId22" Type="http://schemas.openxmlformats.org/officeDocument/2006/relationships/slideLayout" Target="../slideLayouts/slideLayout147.xml"/><Relationship Id="rId27" Type="http://schemas.openxmlformats.org/officeDocument/2006/relationships/slideLayout" Target="../slideLayouts/slideLayout152.xml"/><Relationship Id="rId30" Type="http://schemas.openxmlformats.org/officeDocument/2006/relationships/slideLayout" Target="../slideLayouts/slideLayout15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5.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theme" Target="../theme/theme15.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6.xml"/><Relationship Id="rId13" Type="http://schemas.openxmlformats.org/officeDocument/2006/relationships/slideLayout" Target="../slideLayouts/slideLayout181.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slideLayout" Target="../slideLayouts/slideLayout180.xml"/><Relationship Id="rId2" Type="http://schemas.openxmlformats.org/officeDocument/2006/relationships/slideLayout" Target="../slideLayouts/slideLayout170.xml"/><Relationship Id="rId16" Type="http://schemas.openxmlformats.org/officeDocument/2006/relationships/image" Target="../media/image11.jpg"/><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5" Type="http://schemas.openxmlformats.org/officeDocument/2006/relationships/theme" Target="../theme/theme16.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 Id="rId14" Type="http://schemas.openxmlformats.org/officeDocument/2006/relationships/slideLayout" Target="../slideLayouts/slideLayout182.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0.xml"/><Relationship Id="rId13" Type="http://schemas.openxmlformats.org/officeDocument/2006/relationships/slideLayout" Target="../slideLayouts/slideLayout195.xml"/><Relationship Id="rId18" Type="http://schemas.openxmlformats.org/officeDocument/2006/relationships/slideLayout" Target="../slideLayouts/slideLayout200.xml"/><Relationship Id="rId26" Type="http://schemas.openxmlformats.org/officeDocument/2006/relationships/slideLayout" Target="../slideLayouts/slideLayout208.xml"/><Relationship Id="rId3" Type="http://schemas.openxmlformats.org/officeDocument/2006/relationships/slideLayout" Target="../slideLayouts/slideLayout185.xml"/><Relationship Id="rId21" Type="http://schemas.openxmlformats.org/officeDocument/2006/relationships/slideLayout" Target="../slideLayouts/slideLayout203.xml"/><Relationship Id="rId7" Type="http://schemas.openxmlformats.org/officeDocument/2006/relationships/slideLayout" Target="../slideLayouts/slideLayout189.xml"/><Relationship Id="rId12" Type="http://schemas.openxmlformats.org/officeDocument/2006/relationships/slideLayout" Target="../slideLayouts/slideLayout194.xml"/><Relationship Id="rId17" Type="http://schemas.openxmlformats.org/officeDocument/2006/relationships/slideLayout" Target="../slideLayouts/slideLayout199.xml"/><Relationship Id="rId25" Type="http://schemas.openxmlformats.org/officeDocument/2006/relationships/slideLayout" Target="../slideLayouts/slideLayout207.xml"/><Relationship Id="rId2" Type="http://schemas.openxmlformats.org/officeDocument/2006/relationships/slideLayout" Target="../slideLayouts/slideLayout184.xml"/><Relationship Id="rId16" Type="http://schemas.openxmlformats.org/officeDocument/2006/relationships/slideLayout" Target="../slideLayouts/slideLayout198.xml"/><Relationship Id="rId20" Type="http://schemas.openxmlformats.org/officeDocument/2006/relationships/slideLayout" Target="../slideLayouts/slideLayout202.xml"/><Relationship Id="rId29" Type="http://schemas.openxmlformats.org/officeDocument/2006/relationships/image" Target="../media/image12.jpg"/><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24" Type="http://schemas.openxmlformats.org/officeDocument/2006/relationships/slideLayout" Target="../slideLayouts/slideLayout206.xml"/><Relationship Id="rId5" Type="http://schemas.openxmlformats.org/officeDocument/2006/relationships/slideLayout" Target="../slideLayouts/slideLayout187.xml"/><Relationship Id="rId15" Type="http://schemas.openxmlformats.org/officeDocument/2006/relationships/slideLayout" Target="../slideLayouts/slideLayout197.xml"/><Relationship Id="rId23" Type="http://schemas.openxmlformats.org/officeDocument/2006/relationships/slideLayout" Target="../slideLayouts/slideLayout205.xml"/><Relationship Id="rId28" Type="http://schemas.openxmlformats.org/officeDocument/2006/relationships/theme" Target="../theme/theme17.xml"/><Relationship Id="rId10" Type="http://schemas.openxmlformats.org/officeDocument/2006/relationships/slideLayout" Target="../slideLayouts/slideLayout192.xml"/><Relationship Id="rId19" Type="http://schemas.openxmlformats.org/officeDocument/2006/relationships/slideLayout" Target="../slideLayouts/slideLayout201.xml"/><Relationship Id="rId4" Type="http://schemas.openxmlformats.org/officeDocument/2006/relationships/slideLayout" Target="../slideLayouts/slideLayout186.xml"/><Relationship Id="rId9" Type="http://schemas.openxmlformats.org/officeDocument/2006/relationships/slideLayout" Target="../slideLayouts/slideLayout191.xml"/><Relationship Id="rId14" Type="http://schemas.openxmlformats.org/officeDocument/2006/relationships/slideLayout" Target="../slideLayouts/slideLayout196.xml"/><Relationship Id="rId22" Type="http://schemas.openxmlformats.org/officeDocument/2006/relationships/slideLayout" Target="../slideLayouts/slideLayout204.xml"/><Relationship Id="rId27" Type="http://schemas.openxmlformats.org/officeDocument/2006/relationships/slideLayout" Target="../slideLayouts/slideLayout209.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slideLayout" Target="../slideLayouts/slideLayout222.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slideLayout" Target="../slideLayouts/slideLayout221.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5" Type="http://schemas.openxmlformats.org/officeDocument/2006/relationships/theme" Target="../theme/theme18.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 Id="rId14" Type="http://schemas.openxmlformats.org/officeDocument/2006/relationships/slideLayout" Target="../slideLayouts/slideLayout22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4.xml"/><Relationship Id="rId7" Type="http://schemas.openxmlformats.org/officeDocument/2006/relationships/theme" Target="../theme/theme5.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5" Type="http://schemas.openxmlformats.org/officeDocument/2006/relationships/slideLayout" Target="../slideLayouts/slideLayout46.xml"/><Relationship Id="rId4"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63.xml"/><Relationship Id="rId7" Type="http://schemas.openxmlformats.org/officeDocument/2006/relationships/theme" Target="../theme/theme7.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5" Type="http://schemas.openxmlformats.org/officeDocument/2006/relationships/slideLayout" Target="../slideLayouts/slideLayout65.xml"/><Relationship Id="rId4" Type="http://schemas.openxmlformats.org/officeDocument/2006/relationships/slideLayout" Target="../slideLayouts/slideLayout64.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69.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theme" Target="../theme/theme8.xml"/><Relationship Id="rId5" Type="http://schemas.openxmlformats.org/officeDocument/2006/relationships/slideLayout" Target="../slideLayouts/slideLayout71.xml"/><Relationship Id="rId4" Type="http://schemas.openxmlformats.org/officeDocument/2006/relationships/slideLayout" Target="../slideLayouts/slideLayout7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9.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CA8E28-CC16-74A3-1F90-D347D5C1B5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2CB83F-8F8B-F746-DC47-C01781D042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D9E8BF-6D62-B27C-1267-0953F22596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994EAD-5931-42B4-A967-B0CAFCEE2273}" type="datetimeFigureOut">
              <a:rPr lang="en-US" smtClean="0"/>
              <a:t>18/5/2026</a:t>
            </a:fld>
            <a:endParaRPr lang="en-US"/>
          </a:p>
        </p:txBody>
      </p:sp>
      <p:sp>
        <p:nvSpPr>
          <p:cNvPr id="5" name="Footer Placeholder 4">
            <a:extLst>
              <a:ext uri="{FF2B5EF4-FFF2-40B4-BE49-F238E27FC236}">
                <a16:creationId xmlns:a16="http://schemas.microsoft.com/office/drawing/2014/main" id="{6FDEA228-0D68-90FF-8807-13102B584D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5FB57ED-E828-4A1D-6E81-9E94035482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FB4CFE-5360-4BE2-82DB-4CEF179B14F9}" type="slidenum">
              <a:rPr lang="en-US" smtClean="0"/>
              <a:t>‹#›</a:t>
            </a:fld>
            <a:endParaRPr lang="en-US"/>
          </a:p>
        </p:txBody>
      </p:sp>
    </p:spTree>
    <p:extLst>
      <p:ext uri="{BB962C8B-B14F-4D97-AF65-F5344CB8AC3E}">
        <p14:creationId xmlns:p14="http://schemas.microsoft.com/office/powerpoint/2010/main" val="14229045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a:gsLst>
            <a:gs pos="0">
              <a:schemeClr val="lt1"/>
            </a:gs>
            <a:gs pos="100000">
              <a:schemeClr val="lt2"/>
            </a:gs>
          </a:gsLst>
          <a:lin ang="5400012"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63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2800"/>
              <a:buFont typeface="Orbitron"/>
              <a:buNone/>
              <a:defRPr sz="2800" b="1">
                <a:solidFill>
                  <a:schemeClr val="dk1"/>
                </a:solidFill>
                <a:latin typeface="Orbitron"/>
                <a:ea typeface="Orbitron"/>
                <a:cs typeface="Orbitron"/>
                <a:sym typeface="Orbitron"/>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1pPr>
            <a:lvl2pPr marL="914400" lvl="1" indent="-31750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2pPr>
            <a:lvl3pPr marL="1371600" lvl="2" indent="-31750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3pPr>
            <a:lvl4pPr marL="1828800" lvl="3" indent="-31750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4pPr>
            <a:lvl5pPr marL="2286000" lvl="4" indent="-31750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5pPr>
            <a:lvl6pPr marL="2743200" lvl="5" indent="-31750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6pPr>
            <a:lvl7pPr marL="3200400" lvl="6" indent="-31750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7pPr>
            <a:lvl8pPr marL="3657600" lvl="7" indent="-31750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8pPr>
            <a:lvl9pPr marL="4114800" lvl="8" indent="-317500">
              <a:lnSpc>
                <a:spcPct val="100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2855414592"/>
      </p:ext>
    </p:extLst>
  </p:cSld>
  <p:clrMap bg1="lt1" tx1="dk1" bg2="dk2" tx2="lt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AB28DE1-5A2C-7A43-B0D0-BFE8DF1F6EC9}"/>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VN"/>
              <a:t>Click to edit Master title style</a:t>
            </a:r>
          </a:p>
        </p:txBody>
      </p:sp>
      <p:sp>
        <p:nvSpPr>
          <p:cNvPr id="1027" name="Rectangle 3">
            <a:extLst>
              <a:ext uri="{FF2B5EF4-FFF2-40B4-BE49-F238E27FC236}">
                <a16:creationId xmlns:a16="http://schemas.microsoft.com/office/drawing/2014/main" id="{0FFC3C85-CB3D-244C-9152-AC20E9BA9B8C}"/>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VN"/>
              <a:t>Click to edit Master text styles</a:t>
            </a:r>
          </a:p>
          <a:p>
            <a:pPr lvl="1"/>
            <a:r>
              <a:rPr lang="en-US" altLang="en-VN"/>
              <a:t>Second level</a:t>
            </a:r>
          </a:p>
          <a:p>
            <a:pPr lvl="2"/>
            <a:r>
              <a:rPr lang="en-US" altLang="en-VN"/>
              <a:t>Third level</a:t>
            </a:r>
          </a:p>
          <a:p>
            <a:pPr lvl="3"/>
            <a:r>
              <a:rPr lang="en-US" altLang="en-VN"/>
              <a:t>Fourth level</a:t>
            </a:r>
          </a:p>
          <a:p>
            <a:pPr lvl="4"/>
            <a:r>
              <a:rPr lang="en-US" altLang="en-VN"/>
              <a:t>Fifth level</a:t>
            </a:r>
          </a:p>
        </p:txBody>
      </p:sp>
      <p:sp>
        <p:nvSpPr>
          <p:cNvPr id="1028" name="Rectangle 4">
            <a:extLst>
              <a:ext uri="{FF2B5EF4-FFF2-40B4-BE49-F238E27FC236}">
                <a16:creationId xmlns:a16="http://schemas.microsoft.com/office/drawing/2014/main" id="{C9CB75E3-B3C1-7D41-9827-B9581220003E}"/>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VN"/>
          </a:p>
        </p:txBody>
      </p:sp>
      <p:sp>
        <p:nvSpPr>
          <p:cNvPr id="1029" name="Rectangle 5">
            <a:extLst>
              <a:ext uri="{FF2B5EF4-FFF2-40B4-BE49-F238E27FC236}">
                <a16:creationId xmlns:a16="http://schemas.microsoft.com/office/drawing/2014/main" id="{DA7C492E-0F3E-234B-8A1C-D633BF4F5303}"/>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VN"/>
          </a:p>
        </p:txBody>
      </p:sp>
      <p:sp>
        <p:nvSpPr>
          <p:cNvPr id="1030" name="Rectangle 6">
            <a:extLst>
              <a:ext uri="{FF2B5EF4-FFF2-40B4-BE49-F238E27FC236}">
                <a16:creationId xmlns:a16="http://schemas.microsoft.com/office/drawing/2014/main" id="{DE478A6D-0907-3646-8457-B0F4CB9FD0A4}"/>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E11F2CBD-622D-AC49-A989-DEE06E6D3BB3}" type="slidenum">
              <a:rPr lang="en-US" altLang="en-VN"/>
              <a:pPr/>
              <a:t>‹#›</a:t>
            </a:fld>
            <a:endParaRPr lang="en-US" altLang="en-VN"/>
          </a:p>
        </p:txBody>
      </p:sp>
    </p:spTree>
    <p:extLst>
      <p:ext uri="{BB962C8B-B14F-4D97-AF65-F5344CB8AC3E}">
        <p14:creationId xmlns:p14="http://schemas.microsoft.com/office/powerpoint/2010/main" val="1366918417"/>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CCA519F-075A-1049-93CD-994077DD9BF4}"/>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2DE66AF2-0DE8-7B45-BB46-148452DBD7C0}"/>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4276" name="Rectangle 4">
            <a:extLst>
              <a:ext uri="{FF2B5EF4-FFF2-40B4-BE49-F238E27FC236}">
                <a16:creationId xmlns:a16="http://schemas.microsoft.com/office/drawing/2014/main" id="{82EC9D5F-6F53-2140-9377-438B1E53636A}"/>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b="0">
                <a:latin typeface="+mn-lt"/>
              </a:defRPr>
            </a:lvl1pPr>
          </a:lstStyle>
          <a:p>
            <a:pPr>
              <a:defRPr/>
            </a:pPr>
            <a:fld id="{D2DCFA63-72D0-6346-96D6-BE37426D5663}" type="datetime1">
              <a:rPr lang="en-US"/>
              <a:pPr>
                <a:defRPr/>
              </a:pPr>
              <a:t>18/5/2026</a:t>
            </a:fld>
            <a:endParaRPr lang="en-US"/>
          </a:p>
        </p:txBody>
      </p:sp>
      <p:sp>
        <p:nvSpPr>
          <p:cNvPr id="54277" name="Rectangle 5">
            <a:extLst>
              <a:ext uri="{FF2B5EF4-FFF2-40B4-BE49-F238E27FC236}">
                <a16:creationId xmlns:a16="http://schemas.microsoft.com/office/drawing/2014/main" id="{DF2C3A72-68D5-2E40-9FD0-9689D227FFCC}"/>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b="0">
                <a:latin typeface="+mn-lt"/>
              </a:defRPr>
            </a:lvl1pPr>
          </a:lstStyle>
          <a:p>
            <a:pPr>
              <a:defRPr/>
            </a:pPr>
            <a:r>
              <a:rPr lang="en-US"/>
              <a:t>Nguyễn Thị Duyến</a:t>
            </a:r>
          </a:p>
        </p:txBody>
      </p:sp>
      <p:sp>
        <p:nvSpPr>
          <p:cNvPr id="54278" name="Rectangle 6">
            <a:extLst>
              <a:ext uri="{FF2B5EF4-FFF2-40B4-BE49-F238E27FC236}">
                <a16:creationId xmlns:a16="http://schemas.microsoft.com/office/drawing/2014/main" id="{0031AC5F-B8CE-A144-B090-99170B3FAC9F}"/>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b="0">
                <a:latin typeface="Arial" panose="020B0604020202020204" pitchFamily="34" charset="0"/>
              </a:defRPr>
            </a:lvl1pPr>
          </a:lstStyle>
          <a:p>
            <a:fld id="{787850AA-638C-5A47-A257-8E67F4BC54C6}" type="slidenum">
              <a:rPr lang="en-US" altLang="en-US"/>
              <a:pPr/>
              <a:t>‹#›</a:t>
            </a:fld>
            <a:endParaRPr lang="en-US" altLang="en-US"/>
          </a:p>
        </p:txBody>
      </p:sp>
    </p:spTree>
    <p:extLst>
      <p:ext uri="{BB962C8B-B14F-4D97-AF65-F5344CB8AC3E}">
        <p14:creationId xmlns:p14="http://schemas.microsoft.com/office/powerpoint/2010/main" val="1955713950"/>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FFFB44C1-C934-FA49-8832-159A26B64B11}"/>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2291" name="Rectangle 3">
            <a:extLst>
              <a:ext uri="{FF2B5EF4-FFF2-40B4-BE49-F238E27FC236}">
                <a16:creationId xmlns:a16="http://schemas.microsoft.com/office/drawing/2014/main" id="{4337D494-CA25-FB4E-8CE0-7F8F1F212254}"/>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4276" name="Rectangle 4">
            <a:extLst>
              <a:ext uri="{FF2B5EF4-FFF2-40B4-BE49-F238E27FC236}">
                <a16:creationId xmlns:a16="http://schemas.microsoft.com/office/drawing/2014/main" id="{B87F0B0A-D0BE-6246-AEF4-6F92E930D32D}"/>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latin typeface="+mn-lt"/>
              </a:defRPr>
            </a:lvl1pPr>
          </a:lstStyle>
          <a:p>
            <a:pPr>
              <a:defRPr/>
            </a:pPr>
            <a:fld id="{68DDA485-ADEC-1143-B0AC-F65F3E14870C}" type="datetime1">
              <a:rPr lang="en-US"/>
              <a:pPr>
                <a:defRPr/>
              </a:pPr>
              <a:t>18/5/2026</a:t>
            </a:fld>
            <a:endParaRPr lang="en-US"/>
          </a:p>
        </p:txBody>
      </p:sp>
      <p:sp>
        <p:nvSpPr>
          <p:cNvPr id="54277" name="Rectangle 5">
            <a:extLst>
              <a:ext uri="{FF2B5EF4-FFF2-40B4-BE49-F238E27FC236}">
                <a16:creationId xmlns:a16="http://schemas.microsoft.com/office/drawing/2014/main" id="{66A51474-A98A-084C-8857-8AC134165916}"/>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mn-lt"/>
              </a:defRPr>
            </a:lvl1pPr>
          </a:lstStyle>
          <a:p>
            <a:pPr>
              <a:defRPr/>
            </a:pPr>
            <a:r>
              <a:rPr lang="en-US"/>
              <a:t>Nguyễn Thị Duyến</a:t>
            </a:r>
          </a:p>
        </p:txBody>
      </p:sp>
      <p:sp>
        <p:nvSpPr>
          <p:cNvPr id="54278" name="Rectangle 6">
            <a:extLst>
              <a:ext uri="{FF2B5EF4-FFF2-40B4-BE49-F238E27FC236}">
                <a16:creationId xmlns:a16="http://schemas.microsoft.com/office/drawing/2014/main" id="{3C4B3FE4-7CF1-C04D-A1BD-C8D2B10D37B3}"/>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anose="020B0604020202020204" pitchFamily="34" charset="0"/>
              </a:defRPr>
            </a:lvl1pPr>
          </a:lstStyle>
          <a:p>
            <a:fld id="{9BA953BA-2A20-2F4E-9BCF-82AC769764C9}" type="slidenum">
              <a:rPr lang="en-US" altLang="en-US"/>
              <a:pPr/>
              <a:t>‹#›</a:t>
            </a:fld>
            <a:endParaRPr lang="en-US" altLang="en-US"/>
          </a:p>
        </p:txBody>
      </p:sp>
    </p:spTree>
    <p:extLst>
      <p:ext uri="{BB962C8B-B14F-4D97-AF65-F5344CB8AC3E}">
        <p14:creationId xmlns:p14="http://schemas.microsoft.com/office/powerpoint/2010/main" val="4294802569"/>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67"/>
            <a:ext cx="10290000" cy="6376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lt1"/>
              </a:buClr>
              <a:buSzPts val="3300"/>
              <a:buFont typeface="Vidaloka"/>
              <a:buNone/>
              <a:defRPr sz="3300">
                <a:solidFill>
                  <a:schemeClr val="lt1"/>
                </a:solidFill>
                <a:latin typeface="Vidaloka"/>
                <a:ea typeface="Vidaloka"/>
                <a:cs typeface="Vidaloka"/>
                <a:sym typeface="Vidaloka"/>
              </a:defRPr>
            </a:lvl1pPr>
            <a:lvl2pPr lvl="1" algn="ctr">
              <a:spcBef>
                <a:spcPts val="0"/>
              </a:spcBef>
              <a:spcAft>
                <a:spcPts val="0"/>
              </a:spcAft>
              <a:buClr>
                <a:schemeClr val="lt1"/>
              </a:buClr>
              <a:buSzPts val="3300"/>
              <a:buFont typeface="Vidaloka"/>
              <a:buNone/>
              <a:defRPr sz="3300">
                <a:solidFill>
                  <a:schemeClr val="lt1"/>
                </a:solidFill>
                <a:latin typeface="Vidaloka"/>
                <a:ea typeface="Vidaloka"/>
                <a:cs typeface="Vidaloka"/>
                <a:sym typeface="Vidaloka"/>
              </a:defRPr>
            </a:lvl2pPr>
            <a:lvl3pPr lvl="2" algn="ctr">
              <a:spcBef>
                <a:spcPts val="0"/>
              </a:spcBef>
              <a:spcAft>
                <a:spcPts val="0"/>
              </a:spcAft>
              <a:buClr>
                <a:schemeClr val="lt1"/>
              </a:buClr>
              <a:buSzPts val="3300"/>
              <a:buFont typeface="Vidaloka"/>
              <a:buNone/>
              <a:defRPr sz="3300">
                <a:solidFill>
                  <a:schemeClr val="lt1"/>
                </a:solidFill>
                <a:latin typeface="Vidaloka"/>
                <a:ea typeface="Vidaloka"/>
                <a:cs typeface="Vidaloka"/>
                <a:sym typeface="Vidaloka"/>
              </a:defRPr>
            </a:lvl3pPr>
            <a:lvl4pPr lvl="3" algn="ctr">
              <a:spcBef>
                <a:spcPts val="0"/>
              </a:spcBef>
              <a:spcAft>
                <a:spcPts val="0"/>
              </a:spcAft>
              <a:buClr>
                <a:schemeClr val="lt1"/>
              </a:buClr>
              <a:buSzPts val="3300"/>
              <a:buFont typeface="Vidaloka"/>
              <a:buNone/>
              <a:defRPr sz="3300">
                <a:solidFill>
                  <a:schemeClr val="lt1"/>
                </a:solidFill>
                <a:latin typeface="Vidaloka"/>
                <a:ea typeface="Vidaloka"/>
                <a:cs typeface="Vidaloka"/>
                <a:sym typeface="Vidaloka"/>
              </a:defRPr>
            </a:lvl4pPr>
            <a:lvl5pPr lvl="4" algn="ctr">
              <a:spcBef>
                <a:spcPts val="0"/>
              </a:spcBef>
              <a:spcAft>
                <a:spcPts val="0"/>
              </a:spcAft>
              <a:buClr>
                <a:schemeClr val="lt1"/>
              </a:buClr>
              <a:buSzPts val="3300"/>
              <a:buFont typeface="Vidaloka"/>
              <a:buNone/>
              <a:defRPr sz="3300">
                <a:solidFill>
                  <a:schemeClr val="lt1"/>
                </a:solidFill>
                <a:latin typeface="Vidaloka"/>
                <a:ea typeface="Vidaloka"/>
                <a:cs typeface="Vidaloka"/>
                <a:sym typeface="Vidaloka"/>
              </a:defRPr>
            </a:lvl5pPr>
            <a:lvl6pPr lvl="5" algn="ctr">
              <a:spcBef>
                <a:spcPts val="0"/>
              </a:spcBef>
              <a:spcAft>
                <a:spcPts val="0"/>
              </a:spcAft>
              <a:buClr>
                <a:schemeClr val="lt1"/>
              </a:buClr>
              <a:buSzPts val="3300"/>
              <a:buFont typeface="Vidaloka"/>
              <a:buNone/>
              <a:defRPr sz="3300">
                <a:solidFill>
                  <a:schemeClr val="lt1"/>
                </a:solidFill>
                <a:latin typeface="Vidaloka"/>
                <a:ea typeface="Vidaloka"/>
                <a:cs typeface="Vidaloka"/>
                <a:sym typeface="Vidaloka"/>
              </a:defRPr>
            </a:lvl6pPr>
            <a:lvl7pPr lvl="6" algn="ctr">
              <a:spcBef>
                <a:spcPts val="0"/>
              </a:spcBef>
              <a:spcAft>
                <a:spcPts val="0"/>
              </a:spcAft>
              <a:buClr>
                <a:schemeClr val="lt1"/>
              </a:buClr>
              <a:buSzPts val="3300"/>
              <a:buFont typeface="Vidaloka"/>
              <a:buNone/>
              <a:defRPr sz="3300">
                <a:solidFill>
                  <a:schemeClr val="lt1"/>
                </a:solidFill>
                <a:latin typeface="Vidaloka"/>
                <a:ea typeface="Vidaloka"/>
                <a:cs typeface="Vidaloka"/>
                <a:sym typeface="Vidaloka"/>
              </a:defRPr>
            </a:lvl7pPr>
            <a:lvl8pPr lvl="7" algn="ctr">
              <a:spcBef>
                <a:spcPts val="0"/>
              </a:spcBef>
              <a:spcAft>
                <a:spcPts val="0"/>
              </a:spcAft>
              <a:buClr>
                <a:schemeClr val="lt1"/>
              </a:buClr>
              <a:buSzPts val="3300"/>
              <a:buFont typeface="Vidaloka"/>
              <a:buNone/>
              <a:defRPr sz="3300">
                <a:solidFill>
                  <a:schemeClr val="lt1"/>
                </a:solidFill>
                <a:latin typeface="Vidaloka"/>
                <a:ea typeface="Vidaloka"/>
                <a:cs typeface="Vidaloka"/>
                <a:sym typeface="Vidaloka"/>
              </a:defRPr>
            </a:lvl8pPr>
            <a:lvl9pPr lvl="8" algn="ctr">
              <a:spcBef>
                <a:spcPts val="0"/>
              </a:spcBef>
              <a:spcAft>
                <a:spcPts val="0"/>
              </a:spcAft>
              <a:buClr>
                <a:schemeClr val="lt1"/>
              </a:buClr>
              <a:buSzPts val="3300"/>
              <a:buFont typeface="Vidaloka"/>
              <a:buNone/>
              <a:defRPr sz="3300">
                <a:solidFill>
                  <a:schemeClr val="lt1"/>
                </a:solidFill>
                <a:latin typeface="Vidaloka"/>
                <a:ea typeface="Vidaloka"/>
                <a:cs typeface="Vidaloka"/>
                <a:sym typeface="Vidaloka"/>
              </a:defRPr>
            </a:lvl9pPr>
          </a:lstStyle>
          <a:p>
            <a:endParaRPr/>
          </a:p>
        </p:txBody>
      </p:sp>
      <p:sp>
        <p:nvSpPr>
          <p:cNvPr id="7" name="Google Shape;7;p1"/>
          <p:cNvSpPr txBox="1">
            <a:spLocks noGrp="1"/>
          </p:cNvSpPr>
          <p:nvPr>
            <p:ph type="body" idx="1"/>
          </p:nvPr>
        </p:nvSpPr>
        <p:spPr>
          <a:xfrm>
            <a:off x="950967" y="1729867"/>
            <a:ext cx="10290000" cy="43620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1"/>
              </a:buClr>
              <a:buSzPts val="1400"/>
              <a:buFont typeface="Quicksand"/>
              <a:buChar char="●"/>
              <a:defRPr>
                <a:solidFill>
                  <a:schemeClr val="lt1"/>
                </a:solidFill>
                <a:latin typeface="Quicksand"/>
                <a:ea typeface="Quicksand"/>
                <a:cs typeface="Quicksand"/>
                <a:sym typeface="Quicksand"/>
              </a:defRPr>
            </a:lvl1pPr>
            <a:lvl2pPr marL="914400" lvl="1"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2pPr>
            <a:lvl3pPr marL="1371600" lvl="2"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3pPr>
            <a:lvl4pPr marL="1828800" lvl="3"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4pPr>
            <a:lvl5pPr marL="2286000" lvl="4"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5pPr>
            <a:lvl6pPr marL="2743200" lvl="5"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6pPr>
            <a:lvl7pPr marL="3200400" lvl="6"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7pPr>
            <a:lvl8pPr marL="3657600" lvl="7"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8pPr>
            <a:lvl9pPr marL="4114800" lvl="8" indent="-317500">
              <a:lnSpc>
                <a:spcPct val="115000"/>
              </a:lnSpc>
              <a:spcBef>
                <a:spcPts val="1600"/>
              </a:spcBef>
              <a:spcAft>
                <a:spcPts val="1600"/>
              </a:spcAft>
              <a:buClr>
                <a:schemeClr val="lt1"/>
              </a:buClr>
              <a:buSzPts val="1400"/>
              <a:buFont typeface="Quicksand"/>
              <a:buChar char="■"/>
              <a:defRPr>
                <a:solidFill>
                  <a:schemeClr val="lt1"/>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4150102857"/>
      </p:ext>
    </p:extLst>
  </p:cSld>
  <p:clrMap bg1="lt1" tx1="dk1" bg2="dk2" tx2="lt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 id="2147483799" r:id="rId13"/>
    <p:sldLayoutId id="2147483800" r:id="rId14"/>
    <p:sldLayoutId id="2147483801" r:id="rId15"/>
    <p:sldLayoutId id="2147483802" r:id="rId16"/>
    <p:sldLayoutId id="2147483803" r:id="rId17"/>
    <p:sldLayoutId id="2147483804" r:id="rId18"/>
    <p:sldLayoutId id="2147483805" r:id="rId19"/>
    <p:sldLayoutId id="2147483806" r:id="rId20"/>
    <p:sldLayoutId id="2147483807" r:id="rId21"/>
    <p:sldLayoutId id="2147483808" r:id="rId22"/>
    <p:sldLayoutId id="2147483809" r:id="rId23"/>
    <p:sldLayoutId id="2147483810" r:id="rId24"/>
    <p:sldLayoutId id="2147483811" r:id="rId25"/>
    <p:sldLayoutId id="2147483812" r:id="rId26"/>
    <p:sldLayoutId id="2147483813" r:id="rId27"/>
    <p:sldLayoutId id="2147483814" r:id="rId28"/>
    <p:sldLayoutId id="2147483815" r:id="rId29"/>
    <p:sldLayoutId id="2147483816" r:id="rId30"/>
    <p:sldLayoutId id="2147483817" r:id="rId31"/>
    <p:sldLayoutId id="2147483818" r:id="rId3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5346457"/>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18/5/2026</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926581139"/>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 id="2147483843" r:id="rId12"/>
    <p:sldLayoutId id="2147483844" r:id="rId13"/>
    <p:sldLayoutId id="2147483845" r:id="rId14"/>
  </p:sldLayoutIdLs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a:blip r:embed="rId29">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Gloria Hallelujah"/>
              <a:buNone/>
              <a:defRPr sz="2800">
                <a:solidFill>
                  <a:schemeClr val="dk1"/>
                </a:solidFill>
                <a:latin typeface="Gloria Hallelujah"/>
                <a:ea typeface="Gloria Hallelujah"/>
                <a:cs typeface="Gloria Hallelujah"/>
                <a:sym typeface="Gloria Hallelujah"/>
              </a:defRPr>
            </a:lvl1pPr>
            <a:lvl2pPr lvl="1"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2pPr>
            <a:lvl3pPr lvl="2"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3pPr>
            <a:lvl4pPr lvl="3"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4pPr>
            <a:lvl5pPr lvl="4"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5pPr>
            <a:lvl6pPr lvl="5"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6pPr>
            <a:lvl7pPr lvl="6"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7pPr>
            <a:lvl8pPr lvl="7"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8pPr>
            <a:lvl9pPr lvl="8"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1pPr>
            <a:lvl2pPr marL="914400" lvl="1"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2pPr>
            <a:lvl3pPr marL="1371600" lvl="2"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3pPr>
            <a:lvl4pPr marL="1828800" lvl="3"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4pPr>
            <a:lvl5pPr marL="2286000" lvl="4"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5pPr>
            <a:lvl6pPr marL="2743200" lvl="5"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6pPr>
            <a:lvl7pPr marL="3200400" lvl="6"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7pPr>
            <a:lvl8pPr marL="3657600" lvl="7"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8pPr>
            <a:lvl9pPr marL="4114800" lvl="8"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9pPr>
          </a:lstStyle>
          <a:p>
            <a:endParaRPr/>
          </a:p>
        </p:txBody>
      </p:sp>
    </p:spTree>
    <p:extLst>
      <p:ext uri="{BB962C8B-B14F-4D97-AF65-F5344CB8AC3E}">
        <p14:creationId xmlns:p14="http://schemas.microsoft.com/office/powerpoint/2010/main" val="3449543561"/>
      </p:ext>
    </p:extLst>
  </p:cSld>
  <p:clrMap bg1="lt1" tx1="dk1" bg2="dk2" tx2="lt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 id="2147483858" r:id="rId12"/>
    <p:sldLayoutId id="2147483859" r:id="rId13"/>
    <p:sldLayoutId id="2147483860" r:id="rId14"/>
    <p:sldLayoutId id="2147483861" r:id="rId15"/>
    <p:sldLayoutId id="2147483862" r:id="rId16"/>
    <p:sldLayoutId id="2147483863" r:id="rId17"/>
    <p:sldLayoutId id="2147483864" r:id="rId18"/>
    <p:sldLayoutId id="2147483865" r:id="rId19"/>
    <p:sldLayoutId id="2147483866" r:id="rId20"/>
    <p:sldLayoutId id="2147483867" r:id="rId21"/>
    <p:sldLayoutId id="2147483868" r:id="rId22"/>
    <p:sldLayoutId id="2147483869" r:id="rId23"/>
    <p:sldLayoutId id="2147483870" r:id="rId24"/>
    <p:sldLayoutId id="2147483871" r:id="rId25"/>
    <p:sldLayoutId id="2147483872" r:id="rId26"/>
    <p:sldLayoutId id="2147483873" r:id="rId2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A37EED4-E05E-524D-9557-E751A755FEB2}"/>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C8E7C1B1-0716-F341-B84D-3C012FFEB73B}"/>
              </a:ext>
            </a:extLst>
          </p:cNvPr>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5236" name="Rectangle 4">
            <a:extLst>
              <a:ext uri="{FF2B5EF4-FFF2-40B4-BE49-F238E27FC236}">
                <a16:creationId xmlns:a16="http://schemas.microsoft.com/office/drawing/2014/main" id="{4964D482-1296-5945-8DF2-C624E09820AF}"/>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400">
                <a:latin typeface="Arial" charset="0"/>
              </a:defRPr>
            </a:lvl1pPr>
          </a:lstStyle>
          <a:p>
            <a:pPr>
              <a:defRPr/>
            </a:pPr>
            <a:endParaRPr lang="en-US"/>
          </a:p>
        </p:txBody>
      </p:sp>
      <p:sp>
        <p:nvSpPr>
          <p:cNvPr id="95237" name="Rectangle 5">
            <a:extLst>
              <a:ext uri="{FF2B5EF4-FFF2-40B4-BE49-F238E27FC236}">
                <a16:creationId xmlns:a16="http://schemas.microsoft.com/office/drawing/2014/main" id="{41690AA0-3F75-8B40-B588-E4B6E584B51D}"/>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sz="1400">
                <a:latin typeface="Arial" charset="0"/>
              </a:defRPr>
            </a:lvl1pPr>
          </a:lstStyle>
          <a:p>
            <a:pPr>
              <a:defRPr/>
            </a:pPr>
            <a:endParaRPr lang="en-US"/>
          </a:p>
        </p:txBody>
      </p:sp>
      <p:sp>
        <p:nvSpPr>
          <p:cNvPr id="95238" name="Rectangle 6">
            <a:extLst>
              <a:ext uri="{FF2B5EF4-FFF2-40B4-BE49-F238E27FC236}">
                <a16:creationId xmlns:a16="http://schemas.microsoft.com/office/drawing/2014/main" id="{5F3B281C-4EA8-9146-9A57-4EED96A678E4}"/>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auto" hangingPunct="1">
              <a:spcBef>
                <a:spcPts val="0"/>
              </a:spcBef>
              <a:spcAft>
                <a:spcPts val="0"/>
              </a:spcAft>
              <a:defRPr sz="1400">
                <a:latin typeface="+mn-lt"/>
              </a:defRPr>
            </a:lvl1pPr>
          </a:lstStyle>
          <a:p>
            <a:pPr>
              <a:defRPr/>
            </a:pPr>
            <a:fld id="{67A87F95-FFC4-5A42-A872-3914D3B4233E}" type="slidenum">
              <a:rPr lang="en-US" altLang="en-US"/>
              <a:pPr>
                <a:defRPr/>
              </a:pPr>
              <a:t>‹#›</a:t>
            </a:fld>
            <a:endParaRPr lang="en-US" altLang="en-US"/>
          </a:p>
        </p:txBody>
      </p:sp>
    </p:spTree>
    <p:extLst>
      <p:ext uri="{BB962C8B-B14F-4D97-AF65-F5344CB8AC3E}">
        <p14:creationId xmlns:p14="http://schemas.microsoft.com/office/powerpoint/2010/main" val="3124630784"/>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 id="2147483900" r:id="rId12"/>
    <p:sldLayoutId id="2147483901" r:id="rId13"/>
    <p:sldLayoutId id="2147483902"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EB7477D-5BCE-5740-A113-5D5C6A39EAC8}"/>
              </a:ext>
            </a:extLst>
          </p:cNvPr>
          <p:cNvSpPr>
            <a:spLocks noGrp="1" noChangeArrowheads="1"/>
          </p:cNvSpPr>
          <p:nvPr>
            <p:ph type="title"/>
          </p:nvPr>
        </p:nvSpPr>
        <p:spPr bwMode="auto">
          <a:xfrm>
            <a:off x="609600" y="274639"/>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141FF2B8-FA21-6A4B-B3B2-ACC1FA2CC3CA}"/>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F8CB797E-ACDA-0443-B974-ACD2CDACAFA5}"/>
              </a:ext>
            </a:extLst>
          </p:cNvPr>
          <p:cNvSpPr>
            <a:spLocks noGrp="1" noChangeArrowheads="1"/>
          </p:cNvSpPr>
          <p:nvPr>
            <p:ph type="dt" sz="half" idx="2"/>
          </p:nvPr>
        </p:nvSpPr>
        <p:spPr bwMode="auto">
          <a:xfrm>
            <a:off x="609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1029" name="Rectangle 5">
            <a:extLst>
              <a:ext uri="{FF2B5EF4-FFF2-40B4-BE49-F238E27FC236}">
                <a16:creationId xmlns:a16="http://schemas.microsoft.com/office/drawing/2014/main" id="{93579D7E-5BF0-5A4B-A4DC-540220293673}"/>
              </a:ext>
            </a:extLst>
          </p:cNvPr>
          <p:cNvSpPr>
            <a:spLocks noGrp="1" noChangeArrowheads="1"/>
          </p:cNvSpPr>
          <p:nvPr>
            <p:ph type="ftr" sz="quarter" idx="3"/>
          </p:nvPr>
        </p:nvSpPr>
        <p:spPr bwMode="auto">
          <a:xfrm>
            <a:off x="4165600" y="6245225"/>
            <a:ext cx="3860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030" name="Rectangle 6">
            <a:extLst>
              <a:ext uri="{FF2B5EF4-FFF2-40B4-BE49-F238E27FC236}">
                <a16:creationId xmlns:a16="http://schemas.microsoft.com/office/drawing/2014/main" id="{9BF45526-E51A-7940-BA71-72CEB36A9696}"/>
              </a:ext>
            </a:extLst>
          </p:cNvPr>
          <p:cNvSpPr>
            <a:spLocks noGrp="1" noChangeArrowheads="1"/>
          </p:cNvSpPr>
          <p:nvPr>
            <p:ph type="sldNum" sz="quarter" idx="4"/>
          </p:nvPr>
        </p:nvSpPr>
        <p:spPr bwMode="auto">
          <a:xfrm>
            <a:off x="8737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B05BDD76-1660-0240-B7B6-7076E891A8EA}" type="slidenum">
              <a:rPr lang="en-US" altLang="en-US"/>
              <a:pPr>
                <a:defRPr/>
              </a:pPr>
              <a:t>‹#›</a:t>
            </a:fld>
            <a:endParaRPr lang="en-US" altLang="en-US"/>
          </a:p>
        </p:txBody>
      </p:sp>
    </p:spTree>
    <p:extLst>
      <p:ext uri="{BB962C8B-B14F-4D97-AF65-F5344CB8AC3E}">
        <p14:creationId xmlns:p14="http://schemas.microsoft.com/office/powerpoint/2010/main" val="33935132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89" algn="ctr" rtl="0" fontAlgn="base">
        <a:spcBef>
          <a:spcPct val="0"/>
        </a:spcBef>
        <a:spcAft>
          <a:spcPct val="0"/>
        </a:spcAft>
        <a:defRPr sz="4400">
          <a:solidFill>
            <a:schemeClr val="tx2"/>
          </a:solidFill>
          <a:latin typeface="Arial" charset="0"/>
        </a:defRPr>
      </a:lvl6pPr>
      <a:lvl7pPr marL="914377" algn="ctr" rtl="0" fontAlgn="base">
        <a:spcBef>
          <a:spcPct val="0"/>
        </a:spcBef>
        <a:spcAft>
          <a:spcPct val="0"/>
        </a:spcAft>
        <a:defRPr sz="4400">
          <a:solidFill>
            <a:schemeClr val="tx2"/>
          </a:solidFill>
          <a:latin typeface="Arial" charset="0"/>
        </a:defRPr>
      </a:lvl7pPr>
      <a:lvl8pPr marL="1371566" algn="ctr" rtl="0" fontAlgn="base">
        <a:spcBef>
          <a:spcPct val="0"/>
        </a:spcBef>
        <a:spcAft>
          <a:spcPct val="0"/>
        </a:spcAft>
        <a:defRPr sz="4400">
          <a:solidFill>
            <a:schemeClr val="tx2"/>
          </a:solidFill>
          <a:latin typeface="Arial" charset="0"/>
        </a:defRPr>
      </a:lvl8pPr>
      <a:lvl9pPr marL="1828754" algn="ctr" rtl="0" fontAlgn="base">
        <a:spcBef>
          <a:spcPct val="0"/>
        </a:spcBef>
        <a:spcAft>
          <a:spcPct val="0"/>
        </a:spcAft>
        <a:defRPr sz="4400">
          <a:solidFill>
            <a:schemeClr val="tx2"/>
          </a:solidFill>
          <a:latin typeface="Arial" charset="0"/>
        </a:defRPr>
      </a:lvl9pPr>
    </p:titleStyle>
    <p:bodyStyle>
      <a:lvl1pPr marL="342891" indent="-342891" algn="l" rtl="0" eaLnBrk="0" fontAlgn="base" hangingPunct="0">
        <a:spcBef>
          <a:spcPct val="20000"/>
        </a:spcBef>
        <a:spcAft>
          <a:spcPct val="0"/>
        </a:spcAft>
        <a:buChar char="•"/>
        <a:defRPr sz="3200">
          <a:solidFill>
            <a:schemeClr val="tx1"/>
          </a:solidFill>
          <a:latin typeface="+mn-lt"/>
          <a:ea typeface="+mn-ea"/>
          <a:cs typeface="+mn-cs"/>
        </a:defRPr>
      </a:lvl1pPr>
      <a:lvl2pPr marL="742932" indent="-285744" algn="l" rtl="0" eaLnBrk="0" fontAlgn="base" hangingPunct="0">
        <a:spcBef>
          <a:spcPct val="20000"/>
        </a:spcBef>
        <a:spcAft>
          <a:spcPct val="0"/>
        </a:spcAft>
        <a:buChar char="–"/>
        <a:defRPr sz="2800">
          <a:solidFill>
            <a:schemeClr val="tx1"/>
          </a:solidFill>
          <a:latin typeface="+mn-lt"/>
        </a:defRPr>
      </a:lvl2pPr>
      <a:lvl3pPr marL="1142971" indent="-228594" algn="l" rtl="0" eaLnBrk="0" fontAlgn="base" hangingPunct="0">
        <a:spcBef>
          <a:spcPct val="20000"/>
        </a:spcBef>
        <a:spcAft>
          <a:spcPct val="0"/>
        </a:spcAft>
        <a:buChar char="•"/>
        <a:defRPr sz="2400">
          <a:solidFill>
            <a:schemeClr val="tx1"/>
          </a:solidFill>
          <a:latin typeface="+mn-lt"/>
        </a:defRPr>
      </a:lvl3pPr>
      <a:lvl4pPr marL="1600160" indent="-228594" algn="l" rtl="0" eaLnBrk="0" fontAlgn="base" hangingPunct="0">
        <a:spcBef>
          <a:spcPct val="20000"/>
        </a:spcBef>
        <a:spcAft>
          <a:spcPct val="0"/>
        </a:spcAft>
        <a:buChar char="–"/>
        <a:defRPr sz="2000">
          <a:solidFill>
            <a:schemeClr val="tx1"/>
          </a:solidFill>
          <a:latin typeface="+mn-lt"/>
        </a:defRPr>
      </a:lvl4pPr>
      <a:lvl5pPr marL="2057349" indent="-228594" algn="l" rtl="0" eaLnBrk="0" fontAlgn="base" hangingPunct="0">
        <a:spcBef>
          <a:spcPct val="20000"/>
        </a:spcBef>
        <a:spcAft>
          <a:spcPct val="0"/>
        </a:spcAft>
        <a:buChar char="»"/>
        <a:defRPr sz="2000">
          <a:solidFill>
            <a:schemeClr val="tx1"/>
          </a:solidFill>
          <a:latin typeface="+mn-lt"/>
        </a:defRPr>
      </a:lvl5pPr>
      <a:lvl6pPr marL="2514537" indent="-228594" algn="l" rtl="0" fontAlgn="base">
        <a:spcBef>
          <a:spcPct val="20000"/>
        </a:spcBef>
        <a:spcAft>
          <a:spcPct val="0"/>
        </a:spcAft>
        <a:buChar char="»"/>
        <a:defRPr sz="2000">
          <a:solidFill>
            <a:schemeClr val="tx1"/>
          </a:solidFill>
          <a:latin typeface="+mn-lt"/>
        </a:defRPr>
      </a:lvl6pPr>
      <a:lvl7pPr marL="2971726" indent="-228594" algn="l" rtl="0" fontAlgn="base">
        <a:spcBef>
          <a:spcPct val="20000"/>
        </a:spcBef>
        <a:spcAft>
          <a:spcPct val="0"/>
        </a:spcAft>
        <a:buChar char="»"/>
        <a:defRPr sz="2000">
          <a:solidFill>
            <a:schemeClr val="tx1"/>
          </a:solidFill>
          <a:latin typeface="+mn-lt"/>
        </a:defRPr>
      </a:lvl7pPr>
      <a:lvl8pPr marL="3428914" indent="-228594" algn="l" rtl="0" fontAlgn="base">
        <a:spcBef>
          <a:spcPct val="20000"/>
        </a:spcBef>
        <a:spcAft>
          <a:spcPct val="0"/>
        </a:spcAft>
        <a:buChar char="»"/>
        <a:defRPr sz="2000">
          <a:solidFill>
            <a:schemeClr val="tx1"/>
          </a:solidFill>
          <a:latin typeface="+mn-lt"/>
        </a:defRPr>
      </a:lvl8pPr>
      <a:lvl9pPr marL="3886103" indent="-228594"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326633" y="1312353"/>
            <a:ext cx="9538800" cy="524800"/>
          </a:xfrm>
          <a:prstGeom prst="rect">
            <a:avLst/>
          </a:prstGeom>
          <a:noFill/>
          <a:ln>
            <a:noFill/>
          </a:ln>
        </p:spPr>
        <p:txBody>
          <a:bodyPr spcFirstLastPara="1" wrap="square" lIns="0" tIns="0" rIns="0" bIns="0" anchor="t" anchorCtr="0">
            <a:noAutofit/>
          </a:bodyPr>
          <a:lstStyle>
            <a:lvl1pPr lvl="0" rtl="0">
              <a:lnSpc>
                <a:spcPct val="90000"/>
              </a:lnSpc>
              <a:spcBef>
                <a:spcPts val="0"/>
              </a:spcBef>
              <a:spcAft>
                <a:spcPts val="0"/>
              </a:spcAft>
              <a:buClr>
                <a:schemeClr val="dk2"/>
              </a:buClr>
              <a:buSzPts val="3000"/>
              <a:buFont typeface="Vidaloka"/>
              <a:buNone/>
              <a:defRPr sz="3000">
                <a:solidFill>
                  <a:schemeClr val="dk2"/>
                </a:solidFill>
                <a:latin typeface="Vidaloka"/>
                <a:ea typeface="Vidaloka"/>
                <a:cs typeface="Vidaloka"/>
                <a:sym typeface="Vidaloka"/>
              </a:defRPr>
            </a:lvl1pPr>
            <a:lvl2pPr lvl="1" rtl="0">
              <a:lnSpc>
                <a:spcPct val="90000"/>
              </a:lnSpc>
              <a:spcBef>
                <a:spcPts val="0"/>
              </a:spcBef>
              <a:spcAft>
                <a:spcPts val="0"/>
              </a:spcAft>
              <a:buClr>
                <a:schemeClr val="dk2"/>
              </a:buClr>
              <a:buSzPts val="3000"/>
              <a:buFont typeface="Vidaloka"/>
              <a:buNone/>
              <a:defRPr sz="3000">
                <a:solidFill>
                  <a:schemeClr val="dk2"/>
                </a:solidFill>
                <a:latin typeface="Vidaloka"/>
                <a:ea typeface="Vidaloka"/>
                <a:cs typeface="Vidaloka"/>
                <a:sym typeface="Vidaloka"/>
              </a:defRPr>
            </a:lvl2pPr>
            <a:lvl3pPr lvl="2" rtl="0">
              <a:lnSpc>
                <a:spcPct val="90000"/>
              </a:lnSpc>
              <a:spcBef>
                <a:spcPts val="0"/>
              </a:spcBef>
              <a:spcAft>
                <a:spcPts val="0"/>
              </a:spcAft>
              <a:buClr>
                <a:schemeClr val="dk2"/>
              </a:buClr>
              <a:buSzPts val="3000"/>
              <a:buFont typeface="Vidaloka"/>
              <a:buNone/>
              <a:defRPr sz="3000">
                <a:solidFill>
                  <a:schemeClr val="dk2"/>
                </a:solidFill>
                <a:latin typeface="Vidaloka"/>
                <a:ea typeface="Vidaloka"/>
                <a:cs typeface="Vidaloka"/>
                <a:sym typeface="Vidaloka"/>
              </a:defRPr>
            </a:lvl3pPr>
            <a:lvl4pPr lvl="3" rtl="0">
              <a:lnSpc>
                <a:spcPct val="90000"/>
              </a:lnSpc>
              <a:spcBef>
                <a:spcPts val="0"/>
              </a:spcBef>
              <a:spcAft>
                <a:spcPts val="0"/>
              </a:spcAft>
              <a:buClr>
                <a:schemeClr val="dk2"/>
              </a:buClr>
              <a:buSzPts val="3000"/>
              <a:buFont typeface="Vidaloka"/>
              <a:buNone/>
              <a:defRPr sz="3000">
                <a:solidFill>
                  <a:schemeClr val="dk2"/>
                </a:solidFill>
                <a:latin typeface="Vidaloka"/>
                <a:ea typeface="Vidaloka"/>
                <a:cs typeface="Vidaloka"/>
                <a:sym typeface="Vidaloka"/>
              </a:defRPr>
            </a:lvl4pPr>
            <a:lvl5pPr lvl="4" rtl="0">
              <a:lnSpc>
                <a:spcPct val="90000"/>
              </a:lnSpc>
              <a:spcBef>
                <a:spcPts val="0"/>
              </a:spcBef>
              <a:spcAft>
                <a:spcPts val="0"/>
              </a:spcAft>
              <a:buClr>
                <a:schemeClr val="dk2"/>
              </a:buClr>
              <a:buSzPts val="3000"/>
              <a:buFont typeface="Vidaloka"/>
              <a:buNone/>
              <a:defRPr sz="3000">
                <a:solidFill>
                  <a:schemeClr val="dk2"/>
                </a:solidFill>
                <a:latin typeface="Vidaloka"/>
                <a:ea typeface="Vidaloka"/>
                <a:cs typeface="Vidaloka"/>
                <a:sym typeface="Vidaloka"/>
              </a:defRPr>
            </a:lvl5pPr>
            <a:lvl6pPr lvl="5" rtl="0">
              <a:lnSpc>
                <a:spcPct val="90000"/>
              </a:lnSpc>
              <a:spcBef>
                <a:spcPts val="0"/>
              </a:spcBef>
              <a:spcAft>
                <a:spcPts val="0"/>
              </a:spcAft>
              <a:buClr>
                <a:schemeClr val="dk2"/>
              </a:buClr>
              <a:buSzPts val="3000"/>
              <a:buFont typeface="Vidaloka"/>
              <a:buNone/>
              <a:defRPr sz="3000">
                <a:solidFill>
                  <a:schemeClr val="dk2"/>
                </a:solidFill>
                <a:latin typeface="Vidaloka"/>
                <a:ea typeface="Vidaloka"/>
                <a:cs typeface="Vidaloka"/>
                <a:sym typeface="Vidaloka"/>
              </a:defRPr>
            </a:lvl6pPr>
            <a:lvl7pPr lvl="6" rtl="0">
              <a:lnSpc>
                <a:spcPct val="90000"/>
              </a:lnSpc>
              <a:spcBef>
                <a:spcPts val="0"/>
              </a:spcBef>
              <a:spcAft>
                <a:spcPts val="0"/>
              </a:spcAft>
              <a:buClr>
                <a:schemeClr val="dk2"/>
              </a:buClr>
              <a:buSzPts val="3000"/>
              <a:buFont typeface="Vidaloka"/>
              <a:buNone/>
              <a:defRPr sz="3000">
                <a:solidFill>
                  <a:schemeClr val="dk2"/>
                </a:solidFill>
                <a:latin typeface="Vidaloka"/>
                <a:ea typeface="Vidaloka"/>
                <a:cs typeface="Vidaloka"/>
                <a:sym typeface="Vidaloka"/>
              </a:defRPr>
            </a:lvl7pPr>
            <a:lvl8pPr lvl="7" rtl="0">
              <a:lnSpc>
                <a:spcPct val="90000"/>
              </a:lnSpc>
              <a:spcBef>
                <a:spcPts val="0"/>
              </a:spcBef>
              <a:spcAft>
                <a:spcPts val="0"/>
              </a:spcAft>
              <a:buClr>
                <a:schemeClr val="dk2"/>
              </a:buClr>
              <a:buSzPts val="3000"/>
              <a:buFont typeface="Vidaloka"/>
              <a:buNone/>
              <a:defRPr sz="3000">
                <a:solidFill>
                  <a:schemeClr val="dk2"/>
                </a:solidFill>
                <a:latin typeface="Vidaloka"/>
                <a:ea typeface="Vidaloka"/>
                <a:cs typeface="Vidaloka"/>
                <a:sym typeface="Vidaloka"/>
              </a:defRPr>
            </a:lvl8pPr>
            <a:lvl9pPr lvl="8" rtl="0">
              <a:lnSpc>
                <a:spcPct val="90000"/>
              </a:lnSpc>
              <a:spcBef>
                <a:spcPts val="0"/>
              </a:spcBef>
              <a:spcAft>
                <a:spcPts val="0"/>
              </a:spcAft>
              <a:buClr>
                <a:schemeClr val="dk2"/>
              </a:buClr>
              <a:buSzPts val="3000"/>
              <a:buFont typeface="Vidaloka"/>
              <a:buNone/>
              <a:defRPr sz="3000">
                <a:solidFill>
                  <a:schemeClr val="dk2"/>
                </a:solidFill>
                <a:latin typeface="Vidaloka"/>
                <a:ea typeface="Vidaloka"/>
                <a:cs typeface="Vidaloka"/>
                <a:sym typeface="Vidaloka"/>
              </a:defRPr>
            </a:lvl9pPr>
          </a:lstStyle>
          <a:p>
            <a:endParaRPr/>
          </a:p>
        </p:txBody>
      </p:sp>
      <p:sp>
        <p:nvSpPr>
          <p:cNvPr id="7" name="Google Shape;7;p1"/>
          <p:cNvSpPr txBox="1">
            <a:spLocks noGrp="1"/>
          </p:cNvSpPr>
          <p:nvPr>
            <p:ph type="body" idx="1"/>
          </p:nvPr>
        </p:nvSpPr>
        <p:spPr>
          <a:xfrm>
            <a:off x="1326633" y="2033116"/>
            <a:ext cx="9538800" cy="3740800"/>
          </a:xfrm>
          <a:prstGeom prst="rect">
            <a:avLst/>
          </a:prstGeom>
          <a:noFill/>
          <a:ln>
            <a:noFill/>
          </a:ln>
        </p:spPr>
        <p:txBody>
          <a:bodyPr spcFirstLastPara="1" wrap="square" lIns="0" tIns="0" rIns="0" bIns="0" anchor="t" anchorCtr="0">
            <a:noAutofit/>
          </a:bodyPr>
          <a:lstStyle>
            <a:lvl1pPr marL="457200" lvl="0" indent="-381000" rtl="0">
              <a:lnSpc>
                <a:spcPct val="115000"/>
              </a:lnSpc>
              <a:spcBef>
                <a:spcPts val="600"/>
              </a:spcBef>
              <a:spcAft>
                <a:spcPts val="0"/>
              </a:spcAft>
              <a:buClr>
                <a:schemeClr val="accent3"/>
              </a:buClr>
              <a:buSzPts val="2400"/>
              <a:buFont typeface="Bellota Text Light"/>
              <a:buChar char="⊳"/>
              <a:defRPr sz="2400">
                <a:solidFill>
                  <a:schemeClr val="dk1"/>
                </a:solidFill>
                <a:latin typeface="Bellota Text Light"/>
                <a:ea typeface="Bellota Text Light"/>
                <a:cs typeface="Bellota Text Light"/>
                <a:sym typeface="Bellota Text Light"/>
              </a:defRPr>
            </a:lvl1pPr>
            <a:lvl2pPr marL="914400" lvl="1" indent="-381000" rtl="0">
              <a:lnSpc>
                <a:spcPct val="115000"/>
              </a:lnSpc>
              <a:spcBef>
                <a:spcPts val="0"/>
              </a:spcBef>
              <a:spcAft>
                <a:spcPts val="0"/>
              </a:spcAft>
              <a:buClr>
                <a:schemeClr val="accent3"/>
              </a:buClr>
              <a:buSzPts val="2400"/>
              <a:buFont typeface="Bellota Text Light"/>
              <a:buChar char="○"/>
              <a:defRPr sz="2400">
                <a:solidFill>
                  <a:schemeClr val="dk1"/>
                </a:solidFill>
                <a:latin typeface="Bellota Text Light"/>
                <a:ea typeface="Bellota Text Light"/>
                <a:cs typeface="Bellota Text Light"/>
                <a:sym typeface="Bellota Text Light"/>
              </a:defRPr>
            </a:lvl2pPr>
            <a:lvl3pPr marL="1371600" lvl="2" indent="-381000" rtl="0">
              <a:lnSpc>
                <a:spcPct val="115000"/>
              </a:lnSpc>
              <a:spcBef>
                <a:spcPts val="0"/>
              </a:spcBef>
              <a:spcAft>
                <a:spcPts val="0"/>
              </a:spcAft>
              <a:buClr>
                <a:schemeClr val="accent3"/>
              </a:buClr>
              <a:buSzPts val="2400"/>
              <a:buFont typeface="Bellota Text Light"/>
              <a:buChar char="■"/>
              <a:defRPr sz="2400">
                <a:solidFill>
                  <a:schemeClr val="dk1"/>
                </a:solidFill>
                <a:latin typeface="Bellota Text Light"/>
                <a:ea typeface="Bellota Text Light"/>
                <a:cs typeface="Bellota Text Light"/>
                <a:sym typeface="Bellota Text Light"/>
              </a:defRPr>
            </a:lvl3pPr>
            <a:lvl4pPr marL="1828800" lvl="3" indent="-381000" rtl="0">
              <a:lnSpc>
                <a:spcPct val="115000"/>
              </a:lnSpc>
              <a:spcBef>
                <a:spcPts val="0"/>
              </a:spcBef>
              <a:spcAft>
                <a:spcPts val="0"/>
              </a:spcAft>
              <a:buClr>
                <a:schemeClr val="dk1"/>
              </a:buClr>
              <a:buSzPts val="2400"/>
              <a:buFont typeface="Bellota Text Light"/>
              <a:buChar char="●"/>
              <a:defRPr sz="2400">
                <a:solidFill>
                  <a:schemeClr val="dk1"/>
                </a:solidFill>
                <a:latin typeface="Bellota Text Light"/>
                <a:ea typeface="Bellota Text Light"/>
                <a:cs typeface="Bellota Text Light"/>
                <a:sym typeface="Bellota Text Light"/>
              </a:defRPr>
            </a:lvl4pPr>
            <a:lvl5pPr marL="2286000" lvl="4" indent="-381000" rtl="0">
              <a:lnSpc>
                <a:spcPct val="115000"/>
              </a:lnSpc>
              <a:spcBef>
                <a:spcPts val="0"/>
              </a:spcBef>
              <a:spcAft>
                <a:spcPts val="0"/>
              </a:spcAft>
              <a:buClr>
                <a:schemeClr val="dk1"/>
              </a:buClr>
              <a:buSzPts val="2400"/>
              <a:buFont typeface="Bellota Text Light"/>
              <a:buChar char="○"/>
              <a:defRPr sz="2400">
                <a:solidFill>
                  <a:schemeClr val="dk1"/>
                </a:solidFill>
                <a:latin typeface="Bellota Text Light"/>
                <a:ea typeface="Bellota Text Light"/>
                <a:cs typeface="Bellota Text Light"/>
                <a:sym typeface="Bellota Text Light"/>
              </a:defRPr>
            </a:lvl5pPr>
            <a:lvl6pPr marL="2743200" lvl="5" indent="-381000" rtl="0">
              <a:lnSpc>
                <a:spcPct val="115000"/>
              </a:lnSpc>
              <a:spcBef>
                <a:spcPts val="0"/>
              </a:spcBef>
              <a:spcAft>
                <a:spcPts val="0"/>
              </a:spcAft>
              <a:buClr>
                <a:schemeClr val="dk1"/>
              </a:buClr>
              <a:buSzPts val="2400"/>
              <a:buFont typeface="Bellota Text Light"/>
              <a:buChar char="■"/>
              <a:defRPr sz="2400">
                <a:solidFill>
                  <a:schemeClr val="dk1"/>
                </a:solidFill>
                <a:latin typeface="Bellota Text Light"/>
                <a:ea typeface="Bellota Text Light"/>
                <a:cs typeface="Bellota Text Light"/>
                <a:sym typeface="Bellota Text Light"/>
              </a:defRPr>
            </a:lvl6pPr>
            <a:lvl7pPr marL="3200400" lvl="6" indent="-381000" rtl="0">
              <a:lnSpc>
                <a:spcPct val="115000"/>
              </a:lnSpc>
              <a:spcBef>
                <a:spcPts val="0"/>
              </a:spcBef>
              <a:spcAft>
                <a:spcPts val="0"/>
              </a:spcAft>
              <a:buClr>
                <a:schemeClr val="dk1"/>
              </a:buClr>
              <a:buSzPts val="2400"/>
              <a:buFont typeface="Bellota Text Light"/>
              <a:buChar char="●"/>
              <a:defRPr sz="2400">
                <a:solidFill>
                  <a:schemeClr val="dk1"/>
                </a:solidFill>
                <a:latin typeface="Bellota Text Light"/>
                <a:ea typeface="Bellota Text Light"/>
                <a:cs typeface="Bellota Text Light"/>
                <a:sym typeface="Bellota Text Light"/>
              </a:defRPr>
            </a:lvl7pPr>
            <a:lvl8pPr marL="3657600" lvl="7" indent="-381000" rtl="0">
              <a:lnSpc>
                <a:spcPct val="115000"/>
              </a:lnSpc>
              <a:spcBef>
                <a:spcPts val="0"/>
              </a:spcBef>
              <a:spcAft>
                <a:spcPts val="0"/>
              </a:spcAft>
              <a:buClr>
                <a:schemeClr val="dk1"/>
              </a:buClr>
              <a:buSzPts val="2400"/>
              <a:buFont typeface="Bellota Text Light"/>
              <a:buChar char="○"/>
              <a:defRPr sz="2400">
                <a:solidFill>
                  <a:schemeClr val="dk1"/>
                </a:solidFill>
                <a:latin typeface="Bellota Text Light"/>
                <a:ea typeface="Bellota Text Light"/>
                <a:cs typeface="Bellota Text Light"/>
                <a:sym typeface="Bellota Text Light"/>
              </a:defRPr>
            </a:lvl8pPr>
            <a:lvl9pPr marL="4114800" lvl="8" indent="-381000" rtl="0">
              <a:lnSpc>
                <a:spcPct val="115000"/>
              </a:lnSpc>
              <a:spcBef>
                <a:spcPts val="0"/>
              </a:spcBef>
              <a:spcAft>
                <a:spcPts val="0"/>
              </a:spcAft>
              <a:buClr>
                <a:schemeClr val="dk1"/>
              </a:buClr>
              <a:buSzPts val="2400"/>
              <a:buFont typeface="Bellota Text Light"/>
              <a:buChar char="■"/>
              <a:defRPr sz="2400">
                <a:solidFill>
                  <a:schemeClr val="dk1"/>
                </a:solidFill>
                <a:latin typeface="Bellota Text Light"/>
                <a:ea typeface="Bellota Text Light"/>
                <a:cs typeface="Bellota Text Light"/>
                <a:sym typeface="Bellota Text Light"/>
              </a:defRPr>
            </a:lvl9pPr>
          </a:lstStyle>
          <a:p>
            <a:endParaRPr/>
          </a:p>
        </p:txBody>
      </p:sp>
      <p:sp>
        <p:nvSpPr>
          <p:cNvPr id="8" name="Google Shape;8;p1"/>
          <p:cNvSpPr txBox="1">
            <a:spLocks noGrp="1"/>
          </p:cNvSpPr>
          <p:nvPr>
            <p:ph type="sldNum" idx="12"/>
          </p:nvPr>
        </p:nvSpPr>
        <p:spPr>
          <a:xfrm>
            <a:off x="5730200" y="6126400"/>
            <a:ext cx="731600" cy="731600"/>
          </a:xfrm>
          <a:prstGeom prst="rect">
            <a:avLst/>
          </a:prstGeom>
          <a:noFill/>
          <a:ln>
            <a:noFill/>
          </a:ln>
        </p:spPr>
        <p:txBody>
          <a:bodyPr spcFirstLastPara="1" wrap="square" lIns="0" tIns="0" rIns="0" bIns="0" anchor="ctr" anchorCtr="0">
            <a:noAutofit/>
          </a:bodyPr>
          <a:lstStyle>
            <a:lvl1pPr lvl="0" algn="ctr" rtl="0">
              <a:buNone/>
              <a:defRPr sz="1733">
                <a:solidFill>
                  <a:schemeClr val="accent6"/>
                </a:solidFill>
                <a:latin typeface="Parisienne"/>
                <a:ea typeface="Parisienne"/>
                <a:cs typeface="Parisienne"/>
                <a:sym typeface="Parisienne"/>
              </a:defRPr>
            </a:lvl1pPr>
            <a:lvl2pPr lvl="1" algn="ctr" rtl="0">
              <a:buNone/>
              <a:defRPr sz="1733">
                <a:solidFill>
                  <a:schemeClr val="accent6"/>
                </a:solidFill>
                <a:latin typeface="Parisienne"/>
                <a:ea typeface="Parisienne"/>
                <a:cs typeface="Parisienne"/>
                <a:sym typeface="Parisienne"/>
              </a:defRPr>
            </a:lvl2pPr>
            <a:lvl3pPr lvl="2" algn="ctr" rtl="0">
              <a:buNone/>
              <a:defRPr sz="1733">
                <a:solidFill>
                  <a:schemeClr val="accent6"/>
                </a:solidFill>
                <a:latin typeface="Parisienne"/>
                <a:ea typeface="Parisienne"/>
                <a:cs typeface="Parisienne"/>
                <a:sym typeface="Parisienne"/>
              </a:defRPr>
            </a:lvl3pPr>
            <a:lvl4pPr lvl="3" algn="ctr" rtl="0">
              <a:buNone/>
              <a:defRPr sz="1733">
                <a:solidFill>
                  <a:schemeClr val="accent6"/>
                </a:solidFill>
                <a:latin typeface="Parisienne"/>
                <a:ea typeface="Parisienne"/>
                <a:cs typeface="Parisienne"/>
                <a:sym typeface="Parisienne"/>
              </a:defRPr>
            </a:lvl4pPr>
            <a:lvl5pPr lvl="4" algn="ctr" rtl="0">
              <a:buNone/>
              <a:defRPr sz="1733">
                <a:solidFill>
                  <a:schemeClr val="accent6"/>
                </a:solidFill>
                <a:latin typeface="Parisienne"/>
                <a:ea typeface="Parisienne"/>
                <a:cs typeface="Parisienne"/>
                <a:sym typeface="Parisienne"/>
              </a:defRPr>
            </a:lvl5pPr>
            <a:lvl6pPr lvl="5" algn="ctr" rtl="0">
              <a:buNone/>
              <a:defRPr sz="1733">
                <a:solidFill>
                  <a:schemeClr val="accent6"/>
                </a:solidFill>
                <a:latin typeface="Parisienne"/>
                <a:ea typeface="Parisienne"/>
                <a:cs typeface="Parisienne"/>
                <a:sym typeface="Parisienne"/>
              </a:defRPr>
            </a:lvl6pPr>
            <a:lvl7pPr lvl="6" algn="ctr" rtl="0">
              <a:buNone/>
              <a:defRPr sz="1733">
                <a:solidFill>
                  <a:schemeClr val="accent6"/>
                </a:solidFill>
                <a:latin typeface="Parisienne"/>
                <a:ea typeface="Parisienne"/>
                <a:cs typeface="Parisienne"/>
                <a:sym typeface="Parisienne"/>
              </a:defRPr>
            </a:lvl7pPr>
            <a:lvl8pPr lvl="7" algn="ctr" rtl="0">
              <a:buNone/>
              <a:defRPr sz="1733">
                <a:solidFill>
                  <a:schemeClr val="accent6"/>
                </a:solidFill>
                <a:latin typeface="Parisienne"/>
                <a:ea typeface="Parisienne"/>
                <a:cs typeface="Parisienne"/>
                <a:sym typeface="Parisienne"/>
              </a:defRPr>
            </a:lvl8pPr>
            <a:lvl9pPr lvl="8" algn="ctr" rtl="0">
              <a:buNone/>
              <a:defRPr sz="1733">
                <a:solidFill>
                  <a:schemeClr val="accent6"/>
                </a:solidFill>
                <a:latin typeface="Parisienne"/>
                <a:ea typeface="Parisienne"/>
                <a:cs typeface="Parisienne"/>
                <a:sym typeface="Parisien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24870820"/>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716E41B1-3036-8B49-8621-AC9AB72A27CC}"/>
              </a:ext>
            </a:extLst>
          </p:cNvPr>
          <p:cNvSpPr>
            <a:spLocks noGrp="1"/>
          </p:cNvSpPr>
          <p:nvPr>
            <p:ph type="title"/>
          </p:nvPr>
        </p:nvSpPr>
        <p:spPr bwMode="auto">
          <a:xfrm>
            <a:off x="609600" y="274639"/>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VN"/>
              <a:t>Click to edit Master title style</a:t>
            </a:r>
          </a:p>
        </p:txBody>
      </p:sp>
      <p:sp>
        <p:nvSpPr>
          <p:cNvPr id="1027" name="Text Placeholder 2">
            <a:extLst>
              <a:ext uri="{FF2B5EF4-FFF2-40B4-BE49-F238E27FC236}">
                <a16:creationId xmlns:a16="http://schemas.microsoft.com/office/drawing/2014/main" id="{A61E47B8-BADD-034B-82EA-10FE05251CF7}"/>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VN"/>
              <a:t>Click to edit Master text styles</a:t>
            </a:r>
          </a:p>
          <a:p>
            <a:pPr lvl="1"/>
            <a:r>
              <a:rPr lang="en-US" altLang="en-VN"/>
              <a:t>Second level</a:t>
            </a:r>
          </a:p>
          <a:p>
            <a:pPr lvl="2"/>
            <a:r>
              <a:rPr lang="en-US" altLang="en-VN"/>
              <a:t>Third level</a:t>
            </a:r>
          </a:p>
          <a:p>
            <a:pPr lvl="3"/>
            <a:r>
              <a:rPr lang="en-US" altLang="en-VN"/>
              <a:t>Fourth level</a:t>
            </a:r>
          </a:p>
          <a:p>
            <a:pPr lvl="4"/>
            <a:r>
              <a:rPr lang="en-US" altLang="en-VN"/>
              <a:t>Fifth level</a:t>
            </a:r>
          </a:p>
        </p:txBody>
      </p:sp>
      <p:sp>
        <p:nvSpPr>
          <p:cNvPr id="4" name="Date Placeholder 3">
            <a:extLst>
              <a:ext uri="{FF2B5EF4-FFF2-40B4-BE49-F238E27FC236}">
                <a16:creationId xmlns:a16="http://schemas.microsoft.com/office/drawing/2014/main" id="{EC82B269-6DD0-854A-BEB7-7C7F1BBE5E6F}"/>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latin typeface="Arial" pitchFamily="34" charset="0"/>
                <a:cs typeface="Arial" pitchFamily="34" charset="0"/>
              </a:defRPr>
            </a:lvl1pPr>
          </a:lstStyle>
          <a:p>
            <a:pPr>
              <a:defRPr/>
            </a:pPr>
            <a:fld id="{510413C1-44F6-EF40-8E0C-798DF0A25AAA}" type="datetimeFigureOut">
              <a:rPr lang="en-US"/>
              <a:pPr>
                <a:defRPr/>
              </a:pPr>
              <a:t>18/5/2026</a:t>
            </a:fld>
            <a:endParaRPr lang="en-US"/>
          </a:p>
        </p:txBody>
      </p:sp>
      <p:sp>
        <p:nvSpPr>
          <p:cNvPr id="5" name="Footer Placeholder 4">
            <a:extLst>
              <a:ext uri="{FF2B5EF4-FFF2-40B4-BE49-F238E27FC236}">
                <a16:creationId xmlns:a16="http://schemas.microsoft.com/office/drawing/2014/main" id="{65FADF19-C6CF-AB4F-ACED-383A58351F7E}"/>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34" charset="0"/>
                <a:cs typeface="Arial"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112D309D-FE80-7E45-9FF7-253CA0A287B0}"/>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B688C666-E74B-0041-9E55-5007207FC644}" type="slidenum">
              <a:rPr lang="en-US" altLang="en-VN"/>
              <a:pPr/>
              <a:t>‹#›</a:t>
            </a:fld>
            <a:endParaRPr lang="en-US" altLang="en-VN"/>
          </a:p>
        </p:txBody>
      </p:sp>
    </p:spTree>
    <p:extLst>
      <p:ext uri="{BB962C8B-B14F-4D97-AF65-F5344CB8AC3E}">
        <p14:creationId xmlns:p14="http://schemas.microsoft.com/office/powerpoint/2010/main" val="2000598203"/>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89" algn="ctr" rtl="0" fontAlgn="base">
        <a:spcBef>
          <a:spcPct val="0"/>
        </a:spcBef>
        <a:spcAft>
          <a:spcPct val="0"/>
        </a:spcAft>
        <a:defRPr sz="4400">
          <a:solidFill>
            <a:schemeClr val="tx1"/>
          </a:solidFill>
          <a:latin typeface="Calibri" pitchFamily="34" charset="0"/>
        </a:defRPr>
      </a:lvl6pPr>
      <a:lvl7pPr marL="914377" algn="ctr" rtl="0" fontAlgn="base">
        <a:spcBef>
          <a:spcPct val="0"/>
        </a:spcBef>
        <a:spcAft>
          <a:spcPct val="0"/>
        </a:spcAft>
        <a:defRPr sz="4400">
          <a:solidFill>
            <a:schemeClr val="tx1"/>
          </a:solidFill>
          <a:latin typeface="Calibri" pitchFamily="34" charset="0"/>
        </a:defRPr>
      </a:lvl7pPr>
      <a:lvl8pPr marL="1371566" algn="ctr" rtl="0" fontAlgn="base">
        <a:spcBef>
          <a:spcPct val="0"/>
        </a:spcBef>
        <a:spcAft>
          <a:spcPct val="0"/>
        </a:spcAft>
        <a:defRPr sz="4400">
          <a:solidFill>
            <a:schemeClr val="tx1"/>
          </a:solidFill>
          <a:latin typeface="Calibri" pitchFamily="34" charset="0"/>
        </a:defRPr>
      </a:lvl8pPr>
      <a:lvl9pPr marL="1828754" algn="ctr" rtl="0" fontAlgn="base">
        <a:spcBef>
          <a:spcPct val="0"/>
        </a:spcBef>
        <a:spcAft>
          <a:spcPct val="0"/>
        </a:spcAft>
        <a:defRPr sz="4400">
          <a:solidFill>
            <a:schemeClr val="tx1"/>
          </a:solidFill>
          <a:latin typeface="Calibri" pitchFamily="34" charset="0"/>
        </a:defRPr>
      </a:lvl9pPr>
    </p:titleStyle>
    <p:bodyStyle>
      <a:lvl1pPr marL="342891" indent="-342891"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32" indent="-285744"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2971" indent="-228594"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160" indent="-228594"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349" indent="-228594"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Poiret One"/>
              <a:buNone/>
              <a:defRPr sz="2800">
                <a:solidFill>
                  <a:schemeClr val="dk1"/>
                </a:solidFill>
                <a:latin typeface="Poiret One"/>
                <a:ea typeface="Poiret One"/>
                <a:cs typeface="Poiret One"/>
                <a:sym typeface="Poiret One"/>
              </a:defRPr>
            </a:lvl1pPr>
            <a:lvl2pPr lvl="1"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2pPr>
            <a:lvl3pPr lvl="2"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3pPr>
            <a:lvl4pPr lvl="3"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4pPr>
            <a:lvl5pPr lvl="4"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5pPr>
            <a:lvl6pPr lvl="5"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6pPr>
            <a:lvl7pPr lvl="6"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7pPr>
            <a:lvl8pPr lvl="7"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8pPr>
            <a:lvl9pPr lvl="8"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lt2"/>
              </a:buClr>
              <a:buSzPts val="1800"/>
              <a:buFont typeface="Oxygen Light"/>
              <a:buChar char="●"/>
              <a:defRPr sz="1800">
                <a:solidFill>
                  <a:schemeClr val="lt2"/>
                </a:solidFill>
                <a:latin typeface="Oxygen Light"/>
                <a:ea typeface="Oxygen Light"/>
                <a:cs typeface="Oxygen Light"/>
                <a:sym typeface="Oxygen Light"/>
              </a:defRPr>
            </a:lvl1pPr>
            <a:lvl2pPr marL="914400" lvl="1" indent="-317500">
              <a:lnSpc>
                <a:spcPct val="115000"/>
              </a:lnSpc>
              <a:spcBef>
                <a:spcPts val="1600"/>
              </a:spcBef>
              <a:spcAft>
                <a:spcPts val="0"/>
              </a:spcAft>
              <a:buClr>
                <a:schemeClr val="lt2"/>
              </a:buClr>
              <a:buSzPts val="1400"/>
              <a:buFont typeface="Oxygen Light"/>
              <a:buChar char="○"/>
              <a:defRPr>
                <a:solidFill>
                  <a:schemeClr val="lt2"/>
                </a:solidFill>
                <a:latin typeface="Oxygen Light"/>
                <a:ea typeface="Oxygen Light"/>
                <a:cs typeface="Oxygen Light"/>
                <a:sym typeface="Oxygen Light"/>
              </a:defRPr>
            </a:lvl2pPr>
            <a:lvl3pPr marL="1371600" lvl="2" indent="-317500">
              <a:lnSpc>
                <a:spcPct val="115000"/>
              </a:lnSpc>
              <a:spcBef>
                <a:spcPts val="1600"/>
              </a:spcBef>
              <a:spcAft>
                <a:spcPts val="0"/>
              </a:spcAft>
              <a:buClr>
                <a:schemeClr val="lt2"/>
              </a:buClr>
              <a:buSzPts val="1400"/>
              <a:buFont typeface="Oxygen Light"/>
              <a:buChar char="■"/>
              <a:defRPr>
                <a:solidFill>
                  <a:schemeClr val="lt2"/>
                </a:solidFill>
                <a:latin typeface="Oxygen Light"/>
                <a:ea typeface="Oxygen Light"/>
                <a:cs typeface="Oxygen Light"/>
                <a:sym typeface="Oxygen Light"/>
              </a:defRPr>
            </a:lvl3pPr>
            <a:lvl4pPr marL="1828800" lvl="3" indent="-317500">
              <a:lnSpc>
                <a:spcPct val="115000"/>
              </a:lnSpc>
              <a:spcBef>
                <a:spcPts val="1600"/>
              </a:spcBef>
              <a:spcAft>
                <a:spcPts val="0"/>
              </a:spcAft>
              <a:buClr>
                <a:schemeClr val="lt2"/>
              </a:buClr>
              <a:buSzPts val="1400"/>
              <a:buFont typeface="Oxygen Light"/>
              <a:buChar char="●"/>
              <a:defRPr>
                <a:solidFill>
                  <a:schemeClr val="lt2"/>
                </a:solidFill>
                <a:latin typeface="Oxygen Light"/>
                <a:ea typeface="Oxygen Light"/>
                <a:cs typeface="Oxygen Light"/>
                <a:sym typeface="Oxygen Light"/>
              </a:defRPr>
            </a:lvl4pPr>
            <a:lvl5pPr marL="2286000" lvl="4" indent="-317500">
              <a:lnSpc>
                <a:spcPct val="115000"/>
              </a:lnSpc>
              <a:spcBef>
                <a:spcPts val="1600"/>
              </a:spcBef>
              <a:spcAft>
                <a:spcPts val="0"/>
              </a:spcAft>
              <a:buClr>
                <a:schemeClr val="lt2"/>
              </a:buClr>
              <a:buSzPts val="1400"/>
              <a:buFont typeface="Oxygen Light"/>
              <a:buChar char="○"/>
              <a:defRPr>
                <a:solidFill>
                  <a:schemeClr val="lt2"/>
                </a:solidFill>
                <a:latin typeface="Oxygen Light"/>
                <a:ea typeface="Oxygen Light"/>
                <a:cs typeface="Oxygen Light"/>
                <a:sym typeface="Oxygen Light"/>
              </a:defRPr>
            </a:lvl5pPr>
            <a:lvl6pPr marL="2743200" lvl="5" indent="-317500">
              <a:lnSpc>
                <a:spcPct val="115000"/>
              </a:lnSpc>
              <a:spcBef>
                <a:spcPts val="1600"/>
              </a:spcBef>
              <a:spcAft>
                <a:spcPts val="0"/>
              </a:spcAft>
              <a:buClr>
                <a:schemeClr val="lt2"/>
              </a:buClr>
              <a:buSzPts val="1400"/>
              <a:buFont typeface="Oxygen Light"/>
              <a:buChar char="■"/>
              <a:defRPr>
                <a:solidFill>
                  <a:schemeClr val="lt2"/>
                </a:solidFill>
                <a:latin typeface="Oxygen Light"/>
                <a:ea typeface="Oxygen Light"/>
                <a:cs typeface="Oxygen Light"/>
                <a:sym typeface="Oxygen Light"/>
              </a:defRPr>
            </a:lvl6pPr>
            <a:lvl7pPr marL="3200400" lvl="6" indent="-317500">
              <a:lnSpc>
                <a:spcPct val="115000"/>
              </a:lnSpc>
              <a:spcBef>
                <a:spcPts val="1600"/>
              </a:spcBef>
              <a:spcAft>
                <a:spcPts val="0"/>
              </a:spcAft>
              <a:buClr>
                <a:schemeClr val="lt2"/>
              </a:buClr>
              <a:buSzPts val="1400"/>
              <a:buFont typeface="Oxygen Light"/>
              <a:buChar char="●"/>
              <a:defRPr>
                <a:solidFill>
                  <a:schemeClr val="lt2"/>
                </a:solidFill>
                <a:latin typeface="Oxygen Light"/>
                <a:ea typeface="Oxygen Light"/>
                <a:cs typeface="Oxygen Light"/>
                <a:sym typeface="Oxygen Light"/>
              </a:defRPr>
            </a:lvl7pPr>
            <a:lvl8pPr marL="3657600" lvl="7" indent="-317500">
              <a:lnSpc>
                <a:spcPct val="115000"/>
              </a:lnSpc>
              <a:spcBef>
                <a:spcPts val="1600"/>
              </a:spcBef>
              <a:spcAft>
                <a:spcPts val="0"/>
              </a:spcAft>
              <a:buClr>
                <a:schemeClr val="lt2"/>
              </a:buClr>
              <a:buSzPts val="1400"/>
              <a:buFont typeface="Oxygen Light"/>
              <a:buChar char="○"/>
              <a:defRPr>
                <a:solidFill>
                  <a:schemeClr val="lt2"/>
                </a:solidFill>
                <a:latin typeface="Oxygen Light"/>
                <a:ea typeface="Oxygen Light"/>
                <a:cs typeface="Oxygen Light"/>
                <a:sym typeface="Oxygen Light"/>
              </a:defRPr>
            </a:lvl8pPr>
            <a:lvl9pPr marL="4114800" lvl="8" indent="-317500">
              <a:lnSpc>
                <a:spcPct val="115000"/>
              </a:lnSpc>
              <a:spcBef>
                <a:spcPts val="1600"/>
              </a:spcBef>
              <a:spcAft>
                <a:spcPts val="1600"/>
              </a:spcAft>
              <a:buClr>
                <a:schemeClr val="lt2"/>
              </a:buClr>
              <a:buSzPts val="1400"/>
              <a:buFont typeface="Oxygen Light"/>
              <a:buChar char="■"/>
              <a:defRPr>
                <a:solidFill>
                  <a:schemeClr val="lt2"/>
                </a:solidFill>
                <a:latin typeface="Oxygen Light"/>
                <a:ea typeface="Oxygen Light"/>
                <a:cs typeface="Oxygen Light"/>
                <a:sym typeface="Oxygen Light"/>
              </a:defRPr>
            </a:lvl9pPr>
          </a:lstStyle>
          <a:p>
            <a:endParaRPr/>
          </a:p>
        </p:txBody>
      </p:sp>
    </p:spTree>
    <p:extLst>
      <p:ext uri="{BB962C8B-B14F-4D97-AF65-F5344CB8AC3E}">
        <p14:creationId xmlns:p14="http://schemas.microsoft.com/office/powerpoint/2010/main" val="962715885"/>
      </p:ext>
    </p:extLst>
  </p:cSld>
  <p:clrMap bg1="lt1" tx1="dk1" bg2="dk2" tx2="lt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62A94FB-F5FC-7A4E-A5BB-2B3084AF7A96}"/>
              </a:ext>
            </a:extLst>
          </p:cNvPr>
          <p:cNvSpPr>
            <a:spLocks noGrp="1"/>
          </p:cNvSpPr>
          <p:nvPr>
            <p:ph type="title"/>
          </p:nvPr>
        </p:nvSpPr>
        <p:spPr bwMode="auto">
          <a:xfrm>
            <a:off x="609600" y="274639"/>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8866E2E1-CD51-2D4B-B8C2-5E82E6FCD53E}"/>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1C3844E5-BC78-454D-8EE3-A0F19221A881}"/>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1F70664A-8243-1B41-A293-53A68C564D62}" type="datetimeFigureOut">
              <a:rPr lang="en-US"/>
              <a:pPr>
                <a:defRPr/>
              </a:pPr>
              <a:t>18/5/2026</a:t>
            </a:fld>
            <a:endParaRPr lang="en-US"/>
          </a:p>
        </p:txBody>
      </p:sp>
      <p:sp>
        <p:nvSpPr>
          <p:cNvPr id="5" name="Footer Placeholder 4">
            <a:extLst>
              <a:ext uri="{FF2B5EF4-FFF2-40B4-BE49-F238E27FC236}">
                <a16:creationId xmlns:a16="http://schemas.microsoft.com/office/drawing/2014/main" id="{ACAB6B6C-6534-C548-9D58-45D7385CA0C0}"/>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A81543F6-B33B-6249-8FE1-48C0409876EE}"/>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4CEBE238-C16F-D040-8239-242625E1B05C}" type="slidenum">
              <a:rPr lang="en-US" altLang="en-VN"/>
              <a:pPr/>
              <a:t>‹#›</a:t>
            </a:fld>
            <a:endParaRPr lang="en-US" altLang="en-VN"/>
          </a:p>
        </p:txBody>
      </p:sp>
    </p:spTree>
    <p:extLst>
      <p:ext uri="{BB962C8B-B14F-4D97-AF65-F5344CB8AC3E}">
        <p14:creationId xmlns:p14="http://schemas.microsoft.com/office/powerpoint/2010/main" val="2744503976"/>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189" algn="ctr" rtl="0" fontAlgn="base">
        <a:spcBef>
          <a:spcPct val="0"/>
        </a:spcBef>
        <a:spcAft>
          <a:spcPct val="0"/>
        </a:spcAft>
        <a:defRPr sz="4400">
          <a:solidFill>
            <a:schemeClr val="tx1"/>
          </a:solidFill>
          <a:latin typeface="Calibri" panose="020F0502020204030204" pitchFamily="34" charset="0"/>
        </a:defRPr>
      </a:lvl6pPr>
      <a:lvl7pPr marL="914377" algn="ctr" rtl="0" fontAlgn="base">
        <a:spcBef>
          <a:spcPct val="0"/>
        </a:spcBef>
        <a:spcAft>
          <a:spcPct val="0"/>
        </a:spcAft>
        <a:defRPr sz="4400">
          <a:solidFill>
            <a:schemeClr val="tx1"/>
          </a:solidFill>
          <a:latin typeface="Calibri" panose="020F0502020204030204" pitchFamily="34" charset="0"/>
        </a:defRPr>
      </a:lvl7pPr>
      <a:lvl8pPr marL="1371566" algn="ctr" rtl="0" fontAlgn="base">
        <a:spcBef>
          <a:spcPct val="0"/>
        </a:spcBef>
        <a:spcAft>
          <a:spcPct val="0"/>
        </a:spcAft>
        <a:defRPr sz="4400">
          <a:solidFill>
            <a:schemeClr val="tx1"/>
          </a:solidFill>
          <a:latin typeface="Calibri" panose="020F0502020204030204" pitchFamily="34" charset="0"/>
        </a:defRPr>
      </a:lvl8pPr>
      <a:lvl9pPr marL="1828754" algn="ctr" rtl="0" fontAlgn="base">
        <a:spcBef>
          <a:spcPct val="0"/>
        </a:spcBef>
        <a:spcAft>
          <a:spcPct val="0"/>
        </a:spcAft>
        <a:defRPr sz="4400">
          <a:solidFill>
            <a:schemeClr val="tx1"/>
          </a:solidFill>
          <a:latin typeface="Calibri" panose="020F0502020204030204" pitchFamily="34" charset="0"/>
        </a:defRPr>
      </a:lvl9pPr>
    </p:titleStyle>
    <p:bodyStyle>
      <a:lvl1pPr marL="342891" indent="-342891"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32" indent="-285744"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2971" indent="-228594"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160" indent="-228594"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349" indent="-228594"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67"/>
            <a:ext cx="10290000" cy="6376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lt1"/>
              </a:buClr>
              <a:buSzPts val="3300"/>
              <a:buFont typeface="Vidaloka"/>
              <a:buNone/>
              <a:defRPr sz="3300">
                <a:solidFill>
                  <a:schemeClr val="lt1"/>
                </a:solidFill>
                <a:latin typeface="Vidaloka"/>
                <a:ea typeface="Vidaloka"/>
                <a:cs typeface="Vidaloka"/>
                <a:sym typeface="Vidaloka"/>
              </a:defRPr>
            </a:lvl1pPr>
            <a:lvl2pPr lvl="1" algn="ctr">
              <a:spcBef>
                <a:spcPts val="0"/>
              </a:spcBef>
              <a:spcAft>
                <a:spcPts val="0"/>
              </a:spcAft>
              <a:buClr>
                <a:schemeClr val="lt1"/>
              </a:buClr>
              <a:buSzPts val="3300"/>
              <a:buFont typeface="Vidaloka"/>
              <a:buNone/>
              <a:defRPr sz="3300">
                <a:solidFill>
                  <a:schemeClr val="lt1"/>
                </a:solidFill>
                <a:latin typeface="Vidaloka"/>
                <a:ea typeface="Vidaloka"/>
                <a:cs typeface="Vidaloka"/>
                <a:sym typeface="Vidaloka"/>
              </a:defRPr>
            </a:lvl2pPr>
            <a:lvl3pPr lvl="2" algn="ctr">
              <a:spcBef>
                <a:spcPts val="0"/>
              </a:spcBef>
              <a:spcAft>
                <a:spcPts val="0"/>
              </a:spcAft>
              <a:buClr>
                <a:schemeClr val="lt1"/>
              </a:buClr>
              <a:buSzPts val="3300"/>
              <a:buFont typeface="Vidaloka"/>
              <a:buNone/>
              <a:defRPr sz="3300">
                <a:solidFill>
                  <a:schemeClr val="lt1"/>
                </a:solidFill>
                <a:latin typeface="Vidaloka"/>
                <a:ea typeface="Vidaloka"/>
                <a:cs typeface="Vidaloka"/>
                <a:sym typeface="Vidaloka"/>
              </a:defRPr>
            </a:lvl3pPr>
            <a:lvl4pPr lvl="3" algn="ctr">
              <a:spcBef>
                <a:spcPts val="0"/>
              </a:spcBef>
              <a:spcAft>
                <a:spcPts val="0"/>
              </a:spcAft>
              <a:buClr>
                <a:schemeClr val="lt1"/>
              </a:buClr>
              <a:buSzPts val="3300"/>
              <a:buFont typeface="Vidaloka"/>
              <a:buNone/>
              <a:defRPr sz="3300">
                <a:solidFill>
                  <a:schemeClr val="lt1"/>
                </a:solidFill>
                <a:latin typeface="Vidaloka"/>
                <a:ea typeface="Vidaloka"/>
                <a:cs typeface="Vidaloka"/>
                <a:sym typeface="Vidaloka"/>
              </a:defRPr>
            </a:lvl4pPr>
            <a:lvl5pPr lvl="4" algn="ctr">
              <a:spcBef>
                <a:spcPts val="0"/>
              </a:spcBef>
              <a:spcAft>
                <a:spcPts val="0"/>
              </a:spcAft>
              <a:buClr>
                <a:schemeClr val="lt1"/>
              </a:buClr>
              <a:buSzPts val="3300"/>
              <a:buFont typeface="Vidaloka"/>
              <a:buNone/>
              <a:defRPr sz="3300">
                <a:solidFill>
                  <a:schemeClr val="lt1"/>
                </a:solidFill>
                <a:latin typeface="Vidaloka"/>
                <a:ea typeface="Vidaloka"/>
                <a:cs typeface="Vidaloka"/>
                <a:sym typeface="Vidaloka"/>
              </a:defRPr>
            </a:lvl5pPr>
            <a:lvl6pPr lvl="5" algn="ctr">
              <a:spcBef>
                <a:spcPts val="0"/>
              </a:spcBef>
              <a:spcAft>
                <a:spcPts val="0"/>
              </a:spcAft>
              <a:buClr>
                <a:schemeClr val="lt1"/>
              </a:buClr>
              <a:buSzPts val="3300"/>
              <a:buFont typeface="Vidaloka"/>
              <a:buNone/>
              <a:defRPr sz="3300">
                <a:solidFill>
                  <a:schemeClr val="lt1"/>
                </a:solidFill>
                <a:latin typeface="Vidaloka"/>
                <a:ea typeface="Vidaloka"/>
                <a:cs typeface="Vidaloka"/>
                <a:sym typeface="Vidaloka"/>
              </a:defRPr>
            </a:lvl6pPr>
            <a:lvl7pPr lvl="6" algn="ctr">
              <a:spcBef>
                <a:spcPts val="0"/>
              </a:spcBef>
              <a:spcAft>
                <a:spcPts val="0"/>
              </a:spcAft>
              <a:buClr>
                <a:schemeClr val="lt1"/>
              </a:buClr>
              <a:buSzPts val="3300"/>
              <a:buFont typeface="Vidaloka"/>
              <a:buNone/>
              <a:defRPr sz="3300">
                <a:solidFill>
                  <a:schemeClr val="lt1"/>
                </a:solidFill>
                <a:latin typeface="Vidaloka"/>
                <a:ea typeface="Vidaloka"/>
                <a:cs typeface="Vidaloka"/>
                <a:sym typeface="Vidaloka"/>
              </a:defRPr>
            </a:lvl7pPr>
            <a:lvl8pPr lvl="7" algn="ctr">
              <a:spcBef>
                <a:spcPts val="0"/>
              </a:spcBef>
              <a:spcAft>
                <a:spcPts val="0"/>
              </a:spcAft>
              <a:buClr>
                <a:schemeClr val="lt1"/>
              </a:buClr>
              <a:buSzPts val="3300"/>
              <a:buFont typeface="Vidaloka"/>
              <a:buNone/>
              <a:defRPr sz="3300">
                <a:solidFill>
                  <a:schemeClr val="lt1"/>
                </a:solidFill>
                <a:latin typeface="Vidaloka"/>
                <a:ea typeface="Vidaloka"/>
                <a:cs typeface="Vidaloka"/>
                <a:sym typeface="Vidaloka"/>
              </a:defRPr>
            </a:lvl8pPr>
            <a:lvl9pPr lvl="8" algn="ctr">
              <a:spcBef>
                <a:spcPts val="0"/>
              </a:spcBef>
              <a:spcAft>
                <a:spcPts val="0"/>
              </a:spcAft>
              <a:buClr>
                <a:schemeClr val="lt1"/>
              </a:buClr>
              <a:buSzPts val="3300"/>
              <a:buFont typeface="Vidaloka"/>
              <a:buNone/>
              <a:defRPr sz="3300">
                <a:solidFill>
                  <a:schemeClr val="lt1"/>
                </a:solidFill>
                <a:latin typeface="Vidaloka"/>
                <a:ea typeface="Vidaloka"/>
                <a:cs typeface="Vidaloka"/>
                <a:sym typeface="Vidaloka"/>
              </a:defRPr>
            </a:lvl9pPr>
          </a:lstStyle>
          <a:p>
            <a:endParaRPr/>
          </a:p>
        </p:txBody>
      </p:sp>
      <p:sp>
        <p:nvSpPr>
          <p:cNvPr id="7" name="Google Shape;7;p1"/>
          <p:cNvSpPr txBox="1">
            <a:spLocks noGrp="1"/>
          </p:cNvSpPr>
          <p:nvPr>
            <p:ph type="body" idx="1"/>
          </p:nvPr>
        </p:nvSpPr>
        <p:spPr>
          <a:xfrm>
            <a:off x="950967" y="1729867"/>
            <a:ext cx="10290000" cy="43620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1"/>
              </a:buClr>
              <a:buSzPts val="1400"/>
              <a:buFont typeface="Quicksand"/>
              <a:buChar char="●"/>
              <a:defRPr>
                <a:solidFill>
                  <a:schemeClr val="lt1"/>
                </a:solidFill>
                <a:latin typeface="Quicksand"/>
                <a:ea typeface="Quicksand"/>
                <a:cs typeface="Quicksand"/>
                <a:sym typeface="Quicksand"/>
              </a:defRPr>
            </a:lvl1pPr>
            <a:lvl2pPr marL="914400" lvl="1"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2pPr>
            <a:lvl3pPr marL="1371600" lvl="2"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3pPr>
            <a:lvl4pPr marL="1828800" lvl="3"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4pPr>
            <a:lvl5pPr marL="2286000" lvl="4"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5pPr>
            <a:lvl6pPr marL="2743200" lvl="5"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6pPr>
            <a:lvl7pPr marL="3200400" lvl="6"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7pPr>
            <a:lvl8pPr marL="3657600" lvl="7"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8pPr>
            <a:lvl9pPr marL="4114800" lvl="8" indent="-317500">
              <a:lnSpc>
                <a:spcPct val="115000"/>
              </a:lnSpc>
              <a:spcBef>
                <a:spcPts val="1600"/>
              </a:spcBef>
              <a:spcAft>
                <a:spcPts val="1600"/>
              </a:spcAft>
              <a:buClr>
                <a:schemeClr val="lt1"/>
              </a:buClr>
              <a:buSzPts val="1400"/>
              <a:buFont typeface="Quicksand"/>
              <a:buChar char="■"/>
              <a:defRPr>
                <a:solidFill>
                  <a:schemeClr val="lt1"/>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2791609422"/>
      </p:ext>
    </p:extLst>
  </p:cSld>
  <p:clrMap bg1="lt1" tx1="dk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1pPr>
            <a:lvl2pPr lvl="1">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2pPr>
            <a:lvl3pPr lvl="2">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3pPr>
            <a:lvl4pPr lvl="3">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4pPr>
            <a:lvl5pPr lvl="4">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5pPr>
            <a:lvl6pPr lvl="5">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6pPr>
            <a:lvl7pPr lvl="6">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7pPr>
            <a:lvl8pPr lvl="7">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8pPr>
            <a:lvl9pPr lvl="8">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9pPr>
          </a:lstStyle>
          <a:p>
            <a:endParaRPr/>
          </a:p>
        </p:txBody>
      </p:sp>
      <p:sp>
        <p:nvSpPr>
          <p:cNvPr id="7" name="Google Shape;7;p1"/>
          <p:cNvSpPr txBox="1">
            <a:spLocks noGrp="1"/>
          </p:cNvSpPr>
          <p:nvPr>
            <p:ph type="body" idx="1"/>
          </p:nvPr>
        </p:nvSpPr>
        <p:spPr>
          <a:xfrm>
            <a:off x="950967" y="1662600"/>
            <a:ext cx="10290000" cy="4476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1pPr>
            <a:lvl2pPr marL="914400" lvl="1"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2pPr>
            <a:lvl3pPr marL="1371600" lvl="2"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3pPr>
            <a:lvl4pPr marL="1828800" lvl="3"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4pPr>
            <a:lvl5pPr marL="2286000" lvl="4"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5pPr>
            <a:lvl6pPr marL="2743200" lvl="5"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6pPr>
            <a:lvl7pPr marL="3200400" lvl="6"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7pPr>
            <a:lvl8pPr marL="3657600" lvl="7"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8pPr>
            <a:lvl9pPr marL="4114800" lvl="8"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9pPr>
          </a:lstStyle>
          <a:p>
            <a:endParaRPr/>
          </a:p>
        </p:txBody>
      </p:sp>
    </p:spTree>
    <p:extLst>
      <p:ext uri="{BB962C8B-B14F-4D97-AF65-F5344CB8AC3E}">
        <p14:creationId xmlns:p14="http://schemas.microsoft.com/office/powerpoint/2010/main" val="1705879919"/>
      </p:ext>
    </p:extLst>
  </p:cSld>
  <p:clrMap bg1="lt1" tx1="dk1" bg2="dk2" tx2="lt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F45CD647-6A7B-3048-982C-6F052C9D779D}"/>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VN"/>
              <a:t>Click to edit Master title style</a:t>
            </a:r>
          </a:p>
        </p:txBody>
      </p:sp>
      <p:sp>
        <p:nvSpPr>
          <p:cNvPr id="5123" name="Rectangle 3">
            <a:extLst>
              <a:ext uri="{FF2B5EF4-FFF2-40B4-BE49-F238E27FC236}">
                <a16:creationId xmlns:a16="http://schemas.microsoft.com/office/drawing/2014/main" id="{CC88D397-1F51-2749-A666-4A49DFF3070F}"/>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VN"/>
              <a:t>Click to edit Master text styles</a:t>
            </a:r>
          </a:p>
          <a:p>
            <a:pPr lvl="1"/>
            <a:r>
              <a:rPr lang="en-US" altLang="en-VN"/>
              <a:t>Second level</a:t>
            </a:r>
          </a:p>
          <a:p>
            <a:pPr lvl="2"/>
            <a:r>
              <a:rPr lang="en-US" altLang="en-VN"/>
              <a:t>Third level</a:t>
            </a:r>
          </a:p>
          <a:p>
            <a:pPr lvl="3"/>
            <a:r>
              <a:rPr lang="en-US" altLang="en-VN"/>
              <a:t>Fourth level</a:t>
            </a:r>
          </a:p>
          <a:p>
            <a:pPr lvl="4"/>
            <a:r>
              <a:rPr lang="en-US" altLang="en-VN"/>
              <a:t>Fifth level</a:t>
            </a:r>
          </a:p>
        </p:txBody>
      </p:sp>
      <p:sp>
        <p:nvSpPr>
          <p:cNvPr id="1028" name="Rectangle 4">
            <a:extLst>
              <a:ext uri="{FF2B5EF4-FFF2-40B4-BE49-F238E27FC236}">
                <a16:creationId xmlns:a16="http://schemas.microsoft.com/office/drawing/2014/main" id="{722AF87C-B4CF-E54C-80CF-35BC46E10EEA}"/>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defRPr>
            </a:lvl1pPr>
          </a:lstStyle>
          <a:p>
            <a:pPr>
              <a:defRPr/>
            </a:pPr>
            <a:endParaRPr lang="en-US"/>
          </a:p>
        </p:txBody>
      </p:sp>
      <p:sp>
        <p:nvSpPr>
          <p:cNvPr id="1029" name="Rectangle 5">
            <a:extLst>
              <a:ext uri="{FF2B5EF4-FFF2-40B4-BE49-F238E27FC236}">
                <a16:creationId xmlns:a16="http://schemas.microsoft.com/office/drawing/2014/main" id="{E082C766-9CE4-9941-B92A-FB230BDA0AFE}"/>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defRPr>
            </a:lvl1pPr>
          </a:lstStyle>
          <a:p>
            <a:pPr>
              <a:defRPr/>
            </a:pPr>
            <a:endParaRPr lang="en-US"/>
          </a:p>
        </p:txBody>
      </p:sp>
      <p:sp>
        <p:nvSpPr>
          <p:cNvPr id="1030" name="Rectangle 6">
            <a:extLst>
              <a:ext uri="{FF2B5EF4-FFF2-40B4-BE49-F238E27FC236}">
                <a16:creationId xmlns:a16="http://schemas.microsoft.com/office/drawing/2014/main" id="{5BDA0490-6A3A-A14B-A121-795B770374FE}"/>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anose="020B0604020202020204" pitchFamily="34" charset="0"/>
              </a:defRPr>
            </a:lvl1pPr>
          </a:lstStyle>
          <a:p>
            <a:fld id="{0292D871-4BC9-E647-AD0E-D997ECCA7095}" type="slidenum">
              <a:rPr lang="en-US" altLang="en-VN"/>
              <a:pPr/>
              <a:t>‹#›</a:t>
            </a:fld>
            <a:endParaRPr lang="en-US" altLang="en-VN"/>
          </a:p>
        </p:txBody>
      </p:sp>
    </p:spTree>
    <p:extLst>
      <p:ext uri="{BB962C8B-B14F-4D97-AF65-F5344CB8AC3E}">
        <p14:creationId xmlns:p14="http://schemas.microsoft.com/office/powerpoint/2010/main" val="2516143745"/>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8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6.emf"/><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43.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37.xml"/><Relationship Id="rId6" Type="http://schemas.openxmlformats.org/officeDocument/2006/relationships/image" Target="../media/image13.png"/><Relationship Id="rId5" Type="http://schemas.openxmlformats.org/officeDocument/2006/relationships/image" Target="../media/image32.jpe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48.xml"/><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67.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67.xml"/><Relationship Id="rId5" Type="http://schemas.openxmlformats.org/officeDocument/2006/relationships/image" Target="../media/image16.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8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3.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9.jpeg"/><Relationship Id="rId1" Type="http://schemas.openxmlformats.org/officeDocument/2006/relationships/slideLayout" Target="../slideLayouts/slideLayout78.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67.xml"/><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67.xml"/><Relationship Id="rId5" Type="http://schemas.openxmlformats.org/officeDocument/2006/relationships/image" Target="../media/image16.png"/><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05.xml"/><Relationship Id="rId5" Type="http://schemas.openxmlformats.org/officeDocument/2006/relationships/image" Target="../media/image13.png"/><Relationship Id="rId4" Type="http://schemas.openxmlformats.org/officeDocument/2006/relationships/image" Target="../media/image42.jpe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upload.wikimedia.org/wikipedia/commons/e/e7/Flag_of_Viet_Nam_Peoples_Army.svg" TargetMode="External"/><Relationship Id="rId1" Type="http://schemas.openxmlformats.org/officeDocument/2006/relationships/slideLayout" Target="../slideLayouts/slideLayout94.xml"/><Relationship Id="rId5" Type="http://schemas.openxmlformats.org/officeDocument/2006/relationships/image" Target="../media/image45.jpeg"/><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05.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61.xml"/></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63.xml"/><Relationship Id="rId4" Type="http://schemas.openxmlformats.org/officeDocument/2006/relationships/image" Target="../media/image13.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28.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3.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63.xml"/></Relationships>
</file>

<file path=ppt/slides/_rels/slide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4.jpe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8.xml"/><Relationship Id="rId7" Type="http://schemas.openxmlformats.org/officeDocument/2006/relationships/image" Target="../media/image60.svg"/><Relationship Id="rId2" Type="http://schemas.openxmlformats.org/officeDocument/2006/relationships/slideLayout" Target="../slideLayouts/slideLayout121.xml"/><Relationship Id="rId1" Type="http://schemas.openxmlformats.org/officeDocument/2006/relationships/tags" Target="../tags/tag1.xm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image" Target="../media/image45.jpeg"/></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67.xml"/><Relationship Id="rId4" Type="http://schemas.openxmlformats.org/officeDocument/2006/relationships/image" Target="../media/image13.png"/></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Layout" Target="../slideLayouts/slideLayout158.xml"/><Relationship Id="rId1" Type="http://schemas.openxmlformats.org/officeDocument/2006/relationships/themeOverride" Target="../theme/themeOverride1.xml"/><Relationship Id="rId6" Type="http://schemas.openxmlformats.org/officeDocument/2006/relationships/image" Target="../media/image13.png"/><Relationship Id="rId5" Type="http://schemas.openxmlformats.org/officeDocument/2006/relationships/image" Target="../media/image59.png"/><Relationship Id="rId4" Type="http://schemas.openxmlformats.org/officeDocument/2006/relationships/image" Target="../media/image58.emf"/></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67.xml"/><Relationship Id="rId5" Type="http://schemas.openxmlformats.org/officeDocument/2006/relationships/image" Target="../media/image16.pn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3" Type="http://schemas.openxmlformats.org/officeDocument/2006/relationships/audio" Target="../media/audio2.wav"/><Relationship Id="rId7" Type="http://schemas.openxmlformats.org/officeDocument/2006/relationships/slide" Target="slide15.xml"/><Relationship Id="rId12" Type="http://schemas.openxmlformats.org/officeDocument/2006/relationships/image" Target="../media/image65.png"/><Relationship Id="rId2" Type="http://schemas.openxmlformats.org/officeDocument/2006/relationships/audio" Target="../media/audio1.wav"/><Relationship Id="rId1" Type="http://schemas.openxmlformats.org/officeDocument/2006/relationships/slideLayout" Target="../slideLayouts/slideLayout176.xml"/><Relationship Id="rId6" Type="http://schemas.openxmlformats.org/officeDocument/2006/relationships/image" Target="../media/image60.png"/><Relationship Id="rId11" Type="http://schemas.openxmlformats.org/officeDocument/2006/relationships/image" Target="../media/image64.png"/><Relationship Id="rId5" Type="http://schemas.openxmlformats.org/officeDocument/2006/relationships/audio" Target="../media/audio4.wav"/><Relationship Id="rId10" Type="http://schemas.openxmlformats.org/officeDocument/2006/relationships/image" Target="../media/image63.png"/><Relationship Id="rId4" Type="http://schemas.openxmlformats.org/officeDocument/2006/relationships/audio" Target="../media/audio3.wav"/><Relationship Id="rId9" Type="http://schemas.openxmlformats.org/officeDocument/2006/relationships/image" Target="../media/image62.png"/><Relationship Id="rId14" Type="http://schemas.openxmlformats.org/officeDocument/2006/relationships/image" Target="../media/image13.png"/></Relationships>
</file>

<file path=ppt/slides/_rels/slide41.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4.png"/><Relationship Id="rId3" Type="http://schemas.openxmlformats.org/officeDocument/2006/relationships/audio" Target="../media/audio2.wav"/><Relationship Id="rId7" Type="http://schemas.openxmlformats.org/officeDocument/2006/relationships/slide" Target="slide15.xml"/><Relationship Id="rId12" Type="http://schemas.openxmlformats.org/officeDocument/2006/relationships/image" Target="../media/image65.png"/><Relationship Id="rId2" Type="http://schemas.openxmlformats.org/officeDocument/2006/relationships/audio" Target="../media/audio1.wav"/><Relationship Id="rId1" Type="http://schemas.openxmlformats.org/officeDocument/2006/relationships/slideLayout" Target="../slideLayouts/slideLayout176.xml"/><Relationship Id="rId6" Type="http://schemas.openxmlformats.org/officeDocument/2006/relationships/image" Target="../media/image60.png"/><Relationship Id="rId11" Type="http://schemas.openxmlformats.org/officeDocument/2006/relationships/image" Target="../media/image67.png"/><Relationship Id="rId5" Type="http://schemas.openxmlformats.org/officeDocument/2006/relationships/audio" Target="../media/audio3.wav"/><Relationship Id="rId10" Type="http://schemas.openxmlformats.org/officeDocument/2006/relationships/image" Target="../media/image63.png"/><Relationship Id="rId4" Type="http://schemas.openxmlformats.org/officeDocument/2006/relationships/audio" Target="../media/audio4.wav"/><Relationship Id="rId9" Type="http://schemas.openxmlformats.org/officeDocument/2006/relationships/image" Target="../media/image62.png"/></Relationships>
</file>

<file path=ppt/slides/_rels/slide4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audio" Target="../media/audio2.wav"/><Relationship Id="rId7" Type="http://schemas.openxmlformats.org/officeDocument/2006/relationships/image" Target="../media/image61.png"/><Relationship Id="rId2" Type="http://schemas.openxmlformats.org/officeDocument/2006/relationships/audio" Target="../media/audio1.wav"/><Relationship Id="rId1" Type="http://schemas.openxmlformats.org/officeDocument/2006/relationships/slideLayout" Target="../slideLayouts/slideLayout176.xml"/><Relationship Id="rId6" Type="http://schemas.openxmlformats.org/officeDocument/2006/relationships/slide" Target="slide15.xml"/><Relationship Id="rId11" Type="http://schemas.openxmlformats.org/officeDocument/2006/relationships/image" Target="../media/image66.png"/><Relationship Id="rId5" Type="http://schemas.openxmlformats.org/officeDocument/2006/relationships/audio" Target="../media/audio4.wav"/><Relationship Id="rId10" Type="http://schemas.openxmlformats.org/officeDocument/2006/relationships/image" Target="../media/image64.png"/><Relationship Id="rId4" Type="http://schemas.openxmlformats.org/officeDocument/2006/relationships/audio" Target="../media/audio3.wav"/><Relationship Id="rId9" Type="http://schemas.openxmlformats.org/officeDocument/2006/relationships/image" Target="../media/image63.png"/></Relationships>
</file>

<file path=ppt/slides/_rels/slide4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audio" Target="../media/audio2.wav"/><Relationship Id="rId7" Type="http://schemas.openxmlformats.org/officeDocument/2006/relationships/image" Target="../media/image61.png"/><Relationship Id="rId12"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176.xml"/><Relationship Id="rId6" Type="http://schemas.openxmlformats.org/officeDocument/2006/relationships/slide" Target="slide15.xml"/><Relationship Id="rId11" Type="http://schemas.openxmlformats.org/officeDocument/2006/relationships/image" Target="../media/image66.png"/><Relationship Id="rId5" Type="http://schemas.openxmlformats.org/officeDocument/2006/relationships/audio" Target="../media/audio4.wav"/><Relationship Id="rId10" Type="http://schemas.openxmlformats.org/officeDocument/2006/relationships/image" Target="../media/image64.png"/><Relationship Id="rId4" Type="http://schemas.openxmlformats.org/officeDocument/2006/relationships/audio" Target="../media/audio3.wav"/><Relationship Id="rId9" Type="http://schemas.openxmlformats.org/officeDocument/2006/relationships/image" Target="../media/image63.png"/></Relationships>
</file>

<file path=ppt/slides/_rels/slide44.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audio" Target="../media/audio2.wav"/><Relationship Id="rId7" Type="http://schemas.openxmlformats.org/officeDocument/2006/relationships/image" Target="../media/image61.png"/><Relationship Id="rId12"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176.xml"/><Relationship Id="rId6" Type="http://schemas.openxmlformats.org/officeDocument/2006/relationships/slide" Target="slide15.xml"/><Relationship Id="rId11" Type="http://schemas.openxmlformats.org/officeDocument/2006/relationships/image" Target="../media/image66.png"/><Relationship Id="rId5" Type="http://schemas.openxmlformats.org/officeDocument/2006/relationships/audio" Target="../media/audio4.wav"/><Relationship Id="rId10" Type="http://schemas.openxmlformats.org/officeDocument/2006/relationships/image" Target="../media/image64.png"/><Relationship Id="rId4" Type="http://schemas.openxmlformats.org/officeDocument/2006/relationships/audio" Target="../media/audio3.wav"/><Relationship Id="rId9" Type="http://schemas.openxmlformats.org/officeDocument/2006/relationships/image" Target="../media/image63.png"/></Relationships>
</file>

<file path=ppt/slides/_rels/slide45.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png"/><Relationship Id="rId1" Type="http://schemas.openxmlformats.org/officeDocument/2006/relationships/slideLayout" Target="../slideLayouts/slideLayout182.xml"/></Relationships>
</file>

<file path=ppt/slides/_rels/slide4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0.xml"/><Relationship Id="rId1" Type="http://schemas.openxmlformats.org/officeDocument/2006/relationships/slideLayout" Target="../slideLayouts/slideLayout216.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3.xml"/><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6.xml"/><Relationship Id="rId6" Type="http://schemas.openxmlformats.org/officeDocument/2006/relationships/image" Target="../media/image13.png"/><Relationship Id="rId5" Type="http://schemas.openxmlformats.org/officeDocument/2006/relationships/image" Target="../media/image25.jpeg"/><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61"/>
        <p:cNvGrpSpPr/>
        <p:nvPr/>
      </p:nvGrpSpPr>
      <p:grpSpPr>
        <a:xfrm>
          <a:off x="0" y="0"/>
          <a:ext cx="0" cy="0"/>
          <a:chOff x="0" y="0"/>
          <a:chExt cx="0" cy="0"/>
        </a:xfrm>
      </p:grpSpPr>
      <p:grpSp>
        <p:nvGrpSpPr>
          <p:cNvPr id="862" name="Google Shape;862;p35"/>
          <p:cNvGrpSpPr/>
          <p:nvPr/>
        </p:nvGrpSpPr>
        <p:grpSpPr>
          <a:xfrm>
            <a:off x="2361483" y="1321831"/>
            <a:ext cx="7469660" cy="3479600"/>
            <a:chOff x="6530374" y="1560189"/>
            <a:chExt cx="1045566" cy="505315"/>
          </a:xfrm>
        </p:grpSpPr>
        <p:sp>
          <p:nvSpPr>
            <p:cNvPr id="863" name="Google Shape;863;p35"/>
            <p:cNvSpPr/>
            <p:nvPr/>
          </p:nvSpPr>
          <p:spPr>
            <a:xfrm>
              <a:off x="6530374" y="1560189"/>
              <a:ext cx="1045566" cy="505315"/>
            </a:xfrm>
            <a:custGeom>
              <a:avLst/>
              <a:gdLst/>
              <a:ahLst/>
              <a:cxnLst/>
              <a:rect l="l" t="t" r="r" b="b"/>
              <a:pathLst>
                <a:path w="19723" h="9532" extrusionOk="0">
                  <a:moveTo>
                    <a:pt x="9861" y="175"/>
                  </a:moveTo>
                  <a:cubicBezTo>
                    <a:pt x="10245" y="742"/>
                    <a:pt x="10895" y="1094"/>
                    <a:pt x="11565" y="1094"/>
                  </a:cubicBezTo>
                  <a:cubicBezTo>
                    <a:pt x="11781" y="1094"/>
                    <a:pt x="11999" y="1057"/>
                    <a:pt x="12211" y="979"/>
                  </a:cubicBezTo>
                  <a:cubicBezTo>
                    <a:pt x="12911" y="723"/>
                    <a:pt x="13445" y="285"/>
                    <a:pt x="14221" y="239"/>
                  </a:cubicBezTo>
                  <a:cubicBezTo>
                    <a:pt x="14270" y="236"/>
                    <a:pt x="14321" y="235"/>
                    <a:pt x="14373" y="235"/>
                  </a:cubicBezTo>
                  <a:cubicBezTo>
                    <a:pt x="15133" y="235"/>
                    <a:pt x="16163" y="545"/>
                    <a:pt x="16048" y="1478"/>
                  </a:cubicBezTo>
                  <a:cubicBezTo>
                    <a:pt x="16041" y="1535"/>
                    <a:pt x="16087" y="1562"/>
                    <a:pt x="16133" y="1562"/>
                  </a:cubicBezTo>
                  <a:cubicBezTo>
                    <a:pt x="16157" y="1562"/>
                    <a:pt x="16182" y="1555"/>
                    <a:pt x="16199" y="1541"/>
                  </a:cubicBezTo>
                  <a:cubicBezTo>
                    <a:pt x="16686" y="1153"/>
                    <a:pt x="17527" y="755"/>
                    <a:pt x="18213" y="755"/>
                  </a:cubicBezTo>
                  <a:cubicBezTo>
                    <a:pt x="18807" y="755"/>
                    <a:pt x="19284" y="1053"/>
                    <a:pt x="19314" y="1913"/>
                  </a:cubicBezTo>
                  <a:cubicBezTo>
                    <a:pt x="19337" y="2569"/>
                    <a:pt x="18664" y="4064"/>
                    <a:pt x="19549" y="4430"/>
                  </a:cubicBezTo>
                  <a:cubicBezTo>
                    <a:pt x="18503" y="4912"/>
                    <a:pt x="19343" y="6243"/>
                    <a:pt x="19362" y="7008"/>
                  </a:cubicBezTo>
                  <a:cubicBezTo>
                    <a:pt x="19383" y="7804"/>
                    <a:pt x="18831" y="8383"/>
                    <a:pt x="18042" y="8418"/>
                  </a:cubicBezTo>
                  <a:cubicBezTo>
                    <a:pt x="18014" y="8419"/>
                    <a:pt x="17987" y="8420"/>
                    <a:pt x="17960" y="8420"/>
                  </a:cubicBezTo>
                  <a:cubicBezTo>
                    <a:pt x="17298" y="8420"/>
                    <a:pt x="16725" y="8054"/>
                    <a:pt x="16125" y="7817"/>
                  </a:cubicBezTo>
                  <a:cubicBezTo>
                    <a:pt x="16120" y="7814"/>
                    <a:pt x="16115" y="7813"/>
                    <a:pt x="16110" y="7813"/>
                  </a:cubicBezTo>
                  <a:cubicBezTo>
                    <a:pt x="16086" y="7813"/>
                    <a:pt x="16076" y="7843"/>
                    <a:pt x="16084" y="7867"/>
                  </a:cubicBezTo>
                  <a:cubicBezTo>
                    <a:pt x="16073" y="7878"/>
                    <a:pt x="16063" y="7893"/>
                    <a:pt x="16061" y="7915"/>
                  </a:cubicBezTo>
                  <a:cubicBezTo>
                    <a:pt x="15988" y="8725"/>
                    <a:pt x="15379" y="9325"/>
                    <a:pt x="14561" y="9368"/>
                  </a:cubicBezTo>
                  <a:cubicBezTo>
                    <a:pt x="14521" y="9370"/>
                    <a:pt x="14480" y="9371"/>
                    <a:pt x="14439" y="9371"/>
                  </a:cubicBezTo>
                  <a:cubicBezTo>
                    <a:pt x="13790" y="9371"/>
                    <a:pt x="13174" y="9100"/>
                    <a:pt x="12573" y="8878"/>
                  </a:cubicBezTo>
                  <a:cubicBezTo>
                    <a:pt x="12138" y="8718"/>
                    <a:pt x="11669" y="8569"/>
                    <a:pt x="11199" y="8569"/>
                  </a:cubicBezTo>
                  <a:cubicBezTo>
                    <a:pt x="11057" y="8569"/>
                    <a:pt x="10915" y="8583"/>
                    <a:pt x="10774" y="8613"/>
                  </a:cubicBezTo>
                  <a:cubicBezTo>
                    <a:pt x="10407" y="8694"/>
                    <a:pt x="9977" y="8910"/>
                    <a:pt x="9861" y="9293"/>
                  </a:cubicBezTo>
                  <a:cubicBezTo>
                    <a:pt x="9746" y="8910"/>
                    <a:pt x="9316" y="8694"/>
                    <a:pt x="8949" y="8613"/>
                  </a:cubicBezTo>
                  <a:cubicBezTo>
                    <a:pt x="8808" y="8583"/>
                    <a:pt x="8666" y="8569"/>
                    <a:pt x="8524" y="8569"/>
                  </a:cubicBezTo>
                  <a:cubicBezTo>
                    <a:pt x="8054" y="8569"/>
                    <a:pt x="7584" y="8718"/>
                    <a:pt x="7149" y="8878"/>
                  </a:cubicBezTo>
                  <a:cubicBezTo>
                    <a:pt x="6549" y="9100"/>
                    <a:pt x="5933" y="9371"/>
                    <a:pt x="5284" y="9371"/>
                  </a:cubicBezTo>
                  <a:cubicBezTo>
                    <a:pt x="5243" y="9371"/>
                    <a:pt x="5202" y="9370"/>
                    <a:pt x="5162" y="9368"/>
                  </a:cubicBezTo>
                  <a:cubicBezTo>
                    <a:pt x="4344" y="9325"/>
                    <a:pt x="3735" y="8725"/>
                    <a:pt x="3661" y="7915"/>
                  </a:cubicBezTo>
                  <a:cubicBezTo>
                    <a:pt x="3660" y="7893"/>
                    <a:pt x="3651" y="7878"/>
                    <a:pt x="3638" y="7867"/>
                  </a:cubicBezTo>
                  <a:cubicBezTo>
                    <a:pt x="3646" y="7843"/>
                    <a:pt x="3636" y="7813"/>
                    <a:pt x="3612" y="7813"/>
                  </a:cubicBezTo>
                  <a:cubicBezTo>
                    <a:pt x="3607" y="7813"/>
                    <a:pt x="3602" y="7814"/>
                    <a:pt x="3597" y="7817"/>
                  </a:cubicBezTo>
                  <a:cubicBezTo>
                    <a:pt x="2998" y="8054"/>
                    <a:pt x="2425" y="8420"/>
                    <a:pt x="1763" y="8420"/>
                  </a:cubicBezTo>
                  <a:cubicBezTo>
                    <a:pt x="1736" y="8420"/>
                    <a:pt x="1708" y="8419"/>
                    <a:pt x="1681" y="8418"/>
                  </a:cubicBezTo>
                  <a:cubicBezTo>
                    <a:pt x="892" y="8383"/>
                    <a:pt x="340" y="7804"/>
                    <a:pt x="361" y="7008"/>
                  </a:cubicBezTo>
                  <a:cubicBezTo>
                    <a:pt x="380" y="6243"/>
                    <a:pt x="1220" y="4912"/>
                    <a:pt x="174" y="4430"/>
                  </a:cubicBezTo>
                  <a:cubicBezTo>
                    <a:pt x="1059" y="4064"/>
                    <a:pt x="386" y="2569"/>
                    <a:pt x="409" y="1913"/>
                  </a:cubicBezTo>
                  <a:cubicBezTo>
                    <a:pt x="439" y="1053"/>
                    <a:pt x="916" y="755"/>
                    <a:pt x="1510" y="755"/>
                  </a:cubicBezTo>
                  <a:cubicBezTo>
                    <a:pt x="2196" y="755"/>
                    <a:pt x="3037" y="1153"/>
                    <a:pt x="3524" y="1541"/>
                  </a:cubicBezTo>
                  <a:cubicBezTo>
                    <a:pt x="3541" y="1555"/>
                    <a:pt x="3566" y="1562"/>
                    <a:pt x="3590" y="1562"/>
                  </a:cubicBezTo>
                  <a:cubicBezTo>
                    <a:pt x="3636" y="1562"/>
                    <a:pt x="3682" y="1535"/>
                    <a:pt x="3675" y="1478"/>
                  </a:cubicBezTo>
                  <a:cubicBezTo>
                    <a:pt x="3560" y="545"/>
                    <a:pt x="4590" y="235"/>
                    <a:pt x="5349" y="235"/>
                  </a:cubicBezTo>
                  <a:cubicBezTo>
                    <a:pt x="5401" y="235"/>
                    <a:pt x="5452" y="236"/>
                    <a:pt x="5501" y="239"/>
                  </a:cubicBezTo>
                  <a:cubicBezTo>
                    <a:pt x="6278" y="285"/>
                    <a:pt x="6812" y="723"/>
                    <a:pt x="7512" y="979"/>
                  </a:cubicBezTo>
                  <a:cubicBezTo>
                    <a:pt x="7724" y="1057"/>
                    <a:pt x="7942" y="1094"/>
                    <a:pt x="8158" y="1094"/>
                  </a:cubicBezTo>
                  <a:cubicBezTo>
                    <a:pt x="8827" y="1094"/>
                    <a:pt x="9476" y="742"/>
                    <a:pt x="9861" y="175"/>
                  </a:cubicBezTo>
                  <a:close/>
                  <a:moveTo>
                    <a:pt x="9828" y="0"/>
                  </a:moveTo>
                  <a:cubicBezTo>
                    <a:pt x="9805" y="0"/>
                    <a:pt x="9782" y="11"/>
                    <a:pt x="9766" y="36"/>
                  </a:cubicBezTo>
                  <a:cubicBezTo>
                    <a:pt x="9435" y="592"/>
                    <a:pt x="8822" y="937"/>
                    <a:pt x="8177" y="937"/>
                  </a:cubicBezTo>
                  <a:cubicBezTo>
                    <a:pt x="8124" y="937"/>
                    <a:pt x="8071" y="935"/>
                    <a:pt x="8018" y="930"/>
                  </a:cubicBezTo>
                  <a:cubicBezTo>
                    <a:pt x="7293" y="865"/>
                    <a:pt x="6726" y="293"/>
                    <a:pt x="6019" y="131"/>
                  </a:cubicBezTo>
                  <a:cubicBezTo>
                    <a:pt x="5831" y="88"/>
                    <a:pt x="5608" y="64"/>
                    <a:pt x="5375" y="64"/>
                  </a:cubicBezTo>
                  <a:cubicBezTo>
                    <a:pt x="4515" y="64"/>
                    <a:pt x="3504" y="390"/>
                    <a:pt x="3490" y="1296"/>
                  </a:cubicBezTo>
                  <a:cubicBezTo>
                    <a:pt x="2982" y="927"/>
                    <a:pt x="2217" y="528"/>
                    <a:pt x="1536" y="528"/>
                  </a:cubicBezTo>
                  <a:cubicBezTo>
                    <a:pt x="1244" y="528"/>
                    <a:pt x="968" y="602"/>
                    <a:pt x="734" y="783"/>
                  </a:cubicBezTo>
                  <a:cubicBezTo>
                    <a:pt x="377" y="1061"/>
                    <a:pt x="243" y="1536"/>
                    <a:pt x="241" y="1971"/>
                  </a:cubicBezTo>
                  <a:cubicBezTo>
                    <a:pt x="238" y="2633"/>
                    <a:pt x="901" y="4026"/>
                    <a:pt x="52" y="4354"/>
                  </a:cubicBezTo>
                  <a:cubicBezTo>
                    <a:pt x="1" y="4374"/>
                    <a:pt x="5" y="4441"/>
                    <a:pt x="42" y="4460"/>
                  </a:cubicBezTo>
                  <a:cubicBezTo>
                    <a:pt x="20" y="4495"/>
                    <a:pt x="23" y="4543"/>
                    <a:pt x="72" y="4565"/>
                  </a:cubicBezTo>
                  <a:cubicBezTo>
                    <a:pt x="937" y="4942"/>
                    <a:pt x="370" y="6036"/>
                    <a:pt x="237" y="6668"/>
                  </a:cubicBezTo>
                  <a:cubicBezTo>
                    <a:pt x="132" y="7161"/>
                    <a:pt x="198" y="7698"/>
                    <a:pt x="528" y="8095"/>
                  </a:cubicBezTo>
                  <a:cubicBezTo>
                    <a:pt x="843" y="8475"/>
                    <a:pt x="1259" y="8621"/>
                    <a:pt x="1700" y="8621"/>
                  </a:cubicBezTo>
                  <a:cubicBezTo>
                    <a:pt x="2334" y="8621"/>
                    <a:pt x="3017" y="8317"/>
                    <a:pt x="3511" y="7968"/>
                  </a:cubicBezTo>
                  <a:cubicBezTo>
                    <a:pt x="3597" y="8944"/>
                    <a:pt x="4401" y="9531"/>
                    <a:pt x="5316" y="9531"/>
                  </a:cubicBezTo>
                  <a:cubicBezTo>
                    <a:pt x="5424" y="9531"/>
                    <a:pt x="5533" y="9523"/>
                    <a:pt x="5642" y="9507"/>
                  </a:cubicBezTo>
                  <a:cubicBezTo>
                    <a:pt x="6327" y="9403"/>
                    <a:pt x="6947" y="9064"/>
                    <a:pt x="7604" y="8863"/>
                  </a:cubicBezTo>
                  <a:cubicBezTo>
                    <a:pt x="7903" y="8772"/>
                    <a:pt x="8217" y="8701"/>
                    <a:pt x="8531" y="8701"/>
                  </a:cubicBezTo>
                  <a:cubicBezTo>
                    <a:pt x="8659" y="8701"/>
                    <a:pt x="8787" y="8713"/>
                    <a:pt x="8914" y="8740"/>
                  </a:cubicBezTo>
                  <a:cubicBezTo>
                    <a:pt x="9330" y="8828"/>
                    <a:pt x="9567" y="9057"/>
                    <a:pt x="9831" y="9367"/>
                  </a:cubicBezTo>
                  <a:cubicBezTo>
                    <a:pt x="9836" y="9373"/>
                    <a:pt x="9842" y="9375"/>
                    <a:pt x="9848" y="9375"/>
                  </a:cubicBezTo>
                  <a:cubicBezTo>
                    <a:pt x="9853" y="9375"/>
                    <a:pt x="9858" y="9374"/>
                    <a:pt x="9862" y="9371"/>
                  </a:cubicBezTo>
                  <a:cubicBezTo>
                    <a:pt x="9866" y="9374"/>
                    <a:pt x="9871" y="9375"/>
                    <a:pt x="9875" y="9375"/>
                  </a:cubicBezTo>
                  <a:cubicBezTo>
                    <a:pt x="9881" y="9375"/>
                    <a:pt x="9887" y="9373"/>
                    <a:pt x="9892" y="9367"/>
                  </a:cubicBezTo>
                  <a:cubicBezTo>
                    <a:pt x="10157" y="9057"/>
                    <a:pt x="10394" y="8828"/>
                    <a:pt x="10809" y="8740"/>
                  </a:cubicBezTo>
                  <a:cubicBezTo>
                    <a:pt x="10936" y="8713"/>
                    <a:pt x="11064" y="8701"/>
                    <a:pt x="11192" y="8701"/>
                  </a:cubicBezTo>
                  <a:cubicBezTo>
                    <a:pt x="11506" y="8701"/>
                    <a:pt x="11820" y="8772"/>
                    <a:pt x="12119" y="8863"/>
                  </a:cubicBezTo>
                  <a:cubicBezTo>
                    <a:pt x="12776" y="9064"/>
                    <a:pt x="13396" y="9403"/>
                    <a:pt x="14081" y="9507"/>
                  </a:cubicBezTo>
                  <a:cubicBezTo>
                    <a:pt x="14190" y="9523"/>
                    <a:pt x="14299" y="9531"/>
                    <a:pt x="14407" y="9531"/>
                  </a:cubicBezTo>
                  <a:cubicBezTo>
                    <a:pt x="15323" y="9531"/>
                    <a:pt x="16127" y="8944"/>
                    <a:pt x="16212" y="7968"/>
                  </a:cubicBezTo>
                  <a:cubicBezTo>
                    <a:pt x="16706" y="8317"/>
                    <a:pt x="17389" y="8621"/>
                    <a:pt x="18023" y="8621"/>
                  </a:cubicBezTo>
                  <a:cubicBezTo>
                    <a:pt x="18463" y="8621"/>
                    <a:pt x="18880" y="8475"/>
                    <a:pt x="19195" y="8095"/>
                  </a:cubicBezTo>
                  <a:cubicBezTo>
                    <a:pt x="19525" y="7698"/>
                    <a:pt x="19591" y="7161"/>
                    <a:pt x="19486" y="6668"/>
                  </a:cubicBezTo>
                  <a:cubicBezTo>
                    <a:pt x="19354" y="6036"/>
                    <a:pt x="18788" y="4942"/>
                    <a:pt x="19652" y="4565"/>
                  </a:cubicBezTo>
                  <a:cubicBezTo>
                    <a:pt x="19701" y="4543"/>
                    <a:pt x="19704" y="4495"/>
                    <a:pt x="19682" y="4460"/>
                  </a:cubicBezTo>
                  <a:cubicBezTo>
                    <a:pt x="19718" y="4441"/>
                    <a:pt x="19722" y="4374"/>
                    <a:pt x="19672" y="4354"/>
                  </a:cubicBezTo>
                  <a:cubicBezTo>
                    <a:pt x="18822" y="4026"/>
                    <a:pt x="19486" y="2633"/>
                    <a:pt x="19483" y="1971"/>
                  </a:cubicBezTo>
                  <a:cubicBezTo>
                    <a:pt x="19481" y="1536"/>
                    <a:pt x="19347" y="1061"/>
                    <a:pt x="18989" y="783"/>
                  </a:cubicBezTo>
                  <a:cubicBezTo>
                    <a:pt x="18755" y="602"/>
                    <a:pt x="18479" y="528"/>
                    <a:pt x="18187" y="528"/>
                  </a:cubicBezTo>
                  <a:cubicBezTo>
                    <a:pt x="17507" y="528"/>
                    <a:pt x="16743" y="927"/>
                    <a:pt x="16234" y="1296"/>
                  </a:cubicBezTo>
                  <a:cubicBezTo>
                    <a:pt x="16219" y="390"/>
                    <a:pt x="15209" y="64"/>
                    <a:pt x="14349" y="64"/>
                  </a:cubicBezTo>
                  <a:cubicBezTo>
                    <a:pt x="14116" y="64"/>
                    <a:pt x="13893" y="88"/>
                    <a:pt x="13705" y="131"/>
                  </a:cubicBezTo>
                  <a:cubicBezTo>
                    <a:pt x="12997" y="293"/>
                    <a:pt x="12430" y="865"/>
                    <a:pt x="11705" y="930"/>
                  </a:cubicBezTo>
                  <a:cubicBezTo>
                    <a:pt x="11652" y="935"/>
                    <a:pt x="11599" y="937"/>
                    <a:pt x="11547" y="937"/>
                  </a:cubicBezTo>
                  <a:cubicBezTo>
                    <a:pt x="10902" y="937"/>
                    <a:pt x="10289" y="591"/>
                    <a:pt x="9957" y="36"/>
                  </a:cubicBezTo>
                  <a:cubicBezTo>
                    <a:pt x="9941" y="11"/>
                    <a:pt x="9919" y="0"/>
                    <a:pt x="9896" y="0"/>
                  </a:cubicBezTo>
                  <a:cubicBezTo>
                    <a:pt x="9884" y="0"/>
                    <a:pt x="9873" y="3"/>
                    <a:pt x="9862" y="7"/>
                  </a:cubicBezTo>
                  <a:cubicBezTo>
                    <a:pt x="9851" y="3"/>
                    <a:pt x="9840" y="0"/>
                    <a:pt x="9828" y="0"/>
                  </a:cubicBezTo>
                  <a:close/>
                </a:path>
              </a:pathLst>
            </a:custGeom>
            <a:solidFill>
              <a:srgbClr val="0000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864" name="Google Shape;864;p35"/>
            <p:cNvSpPr/>
            <p:nvPr/>
          </p:nvSpPr>
          <p:spPr>
            <a:xfrm>
              <a:off x="6539545" y="1569360"/>
              <a:ext cx="1027223" cy="487609"/>
            </a:xfrm>
            <a:custGeom>
              <a:avLst/>
              <a:gdLst/>
              <a:ahLst/>
              <a:cxnLst/>
              <a:rect l="l" t="t" r="r" b="b"/>
              <a:pathLst>
                <a:path w="19377" h="9198" extrusionOk="0">
                  <a:moveTo>
                    <a:pt x="13830" y="402"/>
                  </a:moveTo>
                  <a:cubicBezTo>
                    <a:pt x="13849" y="402"/>
                    <a:pt x="13861" y="428"/>
                    <a:pt x="13846" y="442"/>
                  </a:cubicBezTo>
                  <a:cubicBezTo>
                    <a:pt x="13723" y="566"/>
                    <a:pt x="13500" y="614"/>
                    <a:pt x="13334" y="640"/>
                  </a:cubicBezTo>
                  <a:cubicBezTo>
                    <a:pt x="13332" y="640"/>
                    <a:pt x="13331" y="640"/>
                    <a:pt x="13329" y="640"/>
                  </a:cubicBezTo>
                  <a:cubicBezTo>
                    <a:pt x="13302" y="640"/>
                    <a:pt x="13291" y="600"/>
                    <a:pt x="13321" y="594"/>
                  </a:cubicBezTo>
                  <a:cubicBezTo>
                    <a:pt x="13409" y="574"/>
                    <a:pt x="13495" y="549"/>
                    <a:pt x="13579" y="516"/>
                  </a:cubicBezTo>
                  <a:cubicBezTo>
                    <a:pt x="13662" y="482"/>
                    <a:pt x="13738" y="429"/>
                    <a:pt x="13823" y="403"/>
                  </a:cubicBezTo>
                  <a:cubicBezTo>
                    <a:pt x="13826" y="402"/>
                    <a:pt x="13828" y="402"/>
                    <a:pt x="13830" y="402"/>
                  </a:cubicBezTo>
                  <a:close/>
                  <a:moveTo>
                    <a:pt x="14585" y="431"/>
                  </a:moveTo>
                  <a:cubicBezTo>
                    <a:pt x="14742" y="431"/>
                    <a:pt x="14918" y="504"/>
                    <a:pt x="14990" y="650"/>
                  </a:cubicBezTo>
                  <a:cubicBezTo>
                    <a:pt x="15001" y="673"/>
                    <a:pt x="14982" y="698"/>
                    <a:pt x="14961" y="698"/>
                  </a:cubicBezTo>
                  <a:cubicBezTo>
                    <a:pt x="14954" y="698"/>
                    <a:pt x="14946" y="695"/>
                    <a:pt x="14940" y="688"/>
                  </a:cubicBezTo>
                  <a:cubicBezTo>
                    <a:pt x="14836" y="578"/>
                    <a:pt x="14727" y="496"/>
                    <a:pt x="14568" y="495"/>
                  </a:cubicBezTo>
                  <a:cubicBezTo>
                    <a:pt x="14527" y="495"/>
                    <a:pt x="14527" y="433"/>
                    <a:pt x="14568" y="431"/>
                  </a:cubicBezTo>
                  <a:cubicBezTo>
                    <a:pt x="14573" y="431"/>
                    <a:pt x="14579" y="431"/>
                    <a:pt x="14585" y="431"/>
                  </a:cubicBezTo>
                  <a:close/>
                  <a:moveTo>
                    <a:pt x="4717" y="528"/>
                  </a:moveTo>
                  <a:cubicBezTo>
                    <a:pt x="4740" y="528"/>
                    <a:pt x="4762" y="529"/>
                    <a:pt x="4785" y="532"/>
                  </a:cubicBezTo>
                  <a:cubicBezTo>
                    <a:pt x="4827" y="536"/>
                    <a:pt x="4828" y="594"/>
                    <a:pt x="4785" y="598"/>
                  </a:cubicBezTo>
                  <a:cubicBezTo>
                    <a:pt x="4610" y="616"/>
                    <a:pt x="4454" y="645"/>
                    <a:pt x="4304" y="740"/>
                  </a:cubicBezTo>
                  <a:cubicBezTo>
                    <a:pt x="4298" y="744"/>
                    <a:pt x="4292" y="745"/>
                    <a:pt x="4287" y="745"/>
                  </a:cubicBezTo>
                  <a:cubicBezTo>
                    <a:pt x="4260" y="745"/>
                    <a:pt x="4244" y="705"/>
                    <a:pt x="4272" y="686"/>
                  </a:cubicBezTo>
                  <a:cubicBezTo>
                    <a:pt x="4400" y="595"/>
                    <a:pt x="4558" y="528"/>
                    <a:pt x="4717" y="528"/>
                  </a:cubicBezTo>
                  <a:close/>
                  <a:moveTo>
                    <a:pt x="5623" y="543"/>
                  </a:moveTo>
                  <a:cubicBezTo>
                    <a:pt x="5627" y="543"/>
                    <a:pt x="5630" y="544"/>
                    <a:pt x="5634" y="545"/>
                  </a:cubicBezTo>
                  <a:cubicBezTo>
                    <a:pt x="5798" y="597"/>
                    <a:pt x="5964" y="665"/>
                    <a:pt x="6102" y="771"/>
                  </a:cubicBezTo>
                  <a:cubicBezTo>
                    <a:pt x="6128" y="793"/>
                    <a:pt x="6114" y="831"/>
                    <a:pt x="6087" y="831"/>
                  </a:cubicBezTo>
                  <a:cubicBezTo>
                    <a:pt x="6081" y="831"/>
                    <a:pt x="6076" y="830"/>
                    <a:pt x="6070" y="827"/>
                  </a:cubicBezTo>
                  <a:cubicBezTo>
                    <a:pt x="5920" y="747"/>
                    <a:pt x="5776" y="665"/>
                    <a:pt x="5618" y="607"/>
                  </a:cubicBezTo>
                  <a:cubicBezTo>
                    <a:pt x="5583" y="593"/>
                    <a:pt x="5593" y="543"/>
                    <a:pt x="5623" y="543"/>
                  </a:cubicBezTo>
                  <a:close/>
                  <a:moveTo>
                    <a:pt x="9622" y="566"/>
                  </a:moveTo>
                  <a:cubicBezTo>
                    <a:pt x="9683" y="566"/>
                    <a:pt x="9749" y="637"/>
                    <a:pt x="9791" y="671"/>
                  </a:cubicBezTo>
                  <a:cubicBezTo>
                    <a:pt x="9876" y="736"/>
                    <a:pt x="9965" y="799"/>
                    <a:pt x="10045" y="874"/>
                  </a:cubicBezTo>
                  <a:cubicBezTo>
                    <a:pt x="10071" y="899"/>
                    <a:pt x="10047" y="941"/>
                    <a:pt x="10016" y="941"/>
                  </a:cubicBezTo>
                  <a:cubicBezTo>
                    <a:pt x="10010" y="941"/>
                    <a:pt x="10003" y="939"/>
                    <a:pt x="9997" y="935"/>
                  </a:cubicBezTo>
                  <a:cubicBezTo>
                    <a:pt x="9890" y="867"/>
                    <a:pt x="9798" y="756"/>
                    <a:pt x="9686" y="700"/>
                  </a:cubicBezTo>
                  <a:cubicBezTo>
                    <a:pt x="9659" y="686"/>
                    <a:pt x="9637" y="680"/>
                    <a:pt x="9618" y="680"/>
                  </a:cubicBezTo>
                  <a:cubicBezTo>
                    <a:pt x="9557" y="680"/>
                    <a:pt x="9526" y="740"/>
                    <a:pt x="9471" y="796"/>
                  </a:cubicBezTo>
                  <a:cubicBezTo>
                    <a:pt x="9414" y="850"/>
                    <a:pt x="9359" y="905"/>
                    <a:pt x="9303" y="960"/>
                  </a:cubicBezTo>
                  <a:cubicBezTo>
                    <a:pt x="9296" y="968"/>
                    <a:pt x="9287" y="971"/>
                    <a:pt x="9279" y="971"/>
                  </a:cubicBezTo>
                  <a:cubicBezTo>
                    <a:pt x="9250" y="971"/>
                    <a:pt x="9225" y="933"/>
                    <a:pt x="9251" y="907"/>
                  </a:cubicBezTo>
                  <a:cubicBezTo>
                    <a:pt x="9338" y="815"/>
                    <a:pt x="9424" y="720"/>
                    <a:pt x="9514" y="631"/>
                  </a:cubicBezTo>
                  <a:cubicBezTo>
                    <a:pt x="9545" y="600"/>
                    <a:pt x="9574" y="566"/>
                    <a:pt x="9621" y="566"/>
                  </a:cubicBezTo>
                  <a:cubicBezTo>
                    <a:pt x="9621" y="566"/>
                    <a:pt x="9622" y="566"/>
                    <a:pt x="9622" y="566"/>
                  </a:cubicBezTo>
                  <a:close/>
                  <a:moveTo>
                    <a:pt x="1705" y="942"/>
                  </a:moveTo>
                  <a:cubicBezTo>
                    <a:pt x="1707" y="942"/>
                    <a:pt x="1709" y="942"/>
                    <a:pt x="1711" y="943"/>
                  </a:cubicBezTo>
                  <a:cubicBezTo>
                    <a:pt x="1863" y="1005"/>
                    <a:pt x="2021" y="1061"/>
                    <a:pt x="2167" y="1138"/>
                  </a:cubicBezTo>
                  <a:cubicBezTo>
                    <a:pt x="2193" y="1151"/>
                    <a:pt x="2179" y="1192"/>
                    <a:pt x="2154" y="1192"/>
                  </a:cubicBezTo>
                  <a:cubicBezTo>
                    <a:pt x="2151" y="1192"/>
                    <a:pt x="2148" y="1191"/>
                    <a:pt x="2145" y="1190"/>
                  </a:cubicBezTo>
                  <a:cubicBezTo>
                    <a:pt x="1991" y="1133"/>
                    <a:pt x="1842" y="1053"/>
                    <a:pt x="1695" y="982"/>
                  </a:cubicBezTo>
                  <a:cubicBezTo>
                    <a:pt x="1676" y="972"/>
                    <a:pt x="1687" y="942"/>
                    <a:pt x="1705" y="942"/>
                  </a:cubicBezTo>
                  <a:close/>
                  <a:moveTo>
                    <a:pt x="12528" y="879"/>
                  </a:moveTo>
                  <a:cubicBezTo>
                    <a:pt x="12549" y="879"/>
                    <a:pt x="12564" y="910"/>
                    <a:pt x="12548" y="928"/>
                  </a:cubicBezTo>
                  <a:cubicBezTo>
                    <a:pt x="12413" y="1070"/>
                    <a:pt x="12234" y="1155"/>
                    <a:pt x="12046" y="1200"/>
                  </a:cubicBezTo>
                  <a:cubicBezTo>
                    <a:pt x="12043" y="1200"/>
                    <a:pt x="12041" y="1200"/>
                    <a:pt x="12039" y="1200"/>
                  </a:cubicBezTo>
                  <a:cubicBezTo>
                    <a:pt x="12014" y="1200"/>
                    <a:pt x="12006" y="1163"/>
                    <a:pt x="12033" y="1154"/>
                  </a:cubicBezTo>
                  <a:cubicBezTo>
                    <a:pt x="12213" y="1096"/>
                    <a:pt x="12365" y="998"/>
                    <a:pt x="12514" y="884"/>
                  </a:cubicBezTo>
                  <a:cubicBezTo>
                    <a:pt x="12518" y="881"/>
                    <a:pt x="12523" y="879"/>
                    <a:pt x="12528" y="879"/>
                  </a:cubicBezTo>
                  <a:close/>
                  <a:moveTo>
                    <a:pt x="17555" y="1021"/>
                  </a:moveTo>
                  <a:cubicBezTo>
                    <a:pt x="17586" y="1021"/>
                    <a:pt x="17616" y="1023"/>
                    <a:pt x="17647" y="1027"/>
                  </a:cubicBezTo>
                  <a:cubicBezTo>
                    <a:pt x="17688" y="1032"/>
                    <a:pt x="17690" y="1092"/>
                    <a:pt x="17647" y="1093"/>
                  </a:cubicBezTo>
                  <a:cubicBezTo>
                    <a:pt x="17464" y="1095"/>
                    <a:pt x="17289" y="1122"/>
                    <a:pt x="17123" y="1201"/>
                  </a:cubicBezTo>
                  <a:cubicBezTo>
                    <a:pt x="17119" y="1203"/>
                    <a:pt x="17114" y="1204"/>
                    <a:pt x="17110" y="1204"/>
                  </a:cubicBezTo>
                  <a:cubicBezTo>
                    <a:pt x="17082" y="1204"/>
                    <a:pt x="17063" y="1164"/>
                    <a:pt x="17092" y="1148"/>
                  </a:cubicBezTo>
                  <a:cubicBezTo>
                    <a:pt x="17237" y="1070"/>
                    <a:pt x="17393" y="1021"/>
                    <a:pt x="17555" y="1021"/>
                  </a:cubicBezTo>
                  <a:close/>
                  <a:moveTo>
                    <a:pt x="6820" y="1036"/>
                  </a:moveTo>
                  <a:cubicBezTo>
                    <a:pt x="6824" y="1036"/>
                    <a:pt x="6829" y="1037"/>
                    <a:pt x="6833" y="1039"/>
                  </a:cubicBezTo>
                  <a:cubicBezTo>
                    <a:pt x="7045" y="1154"/>
                    <a:pt x="7248" y="1178"/>
                    <a:pt x="7474" y="1234"/>
                  </a:cubicBezTo>
                  <a:cubicBezTo>
                    <a:pt x="7509" y="1243"/>
                    <a:pt x="7498" y="1290"/>
                    <a:pt x="7467" y="1293"/>
                  </a:cubicBezTo>
                  <a:cubicBezTo>
                    <a:pt x="7451" y="1294"/>
                    <a:pt x="7435" y="1294"/>
                    <a:pt x="7419" y="1294"/>
                  </a:cubicBezTo>
                  <a:cubicBezTo>
                    <a:pt x="7206" y="1294"/>
                    <a:pt x="6981" y="1194"/>
                    <a:pt x="6805" y="1090"/>
                  </a:cubicBezTo>
                  <a:cubicBezTo>
                    <a:pt x="6776" y="1074"/>
                    <a:pt x="6794" y="1036"/>
                    <a:pt x="6820" y="1036"/>
                  </a:cubicBezTo>
                  <a:close/>
                  <a:moveTo>
                    <a:pt x="10646" y="1190"/>
                  </a:moveTo>
                  <a:cubicBezTo>
                    <a:pt x="10649" y="1190"/>
                    <a:pt x="10652" y="1191"/>
                    <a:pt x="10656" y="1192"/>
                  </a:cubicBezTo>
                  <a:cubicBezTo>
                    <a:pt x="10812" y="1258"/>
                    <a:pt x="10972" y="1285"/>
                    <a:pt x="11142" y="1288"/>
                  </a:cubicBezTo>
                  <a:cubicBezTo>
                    <a:pt x="11172" y="1289"/>
                    <a:pt x="11172" y="1334"/>
                    <a:pt x="11142" y="1335"/>
                  </a:cubicBezTo>
                  <a:cubicBezTo>
                    <a:pt x="11130" y="1336"/>
                    <a:pt x="11118" y="1336"/>
                    <a:pt x="11106" y="1336"/>
                  </a:cubicBezTo>
                  <a:cubicBezTo>
                    <a:pt x="10943" y="1336"/>
                    <a:pt x="10784" y="1295"/>
                    <a:pt x="10634" y="1227"/>
                  </a:cubicBezTo>
                  <a:cubicBezTo>
                    <a:pt x="10613" y="1218"/>
                    <a:pt x="10626" y="1190"/>
                    <a:pt x="10646" y="1190"/>
                  </a:cubicBezTo>
                  <a:close/>
                  <a:moveTo>
                    <a:pt x="8610" y="1183"/>
                  </a:moveTo>
                  <a:cubicBezTo>
                    <a:pt x="8635" y="1183"/>
                    <a:pt x="8654" y="1214"/>
                    <a:pt x="8632" y="1235"/>
                  </a:cubicBezTo>
                  <a:cubicBezTo>
                    <a:pt x="8546" y="1317"/>
                    <a:pt x="8424" y="1352"/>
                    <a:pt x="8304" y="1352"/>
                  </a:cubicBezTo>
                  <a:cubicBezTo>
                    <a:pt x="8253" y="1352"/>
                    <a:pt x="8202" y="1346"/>
                    <a:pt x="8155" y="1334"/>
                  </a:cubicBezTo>
                  <a:cubicBezTo>
                    <a:pt x="8121" y="1326"/>
                    <a:pt x="8133" y="1278"/>
                    <a:pt x="8163" y="1278"/>
                  </a:cubicBezTo>
                  <a:cubicBezTo>
                    <a:pt x="8165" y="1278"/>
                    <a:pt x="8168" y="1278"/>
                    <a:pt x="8170" y="1279"/>
                  </a:cubicBezTo>
                  <a:cubicBezTo>
                    <a:pt x="8201" y="1284"/>
                    <a:pt x="8232" y="1287"/>
                    <a:pt x="8261" y="1287"/>
                  </a:cubicBezTo>
                  <a:cubicBezTo>
                    <a:pt x="8380" y="1287"/>
                    <a:pt x="8484" y="1243"/>
                    <a:pt x="8595" y="1187"/>
                  </a:cubicBezTo>
                  <a:cubicBezTo>
                    <a:pt x="8600" y="1184"/>
                    <a:pt x="8605" y="1183"/>
                    <a:pt x="8610" y="1183"/>
                  </a:cubicBezTo>
                  <a:close/>
                  <a:moveTo>
                    <a:pt x="18243" y="1079"/>
                  </a:moveTo>
                  <a:cubicBezTo>
                    <a:pt x="18243" y="1079"/>
                    <a:pt x="18244" y="1079"/>
                    <a:pt x="18244" y="1079"/>
                  </a:cubicBezTo>
                  <a:cubicBezTo>
                    <a:pt x="18436" y="1087"/>
                    <a:pt x="18612" y="1213"/>
                    <a:pt x="18657" y="1405"/>
                  </a:cubicBezTo>
                  <a:cubicBezTo>
                    <a:pt x="18664" y="1430"/>
                    <a:pt x="18644" y="1446"/>
                    <a:pt x="18625" y="1446"/>
                  </a:cubicBezTo>
                  <a:cubicBezTo>
                    <a:pt x="18612" y="1446"/>
                    <a:pt x="18598" y="1439"/>
                    <a:pt x="18592" y="1423"/>
                  </a:cubicBezTo>
                  <a:cubicBezTo>
                    <a:pt x="18534" y="1266"/>
                    <a:pt x="18405" y="1146"/>
                    <a:pt x="18237" y="1123"/>
                  </a:cubicBezTo>
                  <a:cubicBezTo>
                    <a:pt x="18213" y="1118"/>
                    <a:pt x="18219" y="1079"/>
                    <a:pt x="18243" y="1079"/>
                  </a:cubicBezTo>
                  <a:close/>
                  <a:moveTo>
                    <a:pt x="1063" y="998"/>
                  </a:moveTo>
                  <a:cubicBezTo>
                    <a:pt x="1090" y="998"/>
                    <a:pt x="1109" y="1038"/>
                    <a:pt x="1079" y="1051"/>
                  </a:cubicBezTo>
                  <a:cubicBezTo>
                    <a:pt x="911" y="1128"/>
                    <a:pt x="785" y="1266"/>
                    <a:pt x="782" y="1459"/>
                  </a:cubicBezTo>
                  <a:cubicBezTo>
                    <a:pt x="782" y="1472"/>
                    <a:pt x="772" y="1478"/>
                    <a:pt x="762" y="1478"/>
                  </a:cubicBezTo>
                  <a:cubicBezTo>
                    <a:pt x="752" y="1478"/>
                    <a:pt x="742" y="1472"/>
                    <a:pt x="741" y="1459"/>
                  </a:cubicBezTo>
                  <a:cubicBezTo>
                    <a:pt x="724" y="1257"/>
                    <a:pt x="850" y="1040"/>
                    <a:pt x="1057" y="999"/>
                  </a:cubicBezTo>
                  <a:cubicBezTo>
                    <a:pt x="1059" y="998"/>
                    <a:pt x="1061" y="998"/>
                    <a:pt x="1063" y="998"/>
                  </a:cubicBezTo>
                  <a:close/>
                  <a:moveTo>
                    <a:pt x="15374" y="878"/>
                  </a:moveTo>
                  <a:cubicBezTo>
                    <a:pt x="15387" y="878"/>
                    <a:pt x="15400" y="884"/>
                    <a:pt x="15406" y="899"/>
                  </a:cubicBezTo>
                  <a:cubicBezTo>
                    <a:pt x="15503" y="1129"/>
                    <a:pt x="15613" y="1365"/>
                    <a:pt x="15678" y="1606"/>
                  </a:cubicBezTo>
                  <a:cubicBezTo>
                    <a:pt x="15686" y="1634"/>
                    <a:pt x="15659" y="1658"/>
                    <a:pt x="15635" y="1658"/>
                  </a:cubicBezTo>
                  <a:cubicBezTo>
                    <a:pt x="15622" y="1658"/>
                    <a:pt x="15609" y="1651"/>
                    <a:pt x="15602" y="1637"/>
                  </a:cubicBezTo>
                  <a:cubicBezTo>
                    <a:pt x="15494" y="1409"/>
                    <a:pt x="15422" y="1156"/>
                    <a:pt x="15346" y="917"/>
                  </a:cubicBezTo>
                  <a:cubicBezTo>
                    <a:pt x="15337" y="892"/>
                    <a:pt x="15355" y="878"/>
                    <a:pt x="15374" y="878"/>
                  </a:cubicBezTo>
                  <a:close/>
                  <a:moveTo>
                    <a:pt x="3888" y="1236"/>
                  </a:moveTo>
                  <a:cubicBezTo>
                    <a:pt x="3902" y="1236"/>
                    <a:pt x="3918" y="1249"/>
                    <a:pt x="3914" y="1266"/>
                  </a:cubicBezTo>
                  <a:cubicBezTo>
                    <a:pt x="3882" y="1397"/>
                    <a:pt x="3855" y="1521"/>
                    <a:pt x="3858" y="1658"/>
                  </a:cubicBezTo>
                  <a:cubicBezTo>
                    <a:pt x="3858" y="1667"/>
                    <a:pt x="3849" y="1673"/>
                    <a:pt x="3841" y="1673"/>
                  </a:cubicBezTo>
                  <a:cubicBezTo>
                    <a:pt x="3834" y="1673"/>
                    <a:pt x="3828" y="1670"/>
                    <a:pt x="3827" y="1662"/>
                  </a:cubicBezTo>
                  <a:cubicBezTo>
                    <a:pt x="3809" y="1523"/>
                    <a:pt x="3815" y="1378"/>
                    <a:pt x="3870" y="1248"/>
                  </a:cubicBezTo>
                  <a:cubicBezTo>
                    <a:pt x="3874" y="1239"/>
                    <a:pt x="3880" y="1236"/>
                    <a:pt x="3888" y="1236"/>
                  </a:cubicBezTo>
                  <a:close/>
                  <a:moveTo>
                    <a:pt x="16504" y="1426"/>
                  </a:moveTo>
                  <a:cubicBezTo>
                    <a:pt x="16533" y="1426"/>
                    <a:pt x="16549" y="1466"/>
                    <a:pt x="16520" y="1485"/>
                  </a:cubicBezTo>
                  <a:cubicBezTo>
                    <a:pt x="16379" y="1581"/>
                    <a:pt x="16227" y="1659"/>
                    <a:pt x="16077" y="1741"/>
                  </a:cubicBezTo>
                  <a:cubicBezTo>
                    <a:pt x="16072" y="1744"/>
                    <a:pt x="16067" y="1745"/>
                    <a:pt x="16063" y="1745"/>
                  </a:cubicBezTo>
                  <a:cubicBezTo>
                    <a:pt x="16037" y="1745"/>
                    <a:pt x="16022" y="1707"/>
                    <a:pt x="16049" y="1691"/>
                  </a:cubicBezTo>
                  <a:cubicBezTo>
                    <a:pt x="16193" y="1600"/>
                    <a:pt x="16335" y="1506"/>
                    <a:pt x="16488" y="1430"/>
                  </a:cubicBezTo>
                  <a:cubicBezTo>
                    <a:pt x="16493" y="1427"/>
                    <a:pt x="16499" y="1426"/>
                    <a:pt x="16504" y="1426"/>
                  </a:cubicBezTo>
                  <a:close/>
                  <a:moveTo>
                    <a:pt x="2689" y="1355"/>
                  </a:moveTo>
                  <a:cubicBezTo>
                    <a:pt x="2692" y="1355"/>
                    <a:pt x="2694" y="1355"/>
                    <a:pt x="2697" y="1357"/>
                  </a:cubicBezTo>
                  <a:cubicBezTo>
                    <a:pt x="2951" y="1460"/>
                    <a:pt x="3208" y="1615"/>
                    <a:pt x="3372" y="1841"/>
                  </a:cubicBezTo>
                  <a:cubicBezTo>
                    <a:pt x="3388" y="1862"/>
                    <a:pt x="3366" y="1885"/>
                    <a:pt x="3344" y="1885"/>
                  </a:cubicBezTo>
                  <a:cubicBezTo>
                    <a:pt x="3337" y="1885"/>
                    <a:pt x="3330" y="1883"/>
                    <a:pt x="3324" y="1877"/>
                  </a:cubicBezTo>
                  <a:cubicBezTo>
                    <a:pt x="3123" y="1688"/>
                    <a:pt x="2932" y="1517"/>
                    <a:pt x="2679" y="1400"/>
                  </a:cubicBezTo>
                  <a:cubicBezTo>
                    <a:pt x="2657" y="1391"/>
                    <a:pt x="2668" y="1355"/>
                    <a:pt x="2689" y="1355"/>
                  </a:cubicBezTo>
                  <a:close/>
                  <a:moveTo>
                    <a:pt x="18641" y="2029"/>
                  </a:moveTo>
                  <a:cubicBezTo>
                    <a:pt x="18653" y="2029"/>
                    <a:pt x="18666" y="2037"/>
                    <a:pt x="18667" y="2054"/>
                  </a:cubicBezTo>
                  <a:cubicBezTo>
                    <a:pt x="18679" y="2220"/>
                    <a:pt x="18687" y="2385"/>
                    <a:pt x="18675" y="2551"/>
                  </a:cubicBezTo>
                  <a:cubicBezTo>
                    <a:pt x="18674" y="2574"/>
                    <a:pt x="18657" y="2586"/>
                    <a:pt x="18640" y="2586"/>
                  </a:cubicBezTo>
                  <a:cubicBezTo>
                    <a:pt x="18623" y="2586"/>
                    <a:pt x="18606" y="2574"/>
                    <a:pt x="18605" y="2551"/>
                  </a:cubicBezTo>
                  <a:cubicBezTo>
                    <a:pt x="18593" y="2385"/>
                    <a:pt x="18602" y="2220"/>
                    <a:pt x="18613" y="2054"/>
                  </a:cubicBezTo>
                  <a:cubicBezTo>
                    <a:pt x="18615" y="2037"/>
                    <a:pt x="18628" y="2029"/>
                    <a:pt x="18641" y="2029"/>
                  </a:cubicBezTo>
                  <a:close/>
                  <a:moveTo>
                    <a:pt x="761" y="2031"/>
                  </a:moveTo>
                  <a:cubicBezTo>
                    <a:pt x="773" y="2031"/>
                    <a:pt x="786" y="2040"/>
                    <a:pt x="788" y="2054"/>
                  </a:cubicBezTo>
                  <a:cubicBezTo>
                    <a:pt x="797" y="2140"/>
                    <a:pt x="787" y="2225"/>
                    <a:pt x="792" y="2311"/>
                  </a:cubicBezTo>
                  <a:cubicBezTo>
                    <a:pt x="799" y="2407"/>
                    <a:pt x="815" y="2501"/>
                    <a:pt x="838" y="2594"/>
                  </a:cubicBezTo>
                  <a:cubicBezTo>
                    <a:pt x="843" y="2612"/>
                    <a:pt x="828" y="2624"/>
                    <a:pt x="813" y="2624"/>
                  </a:cubicBezTo>
                  <a:cubicBezTo>
                    <a:pt x="804" y="2624"/>
                    <a:pt x="795" y="2619"/>
                    <a:pt x="791" y="2608"/>
                  </a:cubicBezTo>
                  <a:cubicBezTo>
                    <a:pt x="742" y="2438"/>
                    <a:pt x="694" y="2223"/>
                    <a:pt x="740" y="2048"/>
                  </a:cubicBezTo>
                  <a:cubicBezTo>
                    <a:pt x="743" y="2036"/>
                    <a:pt x="752" y="2031"/>
                    <a:pt x="761" y="2031"/>
                  </a:cubicBezTo>
                  <a:close/>
                  <a:moveTo>
                    <a:pt x="18620" y="3063"/>
                  </a:moveTo>
                  <a:cubicBezTo>
                    <a:pt x="18637" y="3063"/>
                    <a:pt x="18653" y="3074"/>
                    <a:pt x="18651" y="3094"/>
                  </a:cubicBezTo>
                  <a:cubicBezTo>
                    <a:pt x="18636" y="3219"/>
                    <a:pt x="18636" y="3340"/>
                    <a:pt x="18663" y="3464"/>
                  </a:cubicBezTo>
                  <a:cubicBezTo>
                    <a:pt x="18687" y="3574"/>
                    <a:pt x="18743" y="3673"/>
                    <a:pt x="18776" y="3781"/>
                  </a:cubicBezTo>
                  <a:cubicBezTo>
                    <a:pt x="18783" y="3803"/>
                    <a:pt x="18764" y="3821"/>
                    <a:pt x="18745" y="3821"/>
                  </a:cubicBezTo>
                  <a:cubicBezTo>
                    <a:pt x="18737" y="3821"/>
                    <a:pt x="18730" y="3818"/>
                    <a:pt x="18723" y="3812"/>
                  </a:cubicBezTo>
                  <a:cubicBezTo>
                    <a:pt x="18549" y="3632"/>
                    <a:pt x="18533" y="3316"/>
                    <a:pt x="18590" y="3085"/>
                  </a:cubicBezTo>
                  <a:cubicBezTo>
                    <a:pt x="18593" y="3070"/>
                    <a:pt x="18607" y="3063"/>
                    <a:pt x="18620" y="3063"/>
                  </a:cubicBezTo>
                  <a:close/>
                  <a:moveTo>
                    <a:pt x="865" y="3273"/>
                  </a:moveTo>
                  <a:cubicBezTo>
                    <a:pt x="877" y="3273"/>
                    <a:pt x="889" y="3283"/>
                    <a:pt x="891" y="3297"/>
                  </a:cubicBezTo>
                  <a:cubicBezTo>
                    <a:pt x="914" y="3502"/>
                    <a:pt x="823" y="3724"/>
                    <a:pt x="730" y="3902"/>
                  </a:cubicBezTo>
                  <a:cubicBezTo>
                    <a:pt x="726" y="3911"/>
                    <a:pt x="719" y="3915"/>
                    <a:pt x="712" y="3915"/>
                  </a:cubicBezTo>
                  <a:cubicBezTo>
                    <a:pt x="696" y="3915"/>
                    <a:pt x="680" y="3897"/>
                    <a:pt x="689" y="3879"/>
                  </a:cubicBezTo>
                  <a:cubicBezTo>
                    <a:pt x="780" y="3684"/>
                    <a:pt x="796" y="3494"/>
                    <a:pt x="845" y="3290"/>
                  </a:cubicBezTo>
                  <a:cubicBezTo>
                    <a:pt x="848" y="3278"/>
                    <a:pt x="856" y="3273"/>
                    <a:pt x="865" y="3273"/>
                  </a:cubicBezTo>
                  <a:close/>
                  <a:moveTo>
                    <a:pt x="609" y="4308"/>
                  </a:moveTo>
                  <a:cubicBezTo>
                    <a:pt x="612" y="4308"/>
                    <a:pt x="615" y="4309"/>
                    <a:pt x="618" y="4309"/>
                  </a:cubicBezTo>
                  <a:cubicBezTo>
                    <a:pt x="703" y="4334"/>
                    <a:pt x="760" y="4412"/>
                    <a:pt x="811" y="4480"/>
                  </a:cubicBezTo>
                  <a:cubicBezTo>
                    <a:pt x="866" y="4556"/>
                    <a:pt x="910" y="4638"/>
                    <a:pt x="940" y="4728"/>
                  </a:cubicBezTo>
                  <a:cubicBezTo>
                    <a:pt x="946" y="4745"/>
                    <a:pt x="931" y="4758"/>
                    <a:pt x="916" y="4758"/>
                  </a:cubicBezTo>
                  <a:cubicBezTo>
                    <a:pt x="908" y="4758"/>
                    <a:pt x="900" y="4754"/>
                    <a:pt x="896" y="4746"/>
                  </a:cubicBezTo>
                  <a:cubicBezTo>
                    <a:pt x="855" y="4667"/>
                    <a:pt x="807" y="4594"/>
                    <a:pt x="745" y="4529"/>
                  </a:cubicBezTo>
                  <a:cubicBezTo>
                    <a:pt x="692" y="4472"/>
                    <a:pt x="619" y="4432"/>
                    <a:pt x="573" y="4367"/>
                  </a:cubicBezTo>
                  <a:cubicBezTo>
                    <a:pt x="556" y="4342"/>
                    <a:pt x="581" y="4308"/>
                    <a:pt x="609" y="4308"/>
                  </a:cubicBezTo>
                  <a:close/>
                  <a:moveTo>
                    <a:pt x="18776" y="4257"/>
                  </a:moveTo>
                  <a:cubicBezTo>
                    <a:pt x="18793" y="4257"/>
                    <a:pt x="18811" y="4276"/>
                    <a:pt x="18801" y="4298"/>
                  </a:cubicBezTo>
                  <a:cubicBezTo>
                    <a:pt x="18728" y="4466"/>
                    <a:pt x="18659" y="4643"/>
                    <a:pt x="18565" y="4801"/>
                  </a:cubicBezTo>
                  <a:cubicBezTo>
                    <a:pt x="18558" y="4813"/>
                    <a:pt x="18545" y="4818"/>
                    <a:pt x="18532" y="4818"/>
                  </a:cubicBezTo>
                  <a:cubicBezTo>
                    <a:pt x="18508" y="4818"/>
                    <a:pt x="18483" y="4798"/>
                    <a:pt x="18494" y="4771"/>
                  </a:cubicBezTo>
                  <a:cubicBezTo>
                    <a:pt x="18563" y="4597"/>
                    <a:pt x="18664" y="4434"/>
                    <a:pt x="18756" y="4271"/>
                  </a:cubicBezTo>
                  <a:cubicBezTo>
                    <a:pt x="18761" y="4261"/>
                    <a:pt x="18768" y="4257"/>
                    <a:pt x="18776" y="4257"/>
                  </a:cubicBezTo>
                  <a:close/>
                  <a:moveTo>
                    <a:pt x="18544" y="5240"/>
                  </a:moveTo>
                  <a:cubicBezTo>
                    <a:pt x="18558" y="5240"/>
                    <a:pt x="18571" y="5246"/>
                    <a:pt x="18578" y="5261"/>
                  </a:cubicBezTo>
                  <a:cubicBezTo>
                    <a:pt x="18618" y="5346"/>
                    <a:pt x="18649" y="5433"/>
                    <a:pt x="18681" y="5520"/>
                  </a:cubicBezTo>
                  <a:cubicBezTo>
                    <a:pt x="18692" y="5549"/>
                    <a:pt x="18663" y="5573"/>
                    <a:pt x="18636" y="5573"/>
                  </a:cubicBezTo>
                  <a:cubicBezTo>
                    <a:pt x="18623" y="5573"/>
                    <a:pt x="18610" y="5567"/>
                    <a:pt x="18604" y="5552"/>
                  </a:cubicBezTo>
                  <a:cubicBezTo>
                    <a:pt x="18568" y="5467"/>
                    <a:pt x="18529" y="5382"/>
                    <a:pt x="18499" y="5294"/>
                  </a:cubicBezTo>
                  <a:cubicBezTo>
                    <a:pt x="18489" y="5264"/>
                    <a:pt x="18518" y="5240"/>
                    <a:pt x="18544" y="5240"/>
                  </a:cubicBezTo>
                  <a:close/>
                  <a:moveTo>
                    <a:pt x="1015" y="5154"/>
                  </a:moveTo>
                  <a:cubicBezTo>
                    <a:pt x="1030" y="5154"/>
                    <a:pt x="1045" y="5166"/>
                    <a:pt x="1047" y="5184"/>
                  </a:cubicBezTo>
                  <a:cubicBezTo>
                    <a:pt x="1062" y="5425"/>
                    <a:pt x="930" y="5670"/>
                    <a:pt x="785" y="5852"/>
                  </a:cubicBezTo>
                  <a:cubicBezTo>
                    <a:pt x="778" y="5861"/>
                    <a:pt x="770" y="5864"/>
                    <a:pt x="761" y="5864"/>
                  </a:cubicBezTo>
                  <a:cubicBezTo>
                    <a:pt x="735" y="5864"/>
                    <a:pt x="707" y="5833"/>
                    <a:pt x="726" y="5807"/>
                  </a:cubicBezTo>
                  <a:cubicBezTo>
                    <a:pt x="876" y="5613"/>
                    <a:pt x="925" y="5407"/>
                    <a:pt x="988" y="5176"/>
                  </a:cubicBezTo>
                  <a:cubicBezTo>
                    <a:pt x="992" y="5161"/>
                    <a:pt x="1003" y="5154"/>
                    <a:pt x="1015" y="5154"/>
                  </a:cubicBezTo>
                  <a:close/>
                  <a:moveTo>
                    <a:pt x="18782" y="5896"/>
                  </a:moveTo>
                  <a:cubicBezTo>
                    <a:pt x="18793" y="5896"/>
                    <a:pt x="18804" y="5901"/>
                    <a:pt x="18810" y="5914"/>
                  </a:cubicBezTo>
                  <a:cubicBezTo>
                    <a:pt x="18901" y="6084"/>
                    <a:pt x="18888" y="6308"/>
                    <a:pt x="18837" y="6489"/>
                  </a:cubicBezTo>
                  <a:cubicBezTo>
                    <a:pt x="18832" y="6505"/>
                    <a:pt x="18820" y="6512"/>
                    <a:pt x="18807" y="6512"/>
                  </a:cubicBezTo>
                  <a:cubicBezTo>
                    <a:pt x="18787" y="6512"/>
                    <a:pt x="18766" y="6495"/>
                    <a:pt x="18772" y="6469"/>
                  </a:cubicBezTo>
                  <a:cubicBezTo>
                    <a:pt x="18813" y="6283"/>
                    <a:pt x="18780" y="6125"/>
                    <a:pt x="18745" y="5942"/>
                  </a:cubicBezTo>
                  <a:cubicBezTo>
                    <a:pt x="18740" y="5916"/>
                    <a:pt x="18762" y="5896"/>
                    <a:pt x="18782" y="5896"/>
                  </a:cubicBezTo>
                  <a:close/>
                  <a:moveTo>
                    <a:pt x="718" y="6544"/>
                  </a:moveTo>
                  <a:cubicBezTo>
                    <a:pt x="737" y="6544"/>
                    <a:pt x="757" y="6562"/>
                    <a:pt x="752" y="6585"/>
                  </a:cubicBezTo>
                  <a:cubicBezTo>
                    <a:pt x="705" y="6766"/>
                    <a:pt x="682" y="6932"/>
                    <a:pt x="733" y="7116"/>
                  </a:cubicBezTo>
                  <a:cubicBezTo>
                    <a:pt x="739" y="7139"/>
                    <a:pt x="721" y="7154"/>
                    <a:pt x="703" y="7154"/>
                  </a:cubicBezTo>
                  <a:cubicBezTo>
                    <a:pt x="690" y="7154"/>
                    <a:pt x="677" y="7147"/>
                    <a:pt x="672" y="7132"/>
                  </a:cubicBezTo>
                  <a:cubicBezTo>
                    <a:pt x="602" y="6949"/>
                    <a:pt x="595" y="6735"/>
                    <a:pt x="691" y="6560"/>
                  </a:cubicBezTo>
                  <a:cubicBezTo>
                    <a:pt x="697" y="6549"/>
                    <a:pt x="707" y="6544"/>
                    <a:pt x="718" y="6544"/>
                  </a:cubicBezTo>
                  <a:close/>
                  <a:moveTo>
                    <a:pt x="18828" y="6935"/>
                  </a:moveTo>
                  <a:cubicBezTo>
                    <a:pt x="18846" y="6935"/>
                    <a:pt x="18864" y="6947"/>
                    <a:pt x="18862" y="6969"/>
                  </a:cubicBezTo>
                  <a:cubicBezTo>
                    <a:pt x="18856" y="7107"/>
                    <a:pt x="18819" y="7246"/>
                    <a:pt x="18790" y="7381"/>
                  </a:cubicBezTo>
                  <a:cubicBezTo>
                    <a:pt x="18786" y="7399"/>
                    <a:pt x="18773" y="7407"/>
                    <a:pt x="18759" y="7407"/>
                  </a:cubicBezTo>
                  <a:cubicBezTo>
                    <a:pt x="18738" y="7407"/>
                    <a:pt x="18715" y="7389"/>
                    <a:pt x="18719" y="7361"/>
                  </a:cubicBezTo>
                  <a:cubicBezTo>
                    <a:pt x="18740" y="7228"/>
                    <a:pt x="18751" y="7088"/>
                    <a:pt x="18793" y="6960"/>
                  </a:cubicBezTo>
                  <a:cubicBezTo>
                    <a:pt x="18798" y="6943"/>
                    <a:pt x="18813" y="6935"/>
                    <a:pt x="18828" y="6935"/>
                  </a:cubicBezTo>
                  <a:close/>
                  <a:moveTo>
                    <a:pt x="16250" y="7097"/>
                  </a:moveTo>
                  <a:cubicBezTo>
                    <a:pt x="16256" y="7097"/>
                    <a:pt x="16262" y="7099"/>
                    <a:pt x="16269" y="7102"/>
                  </a:cubicBezTo>
                  <a:cubicBezTo>
                    <a:pt x="16470" y="7209"/>
                    <a:pt x="16677" y="7313"/>
                    <a:pt x="16873" y="7431"/>
                  </a:cubicBezTo>
                  <a:cubicBezTo>
                    <a:pt x="16906" y="7450"/>
                    <a:pt x="16886" y="7493"/>
                    <a:pt x="16855" y="7493"/>
                  </a:cubicBezTo>
                  <a:cubicBezTo>
                    <a:pt x="16850" y="7493"/>
                    <a:pt x="16845" y="7492"/>
                    <a:pt x="16839" y="7490"/>
                  </a:cubicBezTo>
                  <a:cubicBezTo>
                    <a:pt x="16632" y="7389"/>
                    <a:pt x="16432" y="7276"/>
                    <a:pt x="16231" y="7165"/>
                  </a:cubicBezTo>
                  <a:cubicBezTo>
                    <a:pt x="16196" y="7145"/>
                    <a:pt x="16218" y="7097"/>
                    <a:pt x="16250" y="7097"/>
                  </a:cubicBezTo>
                  <a:close/>
                  <a:moveTo>
                    <a:pt x="3396" y="7233"/>
                  </a:moveTo>
                  <a:cubicBezTo>
                    <a:pt x="3423" y="7233"/>
                    <a:pt x="3438" y="7280"/>
                    <a:pt x="3410" y="7294"/>
                  </a:cubicBezTo>
                  <a:cubicBezTo>
                    <a:pt x="3262" y="7370"/>
                    <a:pt x="3115" y="7451"/>
                    <a:pt x="2959" y="7508"/>
                  </a:cubicBezTo>
                  <a:cubicBezTo>
                    <a:pt x="2955" y="7509"/>
                    <a:pt x="2951" y="7510"/>
                    <a:pt x="2947" y="7510"/>
                  </a:cubicBezTo>
                  <a:cubicBezTo>
                    <a:pt x="2914" y="7510"/>
                    <a:pt x="2897" y="7457"/>
                    <a:pt x="2930" y="7438"/>
                  </a:cubicBezTo>
                  <a:cubicBezTo>
                    <a:pt x="3074" y="7357"/>
                    <a:pt x="3232" y="7298"/>
                    <a:pt x="3385" y="7235"/>
                  </a:cubicBezTo>
                  <a:cubicBezTo>
                    <a:pt x="3389" y="7234"/>
                    <a:pt x="3392" y="7233"/>
                    <a:pt x="3396" y="7233"/>
                  </a:cubicBezTo>
                  <a:close/>
                  <a:moveTo>
                    <a:pt x="15653" y="7278"/>
                  </a:moveTo>
                  <a:cubicBezTo>
                    <a:pt x="15675" y="7278"/>
                    <a:pt x="15700" y="7302"/>
                    <a:pt x="15696" y="7328"/>
                  </a:cubicBezTo>
                  <a:cubicBezTo>
                    <a:pt x="15670" y="7504"/>
                    <a:pt x="15560" y="7669"/>
                    <a:pt x="15447" y="7801"/>
                  </a:cubicBezTo>
                  <a:cubicBezTo>
                    <a:pt x="15438" y="7811"/>
                    <a:pt x="15427" y="7815"/>
                    <a:pt x="15417" y="7815"/>
                  </a:cubicBezTo>
                  <a:cubicBezTo>
                    <a:pt x="15385" y="7815"/>
                    <a:pt x="15356" y="7771"/>
                    <a:pt x="15384" y="7736"/>
                  </a:cubicBezTo>
                  <a:cubicBezTo>
                    <a:pt x="15496" y="7603"/>
                    <a:pt x="15554" y="7455"/>
                    <a:pt x="15624" y="7298"/>
                  </a:cubicBezTo>
                  <a:cubicBezTo>
                    <a:pt x="15631" y="7284"/>
                    <a:pt x="15642" y="7278"/>
                    <a:pt x="15653" y="7278"/>
                  </a:cubicBezTo>
                  <a:close/>
                  <a:moveTo>
                    <a:pt x="2352" y="7632"/>
                  </a:moveTo>
                  <a:cubicBezTo>
                    <a:pt x="2377" y="7632"/>
                    <a:pt x="2396" y="7669"/>
                    <a:pt x="2376" y="7691"/>
                  </a:cubicBezTo>
                  <a:cubicBezTo>
                    <a:pt x="2295" y="7774"/>
                    <a:pt x="2188" y="7824"/>
                    <a:pt x="2077" y="7824"/>
                  </a:cubicBezTo>
                  <a:cubicBezTo>
                    <a:pt x="2030" y="7824"/>
                    <a:pt x="1982" y="7815"/>
                    <a:pt x="1935" y="7795"/>
                  </a:cubicBezTo>
                  <a:cubicBezTo>
                    <a:pt x="1900" y="7781"/>
                    <a:pt x="1917" y="7720"/>
                    <a:pt x="1953" y="7720"/>
                  </a:cubicBezTo>
                  <a:cubicBezTo>
                    <a:pt x="1954" y="7720"/>
                    <a:pt x="1955" y="7720"/>
                    <a:pt x="1956" y="7720"/>
                  </a:cubicBezTo>
                  <a:cubicBezTo>
                    <a:pt x="1985" y="7723"/>
                    <a:pt x="2014" y="7725"/>
                    <a:pt x="2043" y="7725"/>
                  </a:cubicBezTo>
                  <a:cubicBezTo>
                    <a:pt x="2147" y="7725"/>
                    <a:pt x="2246" y="7703"/>
                    <a:pt x="2336" y="7638"/>
                  </a:cubicBezTo>
                  <a:cubicBezTo>
                    <a:pt x="2342" y="7634"/>
                    <a:pt x="2347" y="7632"/>
                    <a:pt x="2352" y="7632"/>
                  </a:cubicBezTo>
                  <a:close/>
                  <a:moveTo>
                    <a:pt x="922" y="7575"/>
                  </a:moveTo>
                  <a:cubicBezTo>
                    <a:pt x="935" y="7575"/>
                    <a:pt x="947" y="7581"/>
                    <a:pt x="955" y="7593"/>
                  </a:cubicBezTo>
                  <a:cubicBezTo>
                    <a:pt x="1019" y="7704"/>
                    <a:pt x="1141" y="7778"/>
                    <a:pt x="1266" y="7778"/>
                  </a:cubicBezTo>
                  <a:cubicBezTo>
                    <a:pt x="1311" y="7778"/>
                    <a:pt x="1355" y="7769"/>
                    <a:pt x="1398" y="7748"/>
                  </a:cubicBezTo>
                  <a:cubicBezTo>
                    <a:pt x="1403" y="7746"/>
                    <a:pt x="1407" y="7745"/>
                    <a:pt x="1411" y="7745"/>
                  </a:cubicBezTo>
                  <a:cubicBezTo>
                    <a:pt x="1436" y="7745"/>
                    <a:pt x="1451" y="7780"/>
                    <a:pt x="1426" y="7795"/>
                  </a:cubicBezTo>
                  <a:cubicBezTo>
                    <a:pt x="1363" y="7832"/>
                    <a:pt x="1294" y="7849"/>
                    <a:pt x="1226" y="7849"/>
                  </a:cubicBezTo>
                  <a:cubicBezTo>
                    <a:pt x="1081" y="7849"/>
                    <a:pt x="941" y="7769"/>
                    <a:pt x="883" y="7623"/>
                  </a:cubicBezTo>
                  <a:cubicBezTo>
                    <a:pt x="872" y="7596"/>
                    <a:pt x="897" y="7575"/>
                    <a:pt x="922" y="7575"/>
                  </a:cubicBezTo>
                  <a:close/>
                  <a:moveTo>
                    <a:pt x="17297" y="7637"/>
                  </a:moveTo>
                  <a:cubicBezTo>
                    <a:pt x="17300" y="7637"/>
                    <a:pt x="17304" y="7638"/>
                    <a:pt x="17307" y="7639"/>
                  </a:cubicBezTo>
                  <a:cubicBezTo>
                    <a:pt x="17546" y="7741"/>
                    <a:pt x="17786" y="7777"/>
                    <a:pt x="18044" y="7785"/>
                  </a:cubicBezTo>
                  <a:cubicBezTo>
                    <a:pt x="18087" y="7786"/>
                    <a:pt x="18085" y="7844"/>
                    <a:pt x="18044" y="7850"/>
                  </a:cubicBezTo>
                  <a:cubicBezTo>
                    <a:pt x="18003" y="7854"/>
                    <a:pt x="17962" y="7856"/>
                    <a:pt x="17922" y="7856"/>
                  </a:cubicBezTo>
                  <a:cubicBezTo>
                    <a:pt x="17700" y="7856"/>
                    <a:pt x="17481" y="7793"/>
                    <a:pt x="17286" y="7692"/>
                  </a:cubicBezTo>
                  <a:cubicBezTo>
                    <a:pt x="17260" y="7678"/>
                    <a:pt x="17273" y="7637"/>
                    <a:pt x="17297" y="7637"/>
                  </a:cubicBezTo>
                  <a:close/>
                  <a:moveTo>
                    <a:pt x="3779" y="7591"/>
                  </a:moveTo>
                  <a:cubicBezTo>
                    <a:pt x="3792" y="7591"/>
                    <a:pt x="3805" y="7597"/>
                    <a:pt x="3811" y="7613"/>
                  </a:cubicBezTo>
                  <a:cubicBezTo>
                    <a:pt x="3870" y="7759"/>
                    <a:pt x="3926" y="7904"/>
                    <a:pt x="3973" y="8055"/>
                  </a:cubicBezTo>
                  <a:cubicBezTo>
                    <a:pt x="3980" y="8080"/>
                    <a:pt x="3962" y="8095"/>
                    <a:pt x="3942" y="8095"/>
                  </a:cubicBezTo>
                  <a:cubicBezTo>
                    <a:pt x="3929" y="8095"/>
                    <a:pt x="3915" y="8088"/>
                    <a:pt x="3909" y="8073"/>
                  </a:cubicBezTo>
                  <a:cubicBezTo>
                    <a:pt x="3848" y="7927"/>
                    <a:pt x="3797" y="7779"/>
                    <a:pt x="3748" y="7630"/>
                  </a:cubicBezTo>
                  <a:cubicBezTo>
                    <a:pt x="3741" y="7605"/>
                    <a:pt x="3759" y="7591"/>
                    <a:pt x="3779" y="7591"/>
                  </a:cubicBezTo>
                  <a:close/>
                  <a:moveTo>
                    <a:pt x="8508" y="7929"/>
                  </a:moveTo>
                  <a:cubicBezTo>
                    <a:pt x="8508" y="7929"/>
                    <a:pt x="8509" y="7929"/>
                    <a:pt x="8510" y="7929"/>
                  </a:cubicBezTo>
                  <a:cubicBezTo>
                    <a:pt x="8736" y="7939"/>
                    <a:pt x="8968" y="7978"/>
                    <a:pt x="9170" y="8089"/>
                  </a:cubicBezTo>
                  <a:cubicBezTo>
                    <a:pt x="9195" y="8103"/>
                    <a:pt x="9182" y="8142"/>
                    <a:pt x="9156" y="8142"/>
                  </a:cubicBezTo>
                  <a:cubicBezTo>
                    <a:pt x="9153" y="8142"/>
                    <a:pt x="9150" y="8141"/>
                    <a:pt x="9147" y="8140"/>
                  </a:cubicBezTo>
                  <a:cubicBezTo>
                    <a:pt x="8936" y="8071"/>
                    <a:pt x="8734" y="8007"/>
                    <a:pt x="8510" y="7992"/>
                  </a:cubicBezTo>
                  <a:cubicBezTo>
                    <a:pt x="8470" y="7990"/>
                    <a:pt x="8468" y="7929"/>
                    <a:pt x="8508" y="7929"/>
                  </a:cubicBezTo>
                  <a:close/>
                  <a:moveTo>
                    <a:pt x="11424" y="8024"/>
                  </a:moveTo>
                  <a:cubicBezTo>
                    <a:pt x="11616" y="8024"/>
                    <a:pt x="11807" y="8042"/>
                    <a:pt x="11994" y="8085"/>
                  </a:cubicBezTo>
                  <a:cubicBezTo>
                    <a:pt x="12030" y="8093"/>
                    <a:pt x="12024" y="8152"/>
                    <a:pt x="11989" y="8152"/>
                  </a:cubicBezTo>
                  <a:cubicBezTo>
                    <a:pt x="11988" y="8152"/>
                    <a:pt x="11987" y="8152"/>
                    <a:pt x="11986" y="8152"/>
                  </a:cubicBezTo>
                  <a:cubicBezTo>
                    <a:pt x="11731" y="8118"/>
                    <a:pt x="11480" y="8095"/>
                    <a:pt x="11225" y="8095"/>
                  </a:cubicBezTo>
                  <a:cubicBezTo>
                    <a:pt x="11214" y="8095"/>
                    <a:pt x="11202" y="8095"/>
                    <a:pt x="11191" y="8095"/>
                  </a:cubicBezTo>
                  <a:cubicBezTo>
                    <a:pt x="11191" y="8095"/>
                    <a:pt x="11190" y="8095"/>
                    <a:pt x="11190" y="8095"/>
                  </a:cubicBezTo>
                  <a:cubicBezTo>
                    <a:pt x="11149" y="8095"/>
                    <a:pt x="11151" y="8034"/>
                    <a:pt x="11191" y="8032"/>
                  </a:cubicBezTo>
                  <a:cubicBezTo>
                    <a:pt x="11268" y="8027"/>
                    <a:pt x="11346" y="8024"/>
                    <a:pt x="11424" y="8024"/>
                  </a:cubicBezTo>
                  <a:close/>
                  <a:moveTo>
                    <a:pt x="7619" y="8132"/>
                  </a:moveTo>
                  <a:cubicBezTo>
                    <a:pt x="7647" y="8132"/>
                    <a:pt x="7646" y="8176"/>
                    <a:pt x="7622" y="8186"/>
                  </a:cubicBezTo>
                  <a:cubicBezTo>
                    <a:pt x="7447" y="8251"/>
                    <a:pt x="7254" y="8279"/>
                    <a:pt x="7072" y="8319"/>
                  </a:cubicBezTo>
                  <a:cubicBezTo>
                    <a:pt x="7070" y="8319"/>
                    <a:pt x="7068" y="8319"/>
                    <a:pt x="7066" y="8319"/>
                  </a:cubicBezTo>
                  <a:cubicBezTo>
                    <a:pt x="7042" y="8319"/>
                    <a:pt x="7034" y="8284"/>
                    <a:pt x="7060" y="8277"/>
                  </a:cubicBezTo>
                  <a:cubicBezTo>
                    <a:pt x="7243" y="8225"/>
                    <a:pt x="7426" y="8157"/>
                    <a:pt x="7614" y="8133"/>
                  </a:cubicBezTo>
                  <a:cubicBezTo>
                    <a:pt x="7616" y="8133"/>
                    <a:pt x="7618" y="8132"/>
                    <a:pt x="7619" y="8132"/>
                  </a:cubicBezTo>
                  <a:close/>
                  <a:moveTo>
                    <a:pt x="10448" y="8172"/>
                  </a:moveTo>
                  <a:cubicBezTo>
                    <a:pt x="10481" y="8172"/>
                    <a:pt x="10493" y="8225"/>
                    <a:pt x="10464" y="8239"/>
                  </a:cubicBezTo>
                  <a:cubicBezTo>
                    <a:pt x="10281" y="8320"/>
                    <a:pt x="10082" y="8368"/>
                    <a:pt x="9895" y="8439"/>
                  </a:cubicBezTo>
                  <a:cubicBezTo>
                    <a:pt x="9852" y="8456"/>
                    <a:pt x="9808" y="8483"/>
                    <a:pt x="9763" y="8483"/>
                  </a:cubicBezTo>
                  <a:cubicBezTo>
                    <a:pt x="9757" y="8483"/>
                    <a:pt x="9751" y="8483"/>
                    <a:pt x="9746" y="8482"/>
                  </a:cubicBezTo>
                  <a:cubicBezTo>
                    <a:pt x="9674" y="8469"/>
                    <a:pt x="9547" y="8335"/>
                    <a:pt x="9487" y="8289"/>
                  </a:cubicBezTo>
                  <a:cubicBezTo>
                    <a:pt x="9462" y="8269"/>
                    <a:pt x="9477" y="8230"/>
                    <a:pt x="9502" y="8230"/>
                  </a:cubicBezTo>
                  <a:cubicBezTo>
                    <a:pt x="9507" y="8230"/>
                    <a:pt x="9512" y="8232"/>
                    <a:pt x="9518" y="8235"/>
                  </a:cubicBezTo>
                  <a:cubicBezTo>
                    <a:pt x="9589" y="8282"/>
                    <a:pt x="9682" y="8377"/>
                    <a:pt x="9766" y="8386"/>
                  </a:cubicBezTo>
                  <a:cubicBezTo>
                    <a:pt x="9770" y="8386"/>
                    <a:pt x="9774" y="8387"/>
                    <a:pt x="9778" y="8387"/>
                  </a:cubicBezTo>
                  <a:cubicBezTo>
                    <a:pt x="9839" y="8387"/>
                    <a:pt x="9908" y="8343"/>
                    <a:pt x="9965" y="8321"/>
                  </a:cubicBezTo>
                  <a:cubicBezTo>
                    <a:pt x="10120" y="8259"/>
                    <a:pt x="10280" y="8195"/>
                    <a:pt x="10444" y="8172"/>
                  </a:cubicBezTo>
                  <a:cubicBezTo>
                    <a:pt x="10446" y="8172"/>
                    <a:pt x="10447" y="8172"/>
                    <a:pt x="10448" y="8172"/>
                  </a:cubicBezTo>
                  <a:close/>
                  <a:moveTo>
                    <a:pt x="12480" y="8228"/>
                  </a:moveTo>
                  <a:cubicBezTo>
                    <a:pt x="12481" y="8228"/>
                    <a:pt x="12482" y="8228"/>
                    <a:pt x="12483" y="8228"/>
                  </a:cubicBezTo>
                  <a:cubicBezTo>
                    <a:pt x="12697" y="8245"/>
                    <a:pt x="12918" y="8306"/>
                    <a:pt x="13093" y="8437"/>
                  </a:cubicBezTo>
                  <a:cubicBezTo>
                    <a:pt x="13117" y="8456"/>
                    <a:pt x="13103" y="8492"/>
                    <a:pt x="13078" y="8492"/>
                  </a:cubicBezTo>
                  <a:cubicBezTo>
                    <a:pt x="13073" y="8492"/>
                    <a:pt x="13068" y="8490"/>
                    <a:pt x="13063" y="8487"/>
                  </a:cubicBezTo>
                  <a:cubicBezTo>
                    <a:pt x="12876" y="8386"/>
                    <a:pt x="12696" y="8308"/>
                    <a:pt x="12483" y="8286"/>
                  </a:cubicBezTo>
                  <a:cubicBezTo>
                    <a:pt x="12446" y="8282"/>
                    <a:pt x="12445" y="8228"/>
                    <a:pt x="12480" y="8228"/>
                  </a:cubicBezTo>
                  <a:close/>
                  <a:moveTo>
                    <a:pt x="15314" y="8275"/>
                  </a:moveTo>
                  <a:cubicBezTo>
                    <a:pt x="15340" y="8275"/>
                    <a:pt x="15366" y="8306"/>
                    <a:pt x="15349" y="8334"/>
                  </a:cubicBezTo>
                  <a:cubicBezTo>
                    <a:pt x="15223" y="8532"/>
                    <a:pt x="15008" y="8659"/>
                    <a:pt x="14778" y="8700"/>
                  </a:cubicBezTo>
                  <a:cubicBezTo>
                    <a:pt x="14776" y="8701"/>
                    <a:pt x="14773" y="8701"/>
                    <a:pt x="14770" y="8701"/>
                  </a:cubicBezTo>
                  <a:cubicBezTo>
                    <a:pt x="14724" y="8701"/>
                    <a:pt x="14706" y="8633"/>
                    <a:pt x="14756" y="8620"/>
                  </a:cubicBezTo>
                  <a:cubicBezTo>
                    <a:pt x="14971" y="8567"/>
                    <a:pt x="15138" y="8447"/>
                    <a:pt x="15288" y="8287"/>
                  </a:cubicBezTo>
                  <a:cubicBezTo>
                    <a:pt x="15295" y="8278"/>
                    <a:pt x="15305" y="8275"/>
                    <a:pt x="15314" y="8275"/>
                  </a:cubicBezTo>
                  <a:close/>
                  <a:moveTo>
                    <a:pt x="6328" y="8554"/>
                  </a:moveTo>
                  <a:cubicBezTo>
                    <a:pt x="6360" y="8554"/>
                    <a:pt x="6372" y="8602"/>
                    <a:pt x="6338" y="8611"/>
                  </a:cubicBezTo>
                  <a:cubicBezTo>
                    <a:pt x="6155" y="8661"/>
                    <a:pt x="5970" y="8697"/>
                    <a:pt x="5786" y="8736"/>
                  </a:cubicBezTo>
                  <a:cubicBezTo>
                    <a:pt x="5783" y="8737"/>
                    <a:pt x="5781" y="8737"/>
                    <a:pt x="5779" y="8737"/>
                  </a:cubicBezTo>
                  <a:cubicBezTo>
                    <a:pt x="5747" y="8737"/>
                    <a:pt x="5736" y="8689"/>
                    <a:pt x="5769" y="8680"/>
                  </a:cubicBezTo>
                  <a:cubicBezTo>
                    <a:pt x="5953" y="8636"/>
                    <a:pt x="6136" y="8589"/>
                    <a:pt x="6322" y="8555"/>
                  </a:cubicBezTo>
                  <a:cubicBezTo>
                    <a:pt x="6324" y="8554"/>
                    <a:pt x="6326" y="8554"/>
                    <a:pt x="6328" y="8554"/>
                  </a:cubicBezTo>
                  <a:close/>
                  <a:moveTo>
                    <a:pt x="13528" y="8561"/>
                  </a:moveTo>
                  <a:cubicBezTo>
                    <a:pt x="13532" y="8561"/>
                    <a:pt x="13535" y="8562"/>
                    <a:pt x="13539" y="8563"/>
                  </a:cubicBezTo>
                  <a:cubicBezTo>
                    <a:pt x="13744" y="8644"/>
                    <a:pt x="13953" y="8673"/>
                    <a:pt x="14170" y="8685"/>
                  </a:cubicBezTo>
                  <a:cubicBezTo>
                    <a:pt x="14216" y="8687"/>
                    <a:pt x="14215" y="8750"/>
                    <a:pt x="14170" y="8755"/>
                  </a:cubicBezTo>
                  <a:cubicBezTo>
                    <a:pt x="14137" y="8758"/>
                    <a:pt x="14104" y="8759"/>
                    <a:pt x="14071" y="8759"/>
                  </a:cubicBezTo>
                  <a:cubicBezTo>
                    <a:pt x="13877" y="8759"/>
                    <a:pt x="13690" y="8708"/>
                    <a:pt x="13511" y="8631"/>
                  </a:cubicBezTo>
                  <a:cubicBezTo>
                    <a:pt x="13478" y="8616"/>
                    <a:pt x="13496" y="8561"/>
                    <a:pt x="13528" y="8561"/>
                  </a:cubicBezTo>
                  <a:close/>
                  <a:moveTo>
                    <a:pt x="4378" y="8441"/>
                  </a:moveTo>
                  <a:cubicBezTo>
                    <a:pt x="4386" y="8441"/>
                    <a:pt x="4394" y="8445"/>
                    <a:pt x="4400" y="8454"/>
                  </a:cubicBezTo>
                  <a:cubicBezTo>
                    <a:pt x="4518" y="8636"/>
                    <a:pt x="4707" y="8716"/>
                    <a:pt x="4917" y="8716"/>
                  </a:cubicBezTo>
                  <a:cubicBezTo>
                    <a:pt x="4922" y="8716"/>
                    <a:pt x="4928" y="8716"/>
                    <a:pt x="4933" y="8716"/>
                  </a:cubicBezTo>
                  <a:cubicBezTo>
                    <a:pt x="4933" y="8716"/>
                    <a:pt x="4934" y="8716"/>
                    <a:pt x="4934" y="8716"/>
                  </a:cubicBezTo>
                  <a:cubicBezTo>
                    <a:pt x="4968" y="8716"/>
                    <a:pt x="4978" y="8774"/>
                    <a:pt x="4942" y="8779"/>
                  </a:cubicBezTo>
                  <a:cubicBezTo>
                    <a:pt x="4916" y="8783"/>
                    <a:pt x="4890" y="8785"/>
                    <a:pt x="4864" y="8785"/>
                  </a:cubicBezTo>
                  <a:cubicBezTo>
                    <a:pt x="4655" y="8785"/>
                    <a:pt x="4460" y="8661"/>
                    <a:pt x="4353" y="8481"/>
                  </a:cubicBezTo>
                  <a:cubicBezTo>
                    <a:pt x="4340" y="8460"/>
                    <a:pt x="4359" y="8441"/>
                    <a:pt x="4378" y="8441"/>
                  </a:cubicBezTo>
                  <a:close/>
                  <a:moveTo>
                    <a:pt x="9688" y="1"/>
                  </a:moveTo>
                  <a:cubicBezTo>
                    <a:pt x="9304" y="568"/>
                    <a:pt x="8654" y="920"/>
                    <a:pt x="7984" y="920"/>
                  </a:cubicBezTo>
                  <a:cubicBezTo>
                    <a:pt x="7768" y="920"/>
                    <a:pt x="7551" y="884"/>
                    <a:pt x="7339" y="806"/>
                  </a:cubicBezTo>
                  <a:cubicBezTo>
                    <a:pt x="6639" y="550"/>
                    <a:pt x="6105" y="112"/>
                    <a:pt x="5328" y="66"/>
                  </a:cubicBezTo>
                  <a:cubicBezTo>
                    <a:pt x="5279" y="63"/>
                    <a:pt x="5228" y="62"/>
                    <a:pt x="5176" y="62"/>
                  </a:cubicBezTo>
                  <a:cubicBezTo>
                    <a:pt x="4417" y="62"/>
                    <a:pt x="3387" y="372"/>
                    <a:pt x="3502" y="1305"/>
                  </a:cubicBezTo>
                  <a:cubicBezTo>
                    <a:pt x="3509" y="1362"/>
                    <a:pt x="3463" y="1389"/>
                    <a:pt x="3416" y="1389"/>
                  </a:cubicBezTo>
                  <a:cubicBezTo>
                    <a:pt x="3392" y="1389"/>
                    <a:pt x="3368" y="1382"/>
                    <a:pt x="3351" y="1368"/>
                  </a:cubicBezTo>
                  <a:cubicBezTo>
                    <a:pt x="2864" y="980"/>
                    <a:pt x="2023" y="582"/>
                    <a:pt x="1337" y="582"/>
                  </a:cubicBezTo>
                  <a:cubicBezTo>
                    <a:pt x="743" y="582"/>
                    <a:pt x="266" y="880"/>
                    <a:pt x="236" y="1740"/>
                  </a:cubicBezTo>
                  <a:cubicBezTo>
                    <a:pt x="213" y="2395"/>
                    <a:pt x="886" y="3891"/>
                    <a:pt x="1" y="4257"/>
                  </a:cubicBezTo>
                  <a:cubicBezTo>
                    <a:pt x="1047" y="4739"/>
                    <a:pt x="207" y="6070"/>
                    <a:pt x="188" y="6835"/>
                  </a:cubicBezTo>
                  <a:cubicBezTo>
                    <a:pt x="167" y="7630"/>
                    <a:pt x="719" y="8210"/>
                    <a:pt x="1508" y="8245"/>
                  </a:cubicBezTo>
                  <a:cubicBezTo>
                    <a:pt x="1535" y="8246"/>
                    <a:pt x="1563" y="8247"/>
                    <a:pt x="1590" y="8247"/>
                  </a:cubicBezTo>
                  <a:cubicBezTo>
                    <a:pt x="2251" y="8247"/>
                    <a:pt x="2825" y="7881"/>
                    <a:pt x="3424" y="7642"/>
                  </a:cubicBezTo>
                  <a:cubicBezTo>
                    <a:pt x="3429" y="7640"/>
                    <a:pt x="3434" y="7639"/>
                    <a:pt x="3438" y="7639"/>
                  </a:cubicBezTo>
                  <a:cubicBezTo>
                    <a:pt x="3463" y="7639"/>
                    <a:pt x="3473" y="7670"/>
                    <a:pt x="3465" y="7694"/>
                  </a:cubicBezTo>
                  <a:cubicBezTo>
                    <a:pt x="3478" y="7705"/>
                    <a:pt x="3487" y="7720"/>
                    <a:pt x="3488" y="7742"/>
                  </a:cubicBezTo>
                  <a:cubicBezTo>
                    <a:pt x="3561" y="8552"/>
                    <a:pt x="4171" y="9152"/>
                    <a:pt x="4989" y="9195"/>
                  </a:cubicBezTo>
                  <a:cubicBezTo>
                    <a:pt x="5029" y="9197"/>
                    <a:pt x="5070" y="9198"/>
                    <a:pt x="5110" y="9198"/>
                  </a:cubicBezTo>
                  <a:cubicBezTo>
                    <a:pt x="5760" y="9198"/>
                    <a:pt x="6376" y="8926"/>
                    <a:pt x="6976" y="8705"/>
                  </a:cubicBezTo>
                  <a:cubicBezTo>
                    <a:pt x="7411" y="8545"/>
                    <a:pt x="7881" y="8396"/>
                    <a:pt x="8351" y="8396"/>
                  </a:cubicBezTo>
                  <a:cubicBezTo>
                    <a:pt x="8493" y="8396"/>
                    <a:pt x="8635" y="8410"/>
                    <a:pt x="8776" y="8440"/>
                  </a:cubicBezTo>
                  <a:cubicBezTo>
                    <a:pt x="9143" y="8521"/>
                    <a:pt x="9573" y="8737"/>
                    <a:pt x="9688" y="9120"/>
                  </a:cubicBezTo>
                  <a:cubicBezTo>
                    <a:pt x="9804" y="8737"/>
                    <a:pt x="10234" y="8521"/>
                    <a:pt x="10601" y="8440"/>
                  </a:cubicBezTo>
                  <a:cubicBezTo>
                    <a:pt x="10742" y="8410"/>
                    <a:pt x="10884" y="8396"/>
                    <a:pt x="11026" y="8396"/>
                  </a:cubicBezTo>
                  <a:cubicBezTo>
                    <a:pt x="11496" y="8396"/>
                    <a:pt x="11965" y="8545"/>
                    <a:pt x="12400" y="8705"/>
                  </a:cubicBezTo>
                  <a:cubicBezTo>
                    <a:pt x="13001" y="8926"/>
                    <a:pt x="13617" y="9198"/>
                    <a:pt x="14267" y="9198"/>
                  </a:cubicBezTo>
                  <a:cubicBezTo>
                    <a:pt x="14307" y="9198"/>
                    <a:pt x="14348" y="9197"/>
                    <a:pt x="14388" y="9195"/>
                  </a:cubicBezTo>
                  <a:cubicBezTo>
                    <a:pt x="15206" y="9152"/>
                    <a:pt x="15815" y="8552"/>
                    <a:pt x="15888" y="7742"/>
                  </a:cubicBezTo>
                  <a:cubicBezTo>
                    <a:pt x="15890" y="7720"/>
                    <a:pt x="15900" y="7705"/>
                    <a:pt x="15911" y="7694"/>
                  </a:cubicBezTo>
                  <a:cubicBezTo>
                    <a:pt x="15903" y="7670"/>
                    <a:pt x="15913" y="7639"/>
                    <a:pt x="15938" y="7639"/>
                  </a:cubicBezTo>
                  <a:cubicBezTo>
                    <a:pt x="15942" y="7639"/>
                    <a:pt x="15947" y="7640"/>
                    <a:pt x="15952" y="7642"/>
                  </a:cubicBezTo>
                  <a:cubicBezTo>
                    <a:pt x="16552" y="7881"/>
                    <a:pt x="17125" y="8247"/>
                    <a:pt x="17787" y="8247"/>
                  </a:cubicBezTo>
                  <a:cubicBezTo>
                    <a:pt x="17814" y="8247"/>
                    <a:pt x="17841" y="8246"/>
                    <a:pt x="17869" y="8245"/>
                  </a:cubicBezTo>
                  <a:cubicBezTo>
                    <a:pt x="18658" y="8210"/>
                    <a:pt x="19210" y="7631"/>
                    <a:pt x="19189" y="6835"/>
                  </a:cubicBezTo>
                  <a:cubicBezTo>
                    <a:pt x="19170" y="6070"/>
                    <a:pt x="18330" y="4739"/>
                    <a:pt x="19376" y="4257"/>
                  </a:cubicBezTo>
                  <a:cubicBezTo>
                    <a:pt x="18491" y="3891"/>
                    <a:pt x="19164" y="2395"/>
                    <a:pt x="19141" y="1740"/>
                  </a:cubicBezTo>
                  <a:cubicBezTo>
                    <a:pt x="19111" y="880"/>
                    <a:pt x="18634" y="582"/>
                    <a:pt x="18040" y="582"/>
                  </a:cubicBezTo>
                  <a:cubicBezTo>
                    <a:pt x="17354" y="582"/>
                    <a:pt x="16513" y="980"/>
                    <a:pt x="16026" y="1368"/>
                  </a:cubicBezTo>
                  <a:cubicBezTo>
                    <a:pt x="16009" y="1382"/>
                    <a:pt x="15985" y="1389"/>
                    <a:pt x="15961" y="1389"/>
                  </a:cubicBezTo>
                  <a:cubicBezTo>
                    <a:pt x="15914" y="1389"/>
                    <a:pt x="15868" y="1362"/>
                    <a:pt x="15875" y="1305"/>
                  </a:cubicBezTo>
                  <a:cubicBezTo>
                    <a:pt x="15990" y="372"/>
                    <a:pt x="14960" y="62"/>
                    <a:pt x="14200" y="62"/>
                  </a:cubicBezTo>
                  <a:cubicBezTo>
                    <a:pt x="14148" y="62"/>
                    <a:pt x="14097" y="63"/>
                    <a:pt x="14048" y="66"/>
                  </a:cubicBezTo>
                  <a:cubicBezTo>
                    <a:pt x="13272" y="112"/>
                    <a:pt x="12738" y="550"/>
                    <a:pt x="12038" y="806"/>
                  </a:cubicBezTo>
                  <a:cubicBezTo>
                    <a:pt x="11826" y="884"/>
                    <a:pt x="11609" y="920"/>
                    <a:pt x="11393" y="920"/>
                  </a:cubicBezTo>
                  <a:cubicBezTo>
                    <a:pt x="10723" y="920"/>
                    <a:pt x="10073" y="568"/>
                    <a:pt x="9688" y="1"/>
                  </a:cubicBezTo>
                  <a:close/>
                </a:path>
              </a:pathLst>
            </a:custGeom>
            <a:solidFill>
              <a:srgbClr val="B2F7EF"/>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865" name="Google Shape;865;p35"/>
            <p:cNvSpPr/>
            <p:nvPr/>
          </p:nvSpPr>
          <p:spPr>
            <a:xfrm>
              <a:off x="7531659" y="1936943"/>
              <a:ext cx="7899" cy="25075"/>
            </a:xfrm>
            <a:custGeom>
              <a:avLst/>
              <a:gdLst/>
              <a:ahLst/>
              <a:cxnLst/>
              <a:rect l="l" t="t" r="r" b="b"/>
              <a:pathLst>
                <a:path w="149" h="473" extrusionOk="0">
                  <a:moveTo>
                    <a:pt x="113" y="1"/>
                  </a:moveTo>
                  <a:cubicBezTo>
                    <a:pt x="98" y="1"/>
                    <a:pt x="83" y="9"/>
                    <a:pt x="78" y="26"/>
                  </a:cubicBezTo>
                  <a:cubicBezTo>
                    <a:pt x="36" y="154"/>
                    <a:pt x="25" y="294"/>
                    <a:pt x="4" y="427"/>
                  </a:cubicBezTo>
                  <a:cubicBezTo>
                    <a:pt x="0" y="455"/>
                    <a:pt x="23" y="473"/>
                    <a:pt x="44" y="473"/>
                  </a:cubicBezTo>
                  <a:cubicBezTo>
                    <a:pt x="58" y="473"/>
                    <a:pt x="70" y="465"/>
                    <a:pt x="75" y="447"/>
                  </a:cubicBezTo>
                  <a:cubicBezTo>
                    <a:pt x="104" y="312"/>
                    <a:pt x="141" y="173"/>
                    <a:pt x="147" y="35"/>
                  </a:cubicBezTo>
                  <a:cubicBezTo>
                    <a:pt x="149" y="13"/>
                    <a:pt x="131" y="1"/>
                    <a:pt x="113" y="1"/>
                  </a:cubicBezTo>
                  <a:close/>
                </a:path>
              </a:pathLst>
            </a:custGeom>
            <a:solidFill>
              <a:srgbClr val="0000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866" name="Google Shape;866;p35"/>
            <p:cNvSpPr/>
            <p:nvPr/>
          </p:nvSpPr>
          <p:spPr>
            <a:xfrm>
              <a:off x="7532931" y="1881864"/>
              <a:ext cx="8588" cy="32709"/>
            </a:xfrm>
            <a:custGeom>
              <a:avLst/>
              <a:gdLst/>
              <a:ahLst/>
              <a:cxnLst/>
              <a:rect l="l" t="t" r="r" b="b"/>
              <a:pathLst>
                <a:path w="162" h="617" extrusionOk="0">
                  <a:moveTo>
                    <a:pt x="43" y="0"/>
                  </a:moveTo>
                  <a:cubicBezTo>
                    <a:pt x="23" y="0"/>
                    <a:pt x="1" y="21"/>
                    <a:pt x="6" y="46"/>
                  </a:cubicBezTo>
                  <a:cubicBezTo>
                    <a:pt x="41" y="230"/>
                    <a:pt x="74" y="388"/>
                    <a:pt x="33" y="574"/>
                  </a:cubicBezTo>
                  <a:cubicBezTo>
                    <a:pt x="27" y="600"/>
                    <a:pt x="47" y="617"/>
                    <a:pt x="67" y="617"/>
                  </a:cubicBezTo>
                  <a:cubicBezTo>
                    <a:pt x="80" y="617"/>
                    <a:pt x="93" y="610"/>
                    <a:pt x="98" y="593"/>
                  </a:cubicBezTo>
                  <a:cubicBezTo>
                    <a:pt x="149" y="413"/>
                    <a:pt x="162" y="189"/>
                    <a:pt x="71" y="19"/>
                  </a:cubicBezTo>
                  <a:cubicBezTo>
                    <a:pt x="64" y="6"/>
                    <a:pt x="54" y="0"/>
                    <a:pt x="43" y="0"/>
                  </a:cubicBezTo>
                  <a:close/>
                </a:path>
              </a:pathLst>
            </a:custGeom>
            <a:solidFill>
              <a:srgbClr val="0000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867" name="Google Shape;867;p35"/>
            <p:cNvSpPr/>
            <p:nvPr/>
          </p:nvSpPr>
          <p:spPr>
            <a:xfrm>
              <a:off x="7519307" y="1794978"/>
              <a:ext cx="17441" cy="29846"/>
            </a:xfrm>
            <a:custGeom>
              <a:avLst/>
              <a:gdLst/>
              <a:ahLst/>
              <a:cxnLst/>
              <a:rect l="l" t="t" r="r" b="b"/>
              <a:pathLst>
                <a:path w="329" h="563" extrusionOk="0">
                  <a:moveTo>
                    <a:pt x="294" y="1"/>
                  </a:moveTo>
                  <a:cubicBezTo>
                    <a:pt x="286" y="1"/>
                    <a:pt x="279" y="5"/>
                    <a:pt x="274" y="15"/>
                  </a:cubicBezTo>
                  <a:cubicBezTo>
                    <a:pt x="182" y="178"/>
                    <a:pt x="81" y="341"/>
                    <a:pt x="12" y="515"/>
                  </a:cubicBezTo>
                  <a:cubicBezTo>
                    <a:pt x="1" y="542"/>
                    <a:pt x="26" y="562"/>
                    <a:pt x="50" y="562"/>
                  </a:cubicBezTo>
                  <a:cubicBezTo>
                    <a:pt x="63" y="562"/>
                    <a:pt x="76" y="557"/>
                    <a:pt x="83" y="545"/>
                  </a:cubicBezTo>
                  <a:cubicBezTo>
                    <a:pt x="177" y="387"/>
                    <a:pt x="246" y="210"/>
                    <a:pt x="319" y="42"/>
                  </a:cubicBezTo>
                  <a:cubicBezTo>
                    <a:pt x="329" y="20"/>
                    <a:pt x="311" y="1"/>
                    <a:pt x="294" y="1"/>
                  </a:cubicBezTo>
                  <a:close/>
                </a:path>
              </a:pathLst>
            </a:custGeom>
            <a:solidFill>
              <a:srgbClr val="0000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868" name="Google Shape;868;p35"/>
            <p:cNvSpPr/>
            <p:nvPr/>
          </p:nvSpPr>
          <p:spPr>
            <a:xfrm>
              <a:off x="7522011" y="1731735"/>
              <a:ext cx="13253" cy="40130"/>
            </a:xfrm>
            <a:custGeom>
              <a:avLst/>
              <a:gdLst/>
              <a:ahLst/>
              <a:cxnLst/>
              <a:rect l="l" t="t" r="r" b="b"/>
              <a:pathLst>
                <a:path w="250" h="757" extrusionOk="0">
                  <a:moveTo>
                    <a:pt x="87" y="0"/>
                  </a:moveTo>
                  <a:cubicBezTo>
                    <a:pt x="74" y="0"/>
                    <a:pt x="60" y="7"/>
                    <a:pt x="57" y="22"/>
                  </a:cubicBezTo>
                  <a:cubicBezTo>
                    <a:pt x="0" y="252"/>
                    <a:pt x="16" y="569"/>
                    <a:pt x="190" y="749"/>
                  </a:cubicBezTo>
                  <a:cubicBezTo>
                    <a:pt x="196" y="754"/>
                    <a:pt x="204" y="757"/>
                    <a:pt x="211" y="757"/>
                  </a:cubicBezTo>
                  <a:cubicBezTo>
                    <a:pt x="230" y="757"/>
                    <a:pt x="250" y="739"/>
                    <a:pt x="243" y="718"/>
                  </a:cubicBezTo>
                  <a:cubicBezTo>
                    <a:pt x="210" y="610"/>
                    <a:pt x="155" y="511"/>
                    <a:pt x="130" y="400"/>
                  </a:cubicBezTo>
                  <a:cubicBezTo>
                    <a:pt x="103" y="277"/>
                    <a:pt x="103" y="156"/>
                    <a:pt x="118" y="31"/>
                  </a:cubicBezTo>
                  <a:cubicBezTo>
                    <a:pt x="120" y="11"/>
                    <a:pt x="104" y="0"/>
                    <a:pt x="87" y="0"/>
                  </a:cubicBezTo>
                  <a:close/>
                </a:path>
              </a:pathLst>
            </a:custGeom>
            <a:solidFill>
              <a:srgbClr val="0000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869" name="Google Shape;869;p35"/>
            <p:cNvSpPr/>
            <p:nvPr/>
          </p:nvSpPr>
          <p:spPr>
            <a:xfrm>
              <a:off x="7519625" y="1847088"/>
              <a:ext cx="10868" cy="17706"/>
            </a:xfrm>
            <a:custGeom>
              <a:avLst/>
              <a:gdLst/>
              <a:ahLst/>
              <a:cxnLst/>
              <a:rect l="l" t="t" r="r" b="b"/>
              <a:pathLst>
                <a:path w="205" h="334" extrusionOk="0">
                  <a:moveTo>
                    <a:pt x="56" y="1"/>
                  </a:moveTo>
                  <a:cubicBezTo>
                    <a:pt x="30" y="1"/>
                    <a:pt x="1" y="25"/>
                    <a:pt x="11" y="55"/>
                  </a:cubicBezTo>
                  <a:cubicBezTo>
                    <a:pt x="41" y="143"/>
                    <a:pt x="80" y="228"/>
                    <a:pt x="116" y="313"/>
                  </a:cubicBezTo>
                  <a:cubicBezTo>
                    <a:pt x="122" y="328"/>
                    <a:pt x="135" y="334"/>
                    <a:pt x="148" y="334"/>
                  </a:cubicBezTo>
                  <a:cubicBezTo>
                    <a:pt x="175" y="334"/>
                    <a:pt x="204" y="310"/>
                    <a:pt x="193" y="281"/>
                  </a:cubicBezTo>
                  <a:cubicBezTo>
                    <a:pt x="161" y="194"/>
                    <a:pt x="129" y="107"/>
                    <a:pt x="90" y="22"/>
                  </a:cubicBezTo>
                  <a:cubicBezTo>
                    <a:pt x="83" y="7"/>
                    <a:pt x="70" y="1"/>
                    <a:pt x="56" y="1"/>
                  </a:cubicBezTo>
                  <a:close/>
                </a:path>
              </a:pathLst>
            </a:custGeom>
            <a:solidFill>
              <a:srgbClr val="0000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870" name="Google Shape;870;p35"/>
            <p:cNvSpPr/>
            <p:nvPr/>
          </p:nvSpPr>
          <p:spPr>
            <a:xfrm>
              <a:off x="7525191" y="1676868"/>
              <a:ext cx="5036" cy="29634"/>
            </a:xfrm>
            <a:custGeom>
              <a:avLst/>
              <a:gdLst/>
              <a:ahLst/>
              <a:cxnLst/>
              <a:rect l="l" t="t" r="r" b="b"/>
              <a:pathLst>
                <a:path w="95" h="559" extrusionOk="0">
                  <a:moveTo>
                    <a:pt x="48" y="1"/>
                  </a:moveTo>
                  <a:cubicBezTo>
                    <a:pt x="35" y="1"/>
                    <a:pt x="22" y="9"/>
                    <a:pt x="20" y="26"/>
                  </a:cubicBezTo>
                  <a:cubicBezTo>
                    <a:pt x="8" y="192"/>
                    <a:pt x="0" y="358"/>
                    <a:pt x="11" y="523"/>
                  </a:cubicBezTo>
                  <a:cubicBezTo>
                    <a:pt x="13" y="546"/>
                    <a:pt x="30" y="558"/>
                    <a:pt x="47" y="558"/>
                  </a:cubicBezTo>
                  <a:cubicBezTo>
                    <a:pt x="64" y="558"/>
                    <a:pt x="81" y="546"/>
                    <a:pt x="82" y="523"/>
                  </a:cubicBezTo>
                  <a:cubicBezTo>
                    <a:pt x="94" y="357"/>
                    <a:pt x="86" y="192"/>
                    <a:pt x="74" y="26"/>
                  </a:cubicBezTo>
                  <a:cubicBezTo>
                    <a:pt x="73" y="9"/>
                    <a:pt x="60" y="1"/>
                    <a:pt x="48" y="1"/>
                  </a:cubicBezTo>
                  <a:close/>
                </a:path>
              </a:pathLst>
            </a:custGeom>
            <a:solidFill>
              <a:srgbClr val="0000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871" name="Google Shape;871;p35"/>
            <p:cNvSpPr/>
            <p:nvPr/>
          </p:nvSpPr>
          <p:spPr>
            <a:xfrm>
              <a:off x="7505047" y="1626507"/>
              <a:ext cx="23909" cy="19509"/>
            </a:xfrm>
            <a:custGeom>
              <a:avLst/>
              <a:gdLst/>
              <a:ahLst/>
              <a:cxnLst/>
              <a:rect l="l" t="t" r="r" b="b"/>
              <a:pathLst>
                <a:path w="451" h="368" extrusionOk="0">
                  <a:moveTo>
                    <a:pt x="30" y="1"/>
                  </a:moveTo>
                  <a:cubicBezTo>
                    <a:pt x="6" y="1"/>
                    <a:pt x="0" y="40"/>
                    <a:pt x="24" y="45"/>
                  </a:cubicBezTo>
                  <a:cubicBezTo>
                    <a:pt x="192" y="68"/>
                    <a:pt x="321" y="188"/>
                    <a:pt x="379" y="345"/>
                  </a:cubicBezTo>
                  <a:cubicBezTo>
                    <a:pt x="385" y="361"/>
                    <a:pt x="399" y="368"/>
                    <a:pt x="412" y="368"/>
                  </a:cubicBezTo>
                  <a:cubicBezTo>
                    <a:pt x="431" y="368"/>
                    <a:pt x="451" y="352"/>
                    <a:pt x="444" y="327"/>
                  </a:cubicBezTo>
                  <a:cubicBezTo>
                    <a:pt x="399" y="135"/>
                    <a:pt x="223" y="9"/>
                    <a:pt x="31" y="1"/>
                  </a:cubicBezTo>
                  <a:cubicBezTo>
                    <a:pt x="31" y="1"/>
                    <a:pt x="30" y="1"/>
                    <a:pt x="30" y="1"/>
                  </a:cubicBezTo>
                  <a:close/>
                </a:path>
              </a:pathLst>
            </a:custGeom>
            <a:solidFill>
              <a:srgbClr val="0000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872" name="Google Shape;872;p35"/>
            <p:cNvSpPr/>
            <p:nvPr/>
          </p:nvSpPr>
          <p:spPr>
            <a:xfrm>
              <a:off x="7454421" y="1974211"/>
              <a:ext cx="43947" cy="11610"/>
            </a:xfrm>
            <a:custGeom>
              <a:avLst/>
              <a:gdLst/>
              <a:ahLst/>
              <a:cxnLst/>
              <a:rect l="l" t="t" r="r" b="b"/>
              <a:pathLst>
                <a:path w="829" h="219" extrusionOk="0">
                  <a:moveTo>
                    <a:pt x="39" y="0"/>
                  </a:moveTo>
                  <a:cubicBezTo>
                    <a:pt x="15" y="0"/>
                    <a:pt x="1" y="41"/>
                    <a:pt x="27" y="55"/>
                  </a:cubicBezTo>
                  <a:cubicBezTo>
                    <a:pt x="223" y="155"/>
                    <a:pt x="441" y="218"/>
                    <a:pt x="662" y="218"/>
                  </a:cubicBezTo>
                  <a:cubicBezTo>
                    <a:pt x="703" y="218"/>
                    <a:pt x="745" y="216"/>
                    <a:pt x="786" y="212"/>
                  </a:cubicBezTo>
                  <a:cubicBezTo>
                    <a:pt x="827" y="207"/>
                    <a:pt x="829" y="149"/>
                    <a:pt x="786" y="148"/>
                  </a:cubicBezTo>
                  <a:cubicBezTo>
                    <a:pt x="528" y="140"/>
                    <a:pt x="288" y="103"/>
                    <a:pt x="49" y="2"/>
                  </a:cubicBezTo>
                  <a:cubicBezTo>
                    <a:pt x="46" y="1"/>
                    <a:pt x="42" y="0"/>
                    <a:pt x="39" y="0"/>
                  </a:cubicBezTo>
                  <a:close/>
                </a:path>
              </a:pathLst>
            </a:custGeom>
            <a:solidFill>
              <a:srgbClr val="0000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873" name="Google Shape;873;p35"/>
            <p:cNvSpPr/>
            <p:nvPr/>
          </p:nvSpPr>
          <p:spPr>
            <a:xfrm>
              <a:off x="7444030" y="1623485"/>
              <a:ext cx="33345" cy="9701"/>
            </a:xfrm>
            <a:custGeom>
              <a:avLst/>
              <a:gdLst/>
              <a:ahLst/>
              <a:cxnLst/>
              <a:rect l="l" t="t" r="r" b="b"/>
              <a:pathLst>
                <a:path w="629" h="183" extrusionOk="0">
                  <a:moveTo>
                    <a:pt x="493" y="0"/>
                  </a:moveTo>
                  <a:cubicBezTo>
                    <a:pt x="331" y="0"/>
                    <a:pt x="175" y="49"/>
                    <a:pt x="30" y="127"/>
                  </a:cubicBezTo>
                  <a:cubicBezTo>
                    <a:pt x="1" y="143"/>
                    <a:pt x="20" y="183"/>
                    <a:pt x="48" y="183"/>
                  </a:cubicBezTo>
                  <a:cubicBezTo>
                    <a:pt x="52" y="183"/>
                    <a:pt x="57" y="182"/>
                    <a:pt x="61" y="180"/>
                  </a:cubicBezTo>
                  <a:cubicBezTo>
                    <a:pt x="227" y="100"/>
                    <a:pt x="402" y="74"/>
                    <a:pt x="585" y="71"/>
                  </a:cubicBezTo>
                  <a:cubicBezTo>
                    <a:pt x="628" y="71"/>
                    <a:pt x="626" y="10"/>
                    <a:pt x="585" y="6"/>
                  </a:cubicBezTo>
                  <a:cubicBezTo>
                    <a:pt x="554" y="2"/>
                    <a:pt x="524" y="0"/>
                    <a:pt x="493" y="0"/>
                  </a:cubicBezTo>
                  <a:close/>
                </a:path>
              </a:pathLst>
            </a:custGeom>
            <a:solidFill>
              <a:srgbClr val="0000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874" name="Google Shape;874;p35"/>
            <p:cNvSpPr/>
            <p:nvPr/>
          </p:nvSpPr>
          <p:spPr>
            <a:xfrm>
              <a:off x="7398069" y="1945584"/>
              <a:ext cx="37745" cy="21046"/>
            </a:xfrm>
            <a:custGeom>
              <a:avLst/>
              <a:gdLst/>
              <a:ahLst/>
              <a:cxnLst/>
              <a:rect l="l" t="t" r="r" b="b"/>
              <a:pathLst>
                <a:path w="712" h="397" extrusionOk="0">
                  <a:moveTo>
                    <a:pt x="55" y="0"/>
                  </a:moveTo>
                  <a:cubicBezTo>
                    <a:pt x="23" y="0"/>
                    <a:pt x="1" y="48"/>
                    <a:pt x="36" y="68"/>
                  </a:cubicBezTo>
                  <a:cubicBezTo>
                    <a:pt x="237" y="178"/>
                    <a:pt x="437" y="292"/>
                    <a:pt x="644" y="393"/>
                  </a:cubicBezTo>
                  <a:cubicBezTo>
                    <a:pt x="650" y="395"/>
                    <a:pt x="655" y="396"/>
                    <a:pt x="660" y="396"/>
                  </a:cubicBezTo>
                  <a:cubicBezTo>
                    <a:pt x="691" y="396"/>
                    <a:pt x="711" y="353"/>
                    <a:pt x="678" y="334"/>
                  </a:cubicBezTo>
                  <a:cubicBezTo>
                    <a:pt x="482" y="216"/>
                    <a:pt x="275" y="112"/>
                    <a:pt x="74" y="5"/>
                  </a:cubicBezTo>
                  <a:cubicBezTo>
                    <a:pt x="67" y="2"/>
                    <a:pt x="61" y="0"/>
                    <a:pt x="55" y="0"/>
                  </a:cubicBezTo>
                  <a:close/>
                </a:path>
              </a:pathLst>
            </a:custGeom>
            <a:solidFill>
              <a:srgbClr val="0000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875" name="Google Shape;875;p35"/>
            <p:cNvSpPr/>
            <p:nvPr/>
          </p:nvSpPr>
          <p:spPr>
            <a:xfrm>
              <a:off x="7388898" y="1644955"/>
              <a:ext cx="27991" cy="16911"/>
            </a:xfrm>
            <a:custGeom>
              <a:avLst/>
              <a:gdLst/>
              <a:ahLst/>
              <a:cxnLst/>
              <a:rect l="l" t="t" r="r" b="b"/>
              <a:pathLst>
                <a:path w="528" h="319" extrusionOk="0">
                  <a:moveTo>
                    <a:pt x="482" y="0"/>
                  </a:moveTo>
                  <a:cubicBezTo>
                    <a:pt x="477" y="0"/>
                    <a:pt x="471" y="1"/>
                    <a:pt x="466" y="4"/>
                  </a:cubicBezTo>
                  <a:cubicBezTo>
                    <a:pt x="313" y="80"/>
                    <a:pt x="171" y="174"/>
                    <a:pt x="27" y="264"/>
                  </a:cubicBezTo>
                  <a:cubicBezTo>
                    <a:pt x="0" y="281"/>
                    <a:pt x="16" y="319"/>
                    <a:pt x="41" y="319"/>
                  </a:cubicBezTo>
                  <a:cubicBezTo>
                    <a:pt x="46" y="319"/>
                    <a:pt x="51" y="318"/>
                    <a:pt x="55" y="315"/>
                  </a:cubicBezTo>
                  <a:cubicBezTo>
                    <a:pt x="205" y="233"/>
                    <a:pt x="357" y="155"/>
                    <a:pt x="498" y="59"/>
                  </a:cubicBezTo>
                  <a:cubicBezTo>
                    <a:pt x="527" y="40"/>
                    <a:pt x="511" y="0"/>
                    <a:pt x="482" y="0"/>
                  </a:cubicBezTo>
                  <a:close/>
                </a:path>
              </a:pathLst>
            </a:custGeom>
            <a:solidFill>
              <a:srgbClr val="0000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876" name="Google Shape;876;p35"/>
            <p:cNvSpPr/>
            <p:nvPr/>
          </p:nvSpPr>
          <p:spPr>
            <a:xfrm>
              <a:off x="7353592" y="1955126"/>
              <a:ext cx="18236" cy="28574"/>
            </a:xfrm>
            <a:custGeom>
              <a:avLst/>
              <a:gdLst/>
              <a:ahLst/>
              <a:cxnLst/>
              <a:rect l="l" t="t" r="r" b="b"/>
              <a:pathLst>
                <a:path w="344" h="539" extrusionOk="0">
                  <a:moveTo>
                    <a:pt x="297" y="0"/>
                  </a:moveTo>
                  <a:cubicBezTo>
                    <a:pt x="285" y="0"/>
                    <a:pt x="275" y="7"/>
                    <a:pt x="268" y="21"/>
                  </a:cubicBezTo>
                  <a:cubicBezTo>
                    <a:pt x="198" y="178"/>
                    <a:pt x="140" y="326"/>
                    <a:pt x="28" y="459"/>
                  </a:cubicBezTo>
                  <a:cubicBezTo>
                    <a:pt x="0" y="494"/>
                    <a:pt x="30" y="538"/>
                    <a:pt x="62" y="538"/>
                  </a:cubicBezTo>
                  <a:cubicBezTo>
                    <a:pt x="72" y="538"/>
                    <a:pt x="82" y="534"/>
                    <a:pt x="91" y="524"/>
                  </a:cubicBezTo>
                  <a:cubicBezTo>
                    <a:pt x="204" y="392"/>
                    <a:pt x="314" y="227"/>
                    <a:pt x="340" y="51"/>
                  </a:cubicBezTo>
                  <a:cubicBezTo>
                    <a:pt x="344" y="25"/>
                    <a:pt x="319" y="0"/>
                    <a:pt x="297" y="0"/>
                  </a:cubicBezTo>
                  <a:close/>
                </a:path>
              </a:pathLst>
            </a:custGeom>
            <a:solidFill>
              <a:srgbClr val="0000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877" name="Google Shape;877;p35"/>
            <p:cNvSpPr/>
            <p:nvPr/>
          </p:nvSpPr>
          <p:spPr>
            <a:xfrm>
              <a:off x="7352532" y="1615851"/>
              <a:ext cx="18554" cy="41403"/>
            </a:xfrm>
            <a:custGeom>
              <a:avLst/>
              <a:gdLst/>
              <a:ahLst/>
              <a:cxnLst/>
              <a:rect l="l" t="t" r="r" b="b"/>
              <a:pathLst>
                <a:path w="350" h="781" extrusionOk="0">
                  <a:moveTo>
                    <a:pt x="38" y="1"/>
                  </a:moveTo>
                  <a:cubicBezTo>
                    <a:pt x="19" y="1"/>
                    <a:pt x="1" y="15"/>
                    <a:pt x="9" y="40"/>
                  </a:cubicBezTo>
                  <a:cubicBezTo>
                    <a:pt x="86" y="279"/>
                    <a:pt x="158" y="532"/>
                    <a:pt x="266" y="760"/>
                  </a:cubicBezTo>
                  <a:cubicBezTo>
                    <a:pt x="273" y="774"/>
                    <a:pt x="286" y="781"/>
                    <a:pt x="299" y="781"/>
                  </a:cubicBezTo>
                  <a:cubicBezTo>
                    <a:pt x="323" y="781"/>
                    <a:pt x="350" y="757"/>
                    <a:pt x="342" y="729"/>
                  </a:cubicBezTo>
                  <a:cubicBezTo>
                    <a:pt x="277" y="488"/>
                    <a:pt x="167" y="252"/>
                    <a:pt x="70" y="22"/>
                  </a:cubicBezTo>
                  <a:cubicBezTo>
                    <a:pt x="64" y="7"/>
                    <a:pt x="51" y="1"/>
                    <a:pt x="38" y="1"/>
                  </a:cubicBezTo>
                  <a:close/>
                </a:path>
              </a:pathLst>
            </a:custGeom>
            <a:solidFill>
              <a:srgbClr val="0000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878" name="Google Shape;878;p35"/>
            <p:cNvSpPr/>
            <p:nvPr/>
          </p:nvSpPr>
          <p:spPr>
            <a:xfrm>
              <a:off x="7319135" y="2008032"/>
              <a:ext cx="35041" cy="22583"/>
            </a:xfrm>
            <a:custGeom>
              <a:avLst/>
              <a:gdLst/>
              <a:ahLst/>
              <a:cxnLst/>
              <a:rect l="l" t="t" r="r" b="b"/>
              <a:pathLst>
                <a:path w="661" h="426" extrusionOk="0">
                  <a:moveTo>
                    <a:pt x="607" y="0"/>
                  </a:moveTo>
                  <a:cubicBezTo>
                    <a:pt x="598" y="0"/>
                    <a:pt x="589" y="4"/>
                    <a:pt x="582" y="12"/>
                  </a:cubicBezTo>
                  <a:cubicBezTo>
                    <a:pt x="432" y="173"/>
                    <a:pt x="265" y="292"/>
                    <a:pt x="50" y="345"/>
                  </a:cubicBezTo>
                  <a:cubicBezTo>
                    <a:pt x="0" y="358"/>
                    <a:pt x="18" y="426"/>
                    <a:pt x="64" y="426"/>
                  </a:cubicBezTo>
                  <a:cubicBezTo>
                    <a:pt x="67" y="426"/>
                    <a:pt x="70" y="426"/>
                    <a:pt x="72" y="425"/>
                  </a:cubicBezTo>
                  <a:cubicBezTo>
                    <a:pt x="302" y="384"/>
                    <a:pt x="517" y="257"/>
                    <a:pt x="643" y="59"/>
                  </a:cubicBezTo>
                  <a:cubicBezTo>
                    <a:pt x="660" y="31"/>
                    <a:pt x="634" y="0"/>
                    <a:pt x="607" y="0"/>
                  </a:cubicBezTo>
                  <a:close/>
                </a:path>
              </a:pathLst>
            </a:custGeom>
            <a:solidFill>
              <a:srgbClr val="0000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879" name="Google Shape;879;p35"/>
            <p:cNvSpPr/>
            <p:nvPr/>
          </p:nvSpPr>
          <p:spPr>
            <a:xfrm>
              <a:off x="7309646" y="1592208"/>
              <a:ext cx="25128" cy="14154"/>
            </a:xfrm>
            <a:custGeom>
              <a:avLst/>
              <a:gdLst/>
              <a:ahLst/>
              <a:cxnLst/>
              <a:rect l="l" t="t" r="r" b="b"/>
              <a:pathLst>
                <a:path w="474" h="267" extrusionOk="0">
                  <a:moveTo>
                    <a:pt x="58" y="0"/>
                  </a:moveTo>
                  <a:cubicBezTo>
                    <a:pt x="52" y="0"/>
                    <a:pt x="46" y="0"/>
                    <a:pt x="41" y="0"/>
                  </a:cubicBezTo>
                  <a:cubicBezTo>
                    <a:pt x="0" y="2"/>
                    <a:pt x="0" y="64"/>
                    <a:pt x="41" y="64"/>
                  </a:cubicBezTo>
                  <a:cubicBezTo>
                    <a:pt x="200" y="65"/>
                    <a:pt x="309" y="146"/>
                    <a:pt x="413" y="257"/>
                  </a:cubicBezTo>
                  <a:cubicBezTo>
                    <a:pt x="419" y="264"/>
                    <a:pt x="427" y="267"/>
                    <a:pt x="434" y="267"/>
                  </a:cubicBezTo>
                  <a:cubicBezTo>
                    <a:pt x="455" y="267"/>
                    <a:pt x="474" y="242"/>
                    <a:pt x="463" y="219"/>
                  </a:cubicBezTo>
                  <a:cubicBezTo>
                    <a:pt x="391" y="73"/>
                    <a:pt x="215" y="0"/>
                    <a:pt x="58" y="0"/>
                  </a:cubicBezTo>
                  <a:close/>
                </a:path>
              </a:pathLst>
            </a:custGeom>
            <a:solidFill>
              <a:srgbClr val="0000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880" name="Google Shape;880;p35"/>
            <p:cNvSpPr/>
            <p:nvPr/>
          </p:nvSpPr>
          <p:spPr>
            <a:xfrm>
              <a:off x="7253983" y="2023193"/>
              <a:ext cx="39229" cy="10549"/>
            </a:xfrm>
            <a:custGeom>
              <a:avLst/>
              <a:gdLst/>
              <a:ahLst/>
              <a:cxnLst/>
              <a:rect l="l" t="t" r="r" b="b"/>
              <a:pathLst>
                <a:path w="740" h="199" extrusionOk="0">
                  <a:moveTo>
                    <a:pt x="51" y="0"/>
                  </a:moveTo>
                  <a:cubicBezTo>
                    <a:pt x="19" y="0"/>
                    <a:pt x="1" y="55"/>
                    <a:pt x="34" y="70"/>
                  </a:cubicBezTo>
                  <a:cubicBezTo>
                    <a:pt x="213" y="147"/>
                    <a:pt x="400" y="198"/>
                    <a:pt x="594" y="198"/>
                  </a:cubicBezTo>
                  <a:cubicBezTo>
                    <a:pt x="627" y="198"/>
                    <a:pt x="660" y="197"/>
                    <a:pt x="693" y="194"/>
                  </a:cubicBezTo>
                  <a:cubicBezTo>
                    <a:pt x="738" y="189"/>
                    <a:pt x="739" y="126"/>
                    <a:pt x="693" y="124"/>
                  </a:cubicBezTo>
                  <a:cubicBezTo>
                    <a:pt x="476" y="112"/>
                    <a:pt x="267" y="82"/>
                    <a:pt x="62" y="2"/>
                  </a:cubicBezTo>
                  <a:cubicBezTo>
                    <a:pt x="58" y="1"/>
                    <a:pt x="55" y="0"/>
                    <a:pt x="51" y="0"/>
                  </a:cubicBezTo>
                  <a:close/>
                </a:path>
              </a:pathLst>
            </a:custGeom>
            <a:solidFill>
              <a:srgbClr val="0000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881" name="Google Shape;881;p35"/>
            <p:cNvSpPr/>
            <p:nvPr/>
          </p:nvSpPr>
          <p:spPr>
            <a:xfrm>
              <a:off x="7244070" y="1590618"/>
              <a:ext cx="30323" cy="12723"/>
            </a:xfrm>
            <a:custGeom>
              <a:avLst/>
              <a:gdLst/>
              <a:ahLst/>
              <a:cxnLst/>
              <a:rect l="l" t="t" r="r" b="b"/>
              <a:pathLst>
                <a:path w="572" h="240" extrusionOk="0">
                  <a:moveTo>
                    <a:pt x="540" y="1"/>
                  </a:moveTo>
                  <a:cubicBezTo>
                    <a:pt x="538" y="1"/>
                    <a:pt x="536" y="1"/>
                    <a:pt x="533" y="2"/>
                  </a:cubicBezTo>
                  <a:cubicBezTo>
                    <a:pt x="448" y="28"/>
                    <a:pt x="372" y="81"/>
                    <a:pt x="289" y="115"/>
                  </a:cubicBezTo>
                  <a:cubicBezTo>
                    <a:pt x="205" y="148"/>
                    <a:pt x="119" y="174"/>
                    <a:pt x="31" y="193"/>
                  </a:cubicBezTo>
                  <a:cubicBezTo>
                    <a:pt x="1" y="199"/>
                    <a:pt x="12" y="239"/>
                    <a:pt x="39" y="239"/>
                  </a:cubicBezTo>
                  <a:cubicBezTo>
                    <a:pt x="41" y="239"/>
                    <a:pt x="42" y="239"/>
                    <a:pt x="44" y="239"/>
                  </a:cubicBezTo>
                  <a:cubicBezTo>
                    <a:pt x="210" y="213"/>
                    <a:pt x="433" y="165"/>
                    <a:pt x="556" y="41"/>
                  </a:cubicBezTo>
                  <a:cubicBezTo>
                    <a:pt x="571" y="27"/>
                    <a:pt x="559" y="1"/>
                    <a:pt x="540" y="1"/>
                  </a:cubicBezTo>
                  <a:close/>
                </a:path>
              </a:pathLst>
            </a:custGeom>
            <a:solidFill>
              <a:srgbClr val="0000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882" name="Google Shape;882;p35"/>
            <p:cNvSpPr/>
            <p:nvPr/>
          </p:nvSpPr>
          <p:spPr>
            <a:xfrm>
              <a:off x="7199275" y="2005540"/>
              <a:ext cx="35624" cy="13995"/>
            </a:xfrm>
            <a:custGeom>
              <a:avLst/>
              <a:gdLst/>
              <a:ahLst/>
              <a:cxnLst/>
              <a:rect l="l" t="t" r="r" b="b"/>
              <a:pathLst>
                <a:path w="672" h="264" extrusionOk="0">
                  <a:moveTo>
                    <a:pt x="35" y="1"/>
                  </a:moveTo>
                  <a:cubicBezTo>
                    <a:pt x="0" y="1"/>
                    <a:pt x="1" y="56"/>
                    <a:pt x="38" y="59"/>
                  </a:cubicBezTo>
                  <a:cubicBezTo>
                    <a:pt x="251" y="80"/>
                    <a:pt x="431" y="158"/>
                    <a:pt x="618" y="259"/>
                  </a:cubicBezTo>
                  <a:cubicBezTo>
                    <a:pt x="623" y="262"/>
                    <a:pt x="628" y="264"/>
                    <a:pt x="633" y="264"/>
                  </a:cubicBezTo>
                  <a:cubicBezTo>
                    <a:pt x="658" y="264"/>
                    <a:pt x="672" y="228"/>
                    <a:pt x="648" y="209"/>
                  </a:cubicBezTo>
                  <a:cubicBezTo>
                    <a:pt x="473" y="78"/>
                    <a:pt x="252" y="17"/>
                    <a:pt x="38" y="1"/>
                  </a:cubicBezTo>
                  <a:cubicBezTo>
                    <a:pt x="37" y="1"/>
                    <a:pt x="36" y="1"/>
                    <a:pt x="35" y="1"/>
                  </a:cubicBezTo>
                  <a:close/>
                </a:path>
              </a:pathLst>
            </a:custGeom>
            <a:solidFill>
              <a:srgbClr val="0000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883" name="Google Shape;883;p35"/>
            <p:cNvSpPr/>
            <p:nvPr/>
          </p:nvSpPr>
          <p:spPr>
            <a:xfrm>
              <a:off x="7176003" y="1615957"/>
              <a:ext cx="29634" cy="17070"/>
            </a:xfrm>
            <a:custGeom>
              <a:avLst/>
              <a:gdLst/>
              <a:ahLst/>
              <a:cxnLst/>
              <a:rect l="l" t="t" r="r" b="b"/>
              <a:pathLst>
                <a:path w="559" h="322" extrusionOk="0">
                  <a:moveTo>
                    <a:pt x="522" y="0"/>
                  </a:moveTo>
                  <a:cubicBezTo>
                    <a:pt x="517" y="0"/>
                    <a:pt x="512" y="2"/>
                    <a:pt x="508" y="5"/>
                  </a:cubicBezTo>
                  <a:cubicBezTo>
                    <a:pt x="359" y="119"/>
                    <a:pt x="207" y="217"/>
                    <a:pt x="27" y="275"/>
                  </a:cubicBezTo>
                  <a:cubicBezTo>
                    <a:pt x="0" y="284"/>
                    <a:pt x="8" y="321"/>
                    <a:pt x="33" y="321"/>
                  </a:cubicBezTo>
                  <a:cubicBezTo>
                    <a:pt x="35" y="321"/>
                    <a:pt x="37" y="321"/>
                    <a:pt x="40" y="321"/>
                  </a:cubicBezTo>
                  <a:cubicBezTo>
                    <a:pt x="228" y="276"/>
                    <a:pt x="407" y="191"/>
                    <a:pt x="542" y="49"/>
                  </a:cubicBezTo>
                  <a:cubicBezTo>
                    <a:pt x="558" y="31"/>
                    <a:pt x="543" y="0"/>
                    <a:pt x="522" y="0"/>
                  </a:cubicBezTo>
                  <a:close/>
                </a:path>
              </a:pathLst>
            </a:custGeom>
            <a:solidFill>
              <a:srgbClr val="0000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884" name="Google Shape;884;p35"/>
            <p:cNvSpPr/>
            <p:nvPr/>
          </p:nvSpPr>
          <p:spPr>
            <a:xfrm>
              <a:off x="7130572" y="1994673"/>
              <a:ext cx="46704" cy="6839"/>
            </a:xfrm>
            <a:custGeom>
              <a:avLst/>
              <a:gdLst/>
              <a:ahLst/>
              <a:cxnLst/>
              <a:rect l="l" t="t" r="r" b="b"/>
              <a:pathLst>
                <a:path w="881" h="129" extrusionOk="0">
                  <a:moveTo>
                    <a:pt x="276" y="1"/>
                  </a:moveTo>
                  <a:cubicBezTo>
                    <a:pt x="198" y="1"/>
                    <a:pt x="120" y="4"/>
                    <a:pt x="42" y="9"/>
                  </a:cubicBezTo>
                  <a:cubicBezTo>
                    <a:pt x="2" y="11"/>
                    <a:pt x="0" y="72"/>
                    <a:pt x="41" y="72"/>
                  </a:cubicBezTo>
                  <a:cubicBezTo>
                    <a:pt x="41" y="72"/>
                    <a:pt x="42" y="72"/>
                    <a:pt x="42" y="72"/>
                  </a:cubicBezTo>
                  <a:cubicBezTo>
                    <a:pt x="53" y="72"/>
                    <a:pt x="65" y="72"/>
                    <a:pt x="76" y="72"/>
                  </a:cubicBezTo>
                  <a:cubicBezTo>
                    <a:pt x="331" y="72"/>
                    <a:pt x="582" y="95"/>
                    <a:pt x="837" y="128"/>
                  </a:cubicBezTo>
                  <a:cubicBezTo>
                    <a:pt x="838" y="128"/>
                    <a:pt x="840" y="128"/>
                    <a:pt x="841" y="128"/>
                  </a:cubicBezTo>
                  <a:cubicBezTo>
                    <a:pt x="875" y="128"/>
                    <a:pt x="880" y="70"/>
                    <a:pt x="845" y="61"/>
                  </a:cubicBezTo>
                  <a:cubicBezTo>
                    <a:pt x="658" y="19"/>
                    <a:pt x="467" y="1"/>
                    <a:pt x="276" y="1"/>
                  </a:cubicBezTo>
                  <a:close/>
                </a:path>
              </a:pathLst>
            </a:custGeom>
            <a:solidFill>
              <a:srgbClr val="0000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885" name="Google Shape;885;p35"/>
            <p:cNvSpPr/>
            <p:nvPr/>
          </p:nvSpPr>
          <p:spPr>
            <a:xfrm>
              <a:off x="7102158" y="1632391"/>
              <a:ext cx="29634" cy="7793"/>
            </a:xfrm>
            <a:custGeom>
              <a:avLst/>
              <a:gdLst/>
              <a:ahLst/>
              <a:cxnLst/>
              <a:rect l="l" t="t" r="r" b="b"/>
              <a:pathLst>
                <a:path w="559" h="147" extrusionOk="0">
                  <a:moveTo>
                    <a:pt x="33" y="1"/>
                  </a:moveTo>
                  <a:cubicBezTo>
                    <a:pt x="13" y="1"/>
                    <a:pt x="0" y="29"/>
                    <a:pt x="21" y="38"/>
                  </a:cubicBezTo>
                  <a:cubicBezTo>
                    <a:pt x="171" y="106"/>
                    <a:pt x="330" y="147"/>
                    <a:pt x="493" y="147"/>
                  </a:cubicBezTo>
                  <a:cubicBezTo>
                    <a:pt x="505" y="147"/>
                    <a:pt x="517" y="147"/>
                    <a:pt x="529" y="146"/>
                  </a:cubicBezTo>
                  <a:cubicBezTo>
                    <a:pt x="559" y="145"/>
                    <a:pt x="559" y="100"/>
                    <a:pt x="529" y="99"/>
                  </a:cubicBezTo>
                  <a:cubicBezTo>
                    <a:pt x="359" y="96"/>
                    <a:pt x="199" y="69"/>
                    <a:pt x="43" y="3"/>
                  </a:cubicBezTo>
                  <a:cubicBezTo>
                    <a:pt x="39" y="2"/>
                    <a:pt x="36" y="1"/>
                    <a:pt x="33" y="1"/>
                  </a:cubicBezTo>
                  <a:close/>
                </a:path>
              </a:pathLst>
            </a:custGeom>
            <a:solidFill>
              <a:srgbClr val="0000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886" name="Google Shape;886;p35"/>
            <p:cNvSpPr/>
            <p:nvPr/>
          </p:nvSpPr>
          <p:spPr>
            <a:xfrm>
              <a:off x="7041141" y="2002572"/>
              <a:ext cx="54709" cy="16540"/>
            </a:xfrm>
            <a:custGeom>
              <a:avLst/>
              <a:gdLst/>
              <a:ahLst/>
              <a:cxnLst/>
              <a:rect l="l" t="t" r="r" b="b"/>
              <a:pathLst>
                <a:path w="1032" h="312" extrusionOk="0">
                  <a:moveTo>
                    <a:pt x="986" y="0"/>
                  </a:moveTo>
                  <a:cubicBezTo>
                    <a:pt x="985" y="0"/>
                    <a:pt x="984" y="0"/>
                    <a:pt x="982" y="0"/>
                  </a:cubicBezTo>
                  <a:cubicBezTo>
                    <a:pt x="818" y="23"/>
                    <a:pt x="658" y="87"/>
                    <a:pt x="503" y="149"/>
                  </a:cubicBezTo>
                  <a:cubicBezTo>
                    <a:pt x="446" y="171"/>
                    <a:pt x="377" y="215"/>
                    <a:pt x="316" y="215"/>
                  </a:cubicBezTo>
                  <a:cubicBezTo>
                    <a:pt x="312" y="215"/>
                    <a:pt x="308" y="214"/>
                    <a:pt x="304" y="214"/>
                  </a:cubicBezTo>
                  <a:cubicBezTo>
                    <a:pt x="220" y="205"/>
                    <a:pt x="127" y="111"/>
                    <a:pt x="56" y="63"/>
                  </a:cubicBezTo>
                  <a:cubicBezTo>
                    <a:pt x="50" y="60"/>
                    <a:pt x="45" y="58"/>
                    <a:pt x="40" y="58"/>
                  </a:cubicBezTo>
                  <a:cubicBezTo>
                    <a:pt x="15" y="58"/>
                    <a:pt x="0" y="97"/>
                    <a:pt x="25" y="117"/>
                  </a:cubicBezTo>
                  <a:cubicBezTo>
                    <a:pt x="85" y="163"/>
                    <a:pt x="212" y="298"/>
                    <a:pt x="284" y="310"/>
                  </a:cubicBezTo>
                  <a:cubicBezTo>
                    <a:pt x="289" y="311"/>
                    <a:pt x="295" y="311"/>
                    <a:pt x="301" y="311"/>
                  </a:cubicBezTo>
                  <a:cubicBezTo>
                    <a:pt x="346" y="311"/>
                    <a:pt x="390" y="284"/>
                    <a:pt x="433" y="267"/>
                  </a:cubicBezTo>
                  <a:cubicBezTo>
                    <a:pt x="620" y="196"/>
                    <a:pt x="819" y="148"/>
                    <a:pt x="1002" y="67"/>
                  </a:cubicBezTo>
                  <a:cubicBezTo>
                    <a:pt x="1031" y="53"/>
                    <a:pt x="1019" y="0"/>
                    <a:pt x="986" y="0"/>
                  </a:cubicBezTo>
                  <a:close/>
                </a:path>
              </a:pathLst>
            </a:custGeom>
            <a:solidFill>
              <a:srgbClr val="0000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887" name="Google Shape;887;p35"/>
            <p:cNvSpPr/>
            <p:nvPr/>
          </p:nvSpPr>
          <p:spPr>
            <a:xfrm>
              <a:off x="7028578" y="1599365"/>
              <a:ext cx="44902" cy="21470"/>
            </a:xfrm>
            <a:custGeom>
              <a:avLst/>
              <a:gdLst/>
              <a:ahLst/>
              <a:cxnLst/>
              <a:rect l="l" t="t" r="r" b="b"/>
              <a:pathLst>
                <a:path w="847" h="405" extrusionOk="0">
                  <a:moveTo>
                    <a:pt x="398" y="0"/>
                  </a:moveTo>
                  <a:cubicBezTo>
                    <a:pt x="398" y="0"/>
                    <a:pt x="397" y="0"/>
                    <a:pt x="397" y="0"/>
                  </a:cubicBezTo>
                  <a:cubicBezTo>
                    <a:pt x="349" y="0"/>
                    <a:pt x="320" y="34"/>
                    <a:pt x="289" y="65"/>
                  </a:cubicBezTo>
                  <a:cubicBezTo>
                    <a:pt x="199" y="154"/>
                    <a:pt x="113" y="249"/>
                    <a:pt x="26" y="341"/>
                  </a:cubicBezTo>
                  <a:cubicBezTo>
                    <a:pt x="1" y="367"/>
                    <a:pt x="26" y="404"/>
                    <a:pt x="54" y="404"/>
                  </a:cubicBezTo>
                  <a:cubicBezTo>
                    <a:pt x="62" y="404"/>
                    <a:pt x="71" y="401"/>
                    <a:pt x="78" y="393"/>
                  </a:cubicBezTo>
                  <a:cubicBezTo>
                    <a:pt x="135" y="339"/>
                    <a:pt x="191" y="284"/>
                    <a:pt x="246" y="230"/>
                  </a:cubicBezTo>
                  <a:cubicBezTo>
                    <a:pt x="301" y="174"/>
                    <a:pt x="332" y="114"/>
                    <a:pt x="393" y="114"/>
                  </a:cubicBezTo>
                  <a:cubicBezTo>
                    <a:pt x="412" y="114"/>
                    <a:pt x="434" y="120"/>
                    <a:pt x="461" y="134"/>
                  </a:cubicBezTo>
                  <a:cubicBezTo>
                    <a:pt x="573" y="190"/>
                    <a:pt x="665" y="300"/>
                    <a:pt x="772" y="369"/>
                  </a:cubicBezTo>
                  <a:cubicBezTo>
                    <a:pt x="778" y="373"/>
                    <a:pt x="785" y="375"/>
                    <a:pt x="791" y="375"/>
                  </a:cubicBezTo>
                  <a:cubicBezTo>
                    <a:pt x="822" y="375"/>
                    <a:pt x="846" y="333"/>
                    <a:pt x="820" y="308"/>
                  </a:cubicBezTo>
                  <a:cubicBezTo>
                    <a:pt x="740" y="233"/>
                    <a:pt x="651" y="170"/>
                    <a:pt x="567" y="105"/>
                  </a:cubicBezTo>
                  <a:cubicBezTo>
                    <a:pt x="524" y="71"/>
                    <a:pt x="459" y="0"/>
                    <a:pt x="398" y="0"/>
                  </a:cubicBezTo>
                  <a:close/>
                </a:path>
              </a:pathLst>
            </a:custGeom>
            <a:solidFill>
              <a:srgbClr val="0000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888" name="Google Shape;888;p35"/>
            <p:cNvSpPr/>
            <p:nvPr/>
          </p:nvSpPr>
          <p:spPr>
            <a:xfrm>
              <a:off x="6988448" y="1989637"/>
              <a:ext cx="38593" cy="11345"/>
            </a:xfrm>
            <a:custGeom>
              <a:avLst/>
              <a:gdLst/>
              <a:ahLst/>
              <a:cxnLst/>
              <a:rect l="l" t="t" r="r" b="b"/>
              <a:pathLst>
                <a:path w="728" h="214" extrusionOk="0">
                  <a:moveTo>
                    <a:pt x="40" y="1"/>
                  </a:moveTo>
                  <a:cubicBezTo>
                    <a:pt x="0" y="1"/>
                    <a:pt x="2" y="62"/>
                    <a:pt x="42" y="64"/>
                  </a:cubicBezTo>
                  <a:cubicBezTo>
                    <a:pt x="266" y="79"/>
                    <a:pt x="468" y="143"/>
                    <a:pt x="679" y="212"/>
                  </a:cubicBezTo>
                  <a:cubicBezTo>
                    <a:pt x="682" y="213"/>
                    <a:pt x="685" y="214"/>
                    <a:pt x="688" y="214"/>
                  </a:cubicBezTo>
                  <a:cubicBezTo>
                    <a:pt x="714" y="214"/>
                    <a:pt x="727" y="175"/>
                    <a:pt x="702" y="161"/>
                  </a:cubicBezTo>
                  <a:cubicBezTo>
                    <a:pt x="500" y="50"/>
                    <a:pt x="268" y="11"/>
                    <a:pt x="42" y="1"/>
                  </a:cubicBezTo>
                  <a:cubicBezTo>
                    <a:pt x="41" y="1"/>
                    <a:pt x="40" y="1"/>
                    <a:pt x="40" y="1"/>
                  </a:cubicBezTo>
                  <a:close/>
                </a:path>
              </a:pathLst>
            </a:custGeom>
            <a:solidFill>
              <a:srgbClr val="0000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889" name="Google Shape;889;p35"/>
            <p:cNvSpPr/>
            <p:nvPr/>
          </p:nvSpPr>
          <p:spPr>
            <a:xfrm>
              <a:off x="6969947" y="1632073"/>
              <a:ext cx="28415" cy="8959"/>
            </a:xfrm>
            <a:custGeom>
              <a:avLst/>
              <a:gdLst/>
              <a:ahLst/>
              <a:cxnLst/>
              <a:rect l="l" t="t" r="r" b="b"/>
              <a:pathLst>
                <a:path w="536" h="169" extrusionOk="0">
                  <a:moveTo>
                    <a:pt x="491" y="0"/>
                  </a:moveTo>
                  <a:cubicBezTo>
                    <a:pt x="486" y="0"/>
                    <a:pt x="481" y="1"/>
                    <a:pt x="476" y="4"/>
                  </a:cubicBezTo>
                  <a:cubicBezTo>
                    <a:pt x="365" y="60"/>
                    <a:pt x="261" y="104"/>
                    <a:pt x="142" y="104"/>
                  </a:cubicBezTo>
                  <a:cubicBezTo>
                    <a:pt x="113" y="104"/>
                    <a:pt x="82" y="101"/>
                    <a:pt x="51" y="96"/>
                  </a:cubicBezTo>
                  <a:cubicBezTo>
                    <a:pt x="49" y="95"/>
                    <a:pt x="46" y="95"/>
                    <a:pt x="44" y="95"/>
                  </a:cubicBezTo>
                  <a:cubicBezTo>
                    <a:pt x="13" y="95"/>
                    <a:pt x="1" y="143"/>
                    <a:pt x="36" y="151"/>
                  </a:cubicBezTo>
                  <a:cubicBezTo>
                    <a:pt x="83" y="162"/>
                    <a:pt x="134" y="168"/>
                    <a:pt x="185" y="168"/>
                  </a:cubicBezTo>
                  <a:cubicBezTo>
                    <a:pt x="305" y="168"/>
                    <a:pt x="426" y="134"/>
                    <a:pt x="513" y="52"/>
                  </a:cubicBezTo>
                  <a:cubicBezTo>
                    <a:pt x="535" y="31"/>
                    <a:pt x="516" y="0"/>
                    <a:pt x="491" y="0"/>
                  </a:cubicBezTo>
                  <a:close/>
                </a:path>
              </a:pathLst>
            </a:custGeom>
            <a:solidFill>
              <a:srgbClr val="0000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890" name="Google Shape;890;p35"/>
            <p:cNvSpPr/>
            <p:nvPr/>
          </p:nvSpPr>
          <p:spPr>
            <a:xfrm>
              <a:off x="6912429" y="2000451"/>
              <a:ext cx="32603" cy="9966"/>
            </a:xfrm>
            <a:custGeom>
              <a:avLst/>
              <a:gdLst/>
              <a:ahLst/>
              <a:cxnLst/>
              <a:rect l="l" t="t" r="r" b="b"/>
              <a:pathLst>
                <a:path w="615" h="188" extrusionOk="0">
                  <a:moveTo>
                    <a:pt x="586" y="0"/>
                  </a:moveTo>
                  <a:cubicBezTo>
                    <a:pt x="584" y="0"/>
                    <a:pt x="582" y="1"/>
                    <a:pt x="580" y="1"/>
                  </a:cubicBezTo>
                  <a:cubicBezTo>
                    <a:pt x="392" y="25"/>
                    <a:pt x="209" y="93"/>
                    <a:pt x="26" y="145"/>
                  </a:cubicBezTo>
                  <a:cubicBezTo>
                    <a:pt x="0" y="152"/>
                    <a:pt x="8" y="187"/>
                    <a:pt x="32" y="187"/>
                  </a:cubicBezTo>
                  <a:cubicBezTo>
                    <a:pt x="34" y="187"/>
                    <a:pt x="36" y="187"/>
                    <a:pt x="38" y="187"/>
                  </a:cubicBezTo>
                  <a:cubicBezTo>
                    <a:pt x="220" y="147"/>
                    <a:pt x="413" y="119"/>
                    <a:pt x="588" y="54"/>
                  </a:cubicBezTo>
                  <a:cubicBezTo>
                    <a:pt x="613" y="44"/>
                    <a:pt x="615" y="0"/>
                    <a:pt x="586" y="0"/>
                  </a:cubicBezTo>
                  <a:close/>
                </a:path>
              </a:pathLst>
            </a:custGeom>
            <a:solidFill>
              <a:srgbClr val="0000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891" name="Google Shape;891;p35"/>
            <p:cNvSpPr/>
            <p:nvPr/>
          </p:nvSpPr>
          <p:spPr>
            <a:xfrm>
              <a:off x="6898752" y="1624227"/>
              <a:ext cx="38858" cy="13783"/>
            </a:xfrm>
            <a:custGeom>
              <a:avLst/>
              <a:gdLst/>
              <a:ahLst/>
              <a:cxnLst/>
              <a:rect l="l" t="t" r="r" b="b"/>
              <a:pathLst>
                <a:path w="733" h="260" extrusionOk="0">
                  <a:moveTo>
                    <a:pt x="44" y="0"/>
                  </a:moveTo>
                  <a:cubicBezTo>
                    <a:pt x="18" y="0"/>
                    <a:pt x="0" y="39"/>
                    <a:pt x="29" y="55"/>
                  </a:cubicBezTo>
                  <a:cubicBezTo>
                    <a:pt x="206" y="158"/>
                    <a:pt x="430" y="259"/>
                    <a:pt x="643" y="259"/>
                  </a:cubicBezTo>
                  <a:cubicBezTo>
                    <a:pt x="659" y="259"/>
                    <a:pt x="675" y="259"/>
                    <a:pt x="691" y="258"/>
                  </a:cubicBezTo>
                  <a:cubicBezTo>
                    <a:pt x="722" y="255"/>
                    <a:pt x="733" y="208"/>
                    <a:pt x="698" y="199"/>
                  </a:cubicBezTo>
                  <a:cubicBezTo>
                    <a:pt x="472" y="143"/>
                    <a:pt x="269" y="119"/>
                    <a:pt x="59" y="4"/>
                  </a:cubicBezTo>
                  <a:cubicBezTo>
                    <a:pt x="54" y="2"/>
                    <a:pt x="49" y="0"/>
                    <a:pt x="44" y="0"/>
                  </a:cubicBezTo>
                  <a:close/>
                </a:path>
              </a:pathLst>
            </a:custGeom>
            <a:solidFill>
              <a:srgbClr val="0000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892" name="Google Shape;892;p35"/>
            <p:cNvSpPr/>
            <p:nvPr/>
          </p:nvSpPr>
          <p:spPr>
            <a:xfrm>
              <a:off x="6843620" y="2022822"/>
              <a:ext cx="33769" cy="9754"/>
            </a:xfrm>
            <a:custGeom>
              <a:avLst/>
              <a:gdLst/>
              <a:ahLst/>
              <a:cxnLst/>
              <a:rect l="l" t="t" r="r" b="b"/>
              <a:pathLst>
                <a:path w="637" h="184" extrusionOk="0">
                  <a:moveTo>
                    <a:pt x="592" y="0"/>
                  </a:moveTo>
                  <a:cubicBezTo>
                    <a:pt x="590" y="0"/>
                    <a:pt x="588" y="0"/>
                    <a:pt x="586" y="1"/>
                  </a:cubicBezTo>
                  <a:cubicBezTo>
                    <a:pt x="400" y="35"/>
                    <a:pt x="217" y="82"/>
                    <a:pt x="33" y="126"/>
                  </a:cubicBezTo>
                  <a:cubicBezTo>
                    <a:pt x="0" y="134"/>
                    <a:pt x="12" y="183"/>
                    <a:pt x="43" y="183"/>
                  </a:cubicBezTo>
                  <a:cubicBezTo>
                    <a:pt x="45" y="183"/>
                    <a:pt x="47" y="183"/>
                    <a:pt x="50" y="182"/>
                  </a:cubicBezTo>
                  <a:cubicBezTo>
                    <a:pt x="234" y="143"/>
                    <a:pt x="419" y="105"/>
                    <a:pt x="602" y="57"/>
                  </a:cubicBezTo>
                  <a:cubicBezTo>
                    <a:pt x="636" y="48"/>
                    <a:pt x="624" y="0"/>
                    <a:pt x="592" y="0"/>
                  </a:cubicBezTo>
                  <a:close/>
                </a:path>
              </a:pathLst>
            </a:custGeom>
            <a:solidFill>
              <a:srgbClr val="0000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893" name="Google Shape;893;p35"/>
            <p:cNvSpPr/>
            <p:nvPr/>
          </p:nvSpPr>
          <p:spPr>
            <a:xfrm>
              <a:off x="6835509" y="1598092"/>
              <a:ext cx="28892" cy="15374"/>
            </a:xfrm>
            <a:custGeom>
              <a:avLst/>
              <a:gdLst/>
              <a:ahLst/>
              <a:cxnLst/>
              <a:rect l="l" t="t" r="r" b="b"/>
              <a:pathLst>
                <a:path w="545" h="290" extrusionOk="0">
                  <a:moveTo>
                    <a:pt x="41" y="1"/>
                  </a:moveTo>
                  <a:cubicBezTo>
                    <a:pt x="10" y="1"/>
                    <a:pt x="0" y="51"/>
                    <a:pt x="35" y="64"/>
                  </a:cubicBezTo>
                  <a:cubicBezTo>
                    <a:pt x="193" y="123"/>
                    <a:pt x="338" y="205"/>
                    <a:pt x="487" y="285"/>
                  </a:cubicBezTo>
                  <a:cubicBezTo>
                    <a:pt x="493" y="288"/>
                    <a:pt x="498" y="289"/>
                    <a:pt x="503" y="289"/>
                  </a:cubicBezTo>
                  <a:cubicBezTo>
                    <a:pt x="531" y="289"/>
                    <a:pt x="545" y="250"/>
                    <a:pt x="519" y="229"/>
                  </a:cubicBezTo>
                  <a:cubicBezTo>
                    <a:pt x="381" y="123"/>
                    <a:pt x="215" y="55"/>
                    <a:pt x="52" y="3"/>
                  </a:cubicBezTo>
                  <a:cubicBezTo>
                    <a:pt x="48" y="2"/>
                    <a:pt x="45" y="1"/>
                    <a:pt x="41" y="1"/>
                  </a:cubicBezTo>
                  <a:close/>
                </a:path>
              </a:pathLst>
            </a:custGeom>
            <a:solidFill>
              <a:srgbClr val="0000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894" name="Google Shape;894;p35"/>
            <p:cNvSpPr/>
            <p:nvPr/>
          </p:nvSpPr>
          <p:spPr>
            <a:xfrm>
              <a:off x="6769615" y="2016832"/>
              <a:ext cx="33769" cy="18236"/>
            </a:xfrm>
            <a:custGeom>
              <a:avLst/>
              <a:gdLst/>
              <a:ahLst/>
              <a:cxnLst/>
              <a:rect l="l" t="t" r="r" b="b"/>
              <a:pathLst>
                <a:path w="637" h="344" extrusionOk="0">
                  <a:moveTo>
                    <a:pt x="38" y="0"/>
                  </a:moveTo>
                  <a:cubicBezTo>
                    <a:pt x="19" y="0"/>
                    <a:pt x="0" y="19"/>
                    <a:pt x="13" y="40"/>
                  </a:cubicBezTo>
                  <a:cubicBezTo>
                    <a:pt x="120" y="220"/>
                    <a:pt x="315" y="344"/>
                    <a:pt x="524" y="344"/>
                  </a:cubicBezTo>
                  <a:cubicBezTo>
                    <a:pt x="550" y="344"/>
                    <a:pt x="576" y="342"/>
                    <a:pt x="602" y="338"/>
                  </a:cubicBezTo>
                  <a:cubicBezTo>
                    <a:pt x="637" y="333"/>
                    <a:pt x="628" y="275"/>
                    <a:pt x="593" y="275"/>
                  </a:cubicBezTo>
                  <a:cubicBezTo>
                    <a:pt x="593" y="275"/>
                    <a:pt x="592" y="275"/>
                    <a:pt x="592" y="275"/>
                  </a:cubicBezTo>
                  <a:cubicBezTo>
                    <a:pt x="587" y="275"/>
                    <a:pt x="581" y="275"/>
                    <a:pt x="576" y="275"/>
                  </a:cubicBezTo>
                  <a:cubicBezTo>
                    <a:pt x="367" y="275"/>
                    <a:pt x="178" y="195"/>
                    <a:pt x="60" y="13"/>
                  </a:cubicBezTo>
                  <a:cubicBezTo>
                    <a:pt x="54" y="4"/>
                    <a:pt x="46" y="0"/>
                    <a:pt x="38" y="0"/>
                  </a:cubicBezTo>
                  <a:close/>
                </a:path>
              </a:pathLst>
            </a:custGeom>
            <a:solidFill>
              <a:srgbClr val="0000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895" name="Google Shape;895;p35"/>
            <p:cNvSpPr/>
            <p:nvPr/>
          </p:nvSpPr>
          <p:spPr>
            <a:xfrm>
              <a:off x="6764526" y="1597297"/>
              <a:ext cx="31012" cy="11610"/>
            </a:xfrm>
            <a:custGeom>
              <a:avLst/>
              <a:gdLst/>
              <a:ahLst/>
              <a:cxnLst/>
              <a:rect l="l" t="t" r="r" b="b"/>
              <a:pathLst>
                <a:path w="585" h="219" extrusionOk="0">
                  <a:moveTo>
                    <a:pt x="473" y="1"/>
                  </a:moveTo>
                  <a:cubicBezTo>
                    <a:pt x="314" y="1"/>
                    <a:pt x="156" y="68"/>
                    <a:pt x="28" y="159"/>
                  </a:cubicBezTo>
                  <a:cubicBezTo>
                    <a:pt x="0" y="178"/>
                    <a:pt x="16" y="218"/>
                    <a:pt x="43" y="218"/>
                  </a:cubicBezTo>
                  <a:cubicBezTo>
                    <a:pt x="48" y="218"/>
                    <a:pt x="54" y="217"/>
                    <a:pt x="60" y="213"/>
                  </a:cubicBezTo>
                  <a:cubicBezTo>
                    <a:pt x="210" y="118"/>
                    <a:pt x="366" y="89"/>
                    <a:pt x="541" y="71"/>
                  </a:cubicBezTo>
                  <a:cubicBezTo>
                    <a:pt x="584" y="66"/>
                    <a:pt x="583" y="9"/>
                    <a:pt x="541" y="5"/>
                  </a:cubicBezTo>
                  <a:cubicBezTo>
                    <a:pt x="518" y="2"/>
                    <a:pt x="496" y="1"/>
                    <a:pt x="473" y="1"/>
                  </a:cubicBezTo>
                  <a:close/>
                </a:path>
              </a:pathLst>
            </a:custGeom>
            <a:solidFill>
              <a:srgbClr val="0000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896" name="Google Shape;896;p35"/>
            <p:cNvSpPr/>
            <p:nvPr/>
          </p:nvSpPr>
          <p:spPr>
            <a:xfrm>
              <a:off x="6737861" y="1971719"/>
              <a:ext cx="12723" cy="26771"/>
            </a:xfrm>
            <a:custGeom>
              <a:avLst/>
              <a:gdLst/>
              <a:ahLst/>
              <a:cxnLst/>
              <a:rect l="l" t="t" r="r" b="b"/>
              <a:pathLst>
                <a:path w="240" h="505" extrusionOk="0">
                  <a:moveTo>
                    <a:pt x="38" y="1"/>
                  </a:moveTo>
                  <a:cubicBezTo>
                    <a:pt x="19" y="1"/>
                    <a:pt x="1" y="15"/>
                    <a:pt x="8" y="40"/>
                  </a:cubicBezTo>
                  <a:cubicBezTo>
                    <a:pt x="56" y="189"/>
                    <a:pt x="107" y="337"/>
                    <a:pt x="168" y="483"/>
                  </a:cubicBezTo>
                  <a:cubicBezTo>
                    <a:pt x="174" y="498"/>
                    <a:pt x="188" y="505"/>
                    <a:pt x="201" y="505"/>
                  </a:cubicBezTo>
                  <a:cubicBezTo>
                    <a:pt x="221" y="505"/>
                    <a:pt x="239" y="490"/>
                    <a:pt x="232" y="465"/>
                  </a:cubicBezTo>
                  <a:cubicBezTo>
                    <a:pt x="185" y="314"/>
                    <a:pt x="129" y="169"/>
                    <a:pt x="70" y="23"/>
                  </a:cubicBezTo>
                  <a:cubicBezTo>
                    <a:pt x="64" y="7"/>
                    <a:pt x="51" y="1"/>
                    <a:pt x="38" y="1"/>
                  </a:cubicBezTo>
                  <a:close/>
                </a:path>
              </a:pathLst>
            </a:custGeom>
            <a:solidFill>
              <a:srgbClr val="0000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897" name="Google Shape;897;p35"/>
            <p:cNvSpPr/>
            <p:nvPr/>
          </p:nvSpPr>
          <p:spPr>
            <a:xfrm>
              <a:off x="6741466" y="1634830"/>
              <a:ext cx="5831" cy="23219"/>
            </a:xfrm>
            <a:custGeom>
              <a:avLst/>
              <a:gdLst/>
              <a:ahLst/>
              <a:cxnLst/>
              <a:rect l="l" t="t" r="r" b="b"/>
              <a:pathLst>
                <a:path w="110" h="438" extrusionOk="0">
                  <a:moveTo>
                    <a:pt x="79" y="1"/>
                  </a:moveTo>
                  <a:cubicBezTo>
                    <a:pt x="71" y="1"/>
                    <a:pt x="65" y="4"/>
                    <a:pt x="61" y="13"/>
                  </a:cubicBezTo>
                  <a:cubicBezTo>
                    <a:pt x="6" y="143"/>
                    <a:pt x="0" y="288"/>
                    <a:pt x="18" y="426"/>
                  </a:cubicBezTo>
                  <a:cubicBezTo>
                    <a:pt x="19" y="434"/>
                    <a:pt x="26" y="438"/>
                    <a:pt x="32" y="438"/>
                  </a:cubicBezTo>
                  <a:cubicBezTo>
                    <a:pt x="41" y="438"/>
                    <a:pt x="49" y="432"/>
                    <a:pt x="49" y="423"/>
                  </a:cubicBezTo>
                  <a:cubicBezTo>
                    <a:pt x="46" y="286"/>
                    <a:pt x="73" y="162"/>
                    <a:pt x="105" y="31"/>
                  </a:cubicBezTo>
                  <a:cubicBezTo>
                    <a:pt x="109" y="14"/>
                    <a:pt x="93" y="1"/>
                    <a:pt x="79" y="1"/>
                  </a:cubicBezTo>
                  <a:close/>
                </a:path>
              </a:pathLst>
            </a:custGeom>
            <a:solidFill>
              <a:srgbClr val="0000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898" name="Google Shape;898;p35"/>
            <p:cNvSpPr/>
            <p:nvPr/>
          </p:nvSpPr>
          <p:spPr>
            <a:xfrm>
              <a:off x="6693119" y="1952794"/>
              <a:ext cx="28733" cy="14737"/>
            </a:xfrm>
            <a:custGeom>
              <a:avLst/>
              <a:gdLst/>
              <a:ahLst/>
              <a:cxnLst/>
              <a:rect l="l" t="t" r="r" b="b"/>
              <a:pathLst>
                <a:path w="542" h="278" extrusionOk="0">
                  <a:moveTo>
                    <a:pt x="499" y="0"/>
                  </a:moveTo>
                  <a:cubicBezTo>
                    <a:pt x="495" y="0"/>
                    <a:pt x="492" y="1"/>
                    <a:pt x="488" y="2"/>
                  </a:cubicBezTo>
                  <a:cubicBezTo>
                    <a:pt x="335" y="65"/>
                    <a:pt x="177" y="124"/>
                    <a:pt x="33" y="205"/>
                  </a:cubicBezTo>
                  <a:cubicBezTo>
                    <a:pt x="0" y="224"/>
                    <a:pt x="17" y="277"/>
                    <a:pt x="50" y="277"/>
                  </a:cubicBezTo>
                  <a:cubicBezTo>
                    <a:pt x="54" y="277"/>
                    <a:pt x="58" y="276"/>
                    <a:pt x="62" y="275"/>
                  </a:cubicBezTo>
                  <a:cubicBezTo>
                    <a:pt x="218" y="218"/>
                    <a:pt x="365" y="136"/>
                    <a:pt x="513" y="61"/>
                  </a:cubicBezTo>
                  <a:cubicBezTo>
                    <a:pt x="541" y="47"/>
                    <a:pt x="526" y="0"/>
                    <a:pt x="499" y="0"/>
                  </a:cubicBezTo>
                  <a:close/>
                </a:path>
              </a:pathLst>
            </a:custGeom>
            <a:solidFill>
              <a:srgbClr val="0000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899" name="Google Shape;899;p35"/>
            <p:cNvSpPr/>
            <p:nvPr/>
          </p:nvSpPr>
          <p:spPr>
            <a:xfrm>
              <a:off x="6680344" y="1641191"/>
              <a:ext cx="38858" cy="28150"/>
            </a:xfrm>
            <a:custGeom>
              <a:avLst/>
              <a:gdLst/>
              <a:ahLst/>
              <a:cxnLst/>
              <a:rect l="l" t="t" r="r" b="b"/>
              <a:pathLst>
                <a:path w="733" h="531" extrusionOk="0">
                  <a:moveTo>
                    <a:pt x="34" y="0"/>
                  </a:moveTo>
                  <a:cubicBezTo>
                    <a:pt x="12" y="0"/>
                    <a:pt x="1" y="36"/>
                    <a:pt x="23" y="47"/>
                  </a:cubicBezTo>
                  <a:cubicBezTo>
                    <a:pt x="276" y="162"/>
                    <a:pt x="467" y="333"/>
                    <a:pt x="668" y="522"/>
                  </a:cubicBezTo>
                  <a:cubicBezTo>
                    <a:pt x="674" y="528"/>
                    <a:pt x="681" y="530"/>
                    <a:pt x="688" y="530"/>
                  </a:cubicBezTo>
                  <a:cubicBezTo>
                    <a:pt x="710" y="530"/>
                    <a:pt x="732" y="507"/>
                    <a:pt x="716" y="486"/>
                  </a:cubicBezTo>
                  <a:cubicBezTo>
                    <a:pt x="552" y="260"/>
                    <a:pt x="295" y="105"/>
                    <a:pt x="41" y="2"/>
                  </a:cubicBezTo>
                  <a:cubicBezTo>
                    <a:pt x="39" y="1"/>
                    <a:pt x="36" y="0"/>
                    <a:pt x="34" y="0"/>
                  </a:cubicBezTo>
                  <a:close/>
                </a:path>
              </a:pathLst>
            </a:custGeom>
            <a:solidFill>
              <a:srgbClr val="0000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900" name="Google Shape;900;p35"/>
            <p:cNvSpPr/>
            <p:nvPr/>
          </p:nvSpPr>
          <p:spPr>
            <a:xfrm>
              <a:off x="6640214" y="1973945"/>
              <a:ext cx="26347" cy="10231"/>
            </a:xfrm>
            <a:custGeom>
              <a:avLst/>
              <a:gdLst/>
              <a:ahLst/>
              <a:cxnLst/>
              <a:rect l="l" t="t" r="r" b="b"/>
              <a:pathLst>
                <a:path w="497" h="193" extrusionOk="0">
                  <a:moveTo>
                    <a:pt x="453" y="0"/>
                  </a:moveTo>
                  <a:cubicBezTo>
                    <a:pt x="448" y="0"/>
                    <a:pt x="443" y="2"/>
                    <a:pt x="437" y="6"/>
                  </a:cubicBezTo>
                  <a:cubicBezTo>
                    <a:pt x="347" y="71"/>
                    <a:pt x="248" y="93"/>
                    <a:pt x="144" y="93"/>
                  </a:cubicBezTo>
                  <a:cubicBezTo>
                    <a:pt x="115" y="93"/>
                    <a:pt x="86" y="91"/>
                    <a:pt x="57" y="88"/>
                  </a:cubicBezTo>
                  <a:cubicBezTo>
                    <a:pt x="56" y="88"/>
                    <a:pt x="55" y="88"/>
                    <a:pt x="54" y="88"/>
                  </a:cubicBezTo>
                  <a:cubicBezTo>
                    <a:pt x="18" y="88"/>
                    <a:pt x="1" y="149"/>
                    <a:pt x="36" y="163"/>
                  </a:cubicBezTo>
                  <a:cubicBezTo>
                    <a:pt x="83" y="183"/>
                    <a:pt x="131" y="192"/>
                    <a:pt x="178" y="192"/>
                  </a:cubicBezTo>
                  <a:cubicBezTo>
                    <a:pt x="289" y="192"/>
                    <a:pt x="397" y="142"/>
                    <a:pt x="477" y="59"/>
                  </a:cubicBezTo>
                  <a:cubicBezTo>
                    <a:pt x="497" y="37"/>
                    <a:pt x="478" y="0"/>
                    <a:pt x="453" y="0"/>
                  </a:cubicBezTo>
                  <a:close/>
                </a:path>
              </a:pathLst>
            </a:custGeom>
            <a:solidFill>
              <a:srgbClr val="0000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901" name="Google Shape;901;p35"/>
            <p:cNvSpPr/>
            <p:nvPr/>
          </p:nvSpPr>
          <p:spPr>
            <a:xfrm>
              <a:off x="6628392" y="1619244"/>
              <a:ext cx="27460" cy="13306"/>
            </a:xfrm>
            <a:custGeom>
              <a:avLst/>
              <a:gdLst/>
              <a:ahLst/>
              <a:cxnLst/>
              <a:rect l="l" t="t" r="r" b="b"/>
              <a:pathLst>
                <a:path w="518" h="251" extrusionOk="0">
                  <a:moveTo>
                    <a:pt x="28" y="1"/>
                  </a:moveTo>
                  <a:cubicBezTo>
                    <a:pt x="11" y="1"/>
                    <a:pt x="0" y="31"/>
                    <a:pt x="19" y="41"/>
                  </a:cubicBezTo>
                  <a:cubicBezTo>
                    <a:pt x="166" y="112"/>
                    <a:pt x="315" y="192"/>
                    <a:pt x="469" y="249"/>
                  </a:cubicBezTo>
                  <a:cubicBezTo>
                    <a:pt x="472" y="250"/>
                    <a:pt x="475" y="251"/>
                    <a:pt x="478" y="251"/>
                  </a:cubicBezTo>
                  <a:cubicBezTo>
                    <a:pt x="503" y="251"/>
                    <a:pt x="517" y="210"/>
                    <a:pt x="491" y="197"/>
                  </a:cubicBezTo>
                  <a:cubicBezTo>
                    <a:pt x="345" y="120"/>
                    <a:pt x="187" y="64"/>
                    <a:pt x="35" y="2"/>
                  </a:cubicBezTo>
                  <a:cubicBezTo>
                    <a:pt x="33" y="1"/>
                    <a:pt x="30" y="1"/>
                    <a:pt x="28" y="1"/>
                  </a:cubicBezTo>
                  <a:close/>
                </a:path>
              </a:pathLst>
            </a:custGeom>
            <a:solidFill>
              <a:srgbClr val="0000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902" name="Google Shape;902;p35"/>
            <p:cNvSpPr/>
            <p:nvPr/>
          </p:nvSpPr>
          <p:spPr>
            <a:xfrm>
              <a:off x="6585718" y="1970924"/>
              <a:ext cx="30800" cy="14578"/>
            </a:xfrm>
            <a:custGeom>
              <a:avLst/>
              <a:gdLst/>
              <a:ahLst/>
              <a:cxnLst/>
              <a:rect l="l" t="t" r="r" b="b"/>
              <a:pathLst>
                <a:path w="581" h="275" extrusionOk="0">
                  <a:moveTo>
                    <a:pt x="51" y="0"/>
                  </a:moveTo>
                  <a:cubicBezTo>
                    <a:pt x="26" y="0"/>
                    <a:pt x="1" y="21"/>
                    <a:pt x="12" y="48"/>
                  </a:cubicBezTo>
                  <a:cubicBezTo>
                    <a:pt x="70" y="194"/>
                    <a:pt x="210" y="274"/>
                    <a:pt x="355" y="274"/>
                  </a:cubicBezTo>
                  <a:cubicBezTo>
                    <a:pt x="423" y="274"/>
                    <a:pt x="492" y="257"/>
                    <a:pt x="555" y="220"/>
                  </a:cubicBezTo>
                  <a:cubicBezTo>
                    <a:pt x="580" y="205"/>
                    <a:pt x="565" y="170"/>
                    <a:pt x="540" y="170"/>
                  </a:cubicBezTo>
                  <a:cubicBezTo>
                    <a:pt x="536" y="170"/>
                    <a:pt x="532" y="171"/>
                    <a:pt x="527" y="173"/>
                  </a:cubicBezTo>
                  <a:cubicBezTo>
                    <a:pt x="484" y="194"/>
                    <a:pt x="440" y="203"/>
                    <a:pt x="395" y="203"/>
                  </a:cubicBezTo>
                  <a:cubicBezTo>
                    <a:pt x="270" y="203"/>
                    <a:pt x="148" y="129"/>
                    <a:pt x="84" y="18"/>
                  </a:cubicBezTo>
                  <a:cubicBezTo>
                    <a:pt x="76" y="6"/>
                    <a:pt x="64" y="0"/>
                    <a:pt x="51" y="0"/>
                  </a:cubicBezTo>
                  <a:close/>
                </a:path>
              </a:pathLst>
            </a:custGeom>
            <a:solidFill>
              <a:srgbClr val="0000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903" name="Google Shape;903;p35"/>
            <p:cNvSpPr/>
            <p:nvPr/>
          </p:nvSpPr>
          <p:spPr>
            <a:xfrm>
              <a:off x="6577872" y="1622266"/>
              <a:ext cx="20463" cy="25499"/>
            </a:xfrm>
            <a:custGeom>
              <a:avLst/>
              <a:gdLst/>
              <a:ahLst/>
              <a:cxnLst/>
              <a:rect l="l" t="t" r="r" b="b"/>
              <a:pathLst>
                <a:path w="386" h="481" extrusionOk="0">
                  <a:moveTo>
                    <a:pt x="340" y="0"/>
                  </a:moveTo>
                  <a:cubicBezTo>
                    <a:pt x="338" y="0"/>
                    <a:pt x="336" y="0"/>
                    <a:pt x="334" y="1"/>
                  </a:cubicBezTo>
                  <a:cubicBezTo>
                    <a:pt x="127" y="42"/>
                    <a:pt x="1" y="259"/>
                    <a:pt x="18" y="461"/>
                  </a:cubicBezTo>
                  <a:cubicBezTo>
                    <a:pt x="19" y="474"/>
                    <a:pt x="29" y="480"/>
                    <a:pt x="39" y="480"/>
                  </a:cubicBezTo>
                  <a:cubicBezTo>
                    <a:pt x="49" y="480"/>
                    <a:pt x="59" y="474"/>
                    <a:pt x="59" y="461"/>
                  </a:cubicBezTo>
                  <a:cubicBezTo>
                    <a:pt x="62" y="268"/>
                    <a:pt x="188" y="129"/>
                    <a:pt x="356" y="53"/>
                  </a:cubicBezTo>
                  <a:cubicBezTo>
                    <a:pt x="386" y="40"/>
                    <a:pt x="367" y="0"/>
                    <a:pt x="340" y="0"/>
                  </a:cubicBezTo>
                  <a:close/>
                </a:path>
              </a:pathLst>
            </a:custGeom>
            <a:solidFill>
              <a:srgbClr val="0000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904" name="Google Shape;904;p35"/>
            <p:cNvSpPr/>
            <p:nvPr/>
          </p:nvSpPr>
          <p:spPr>
            <a:xfrm>
              <a:off x="6576971" y="1842582"/>
              <a:ext cx="18872" cy="37692"/>
            </a:xfrm>
            <a:custGeom>
              <a:avLst/>
              <a:gdLst/>
              <a:ahLst/>
              <a:cxnLst/>
              <a:rect l="l" t="t" r="r" b="b"/>
              <a:pathLst>
                <a:path w="356" h="711" extrusionOk="0">
                  <a:moveTo>
                    <a:pt x="309" y="0"/>
                  </a:moveTo>
                  <a:cubicBezTo>
                    <a:pt x="297" y="0"/>
                    <a:pt x="286" y="7"/>
                    <a:pt x="282" y="22"/>
                  </a:cubicBezTo>
                  <a:cubicBezTo>
                    <a:pt x="219" y="253"/>
                    <a:pt x="170" y="459"/>
                    <a:pt x="20" y="653"/>
                  </a:cubicBezTo>
                  <a:cubicBezTo>
                    <a:pt x="1" y="679"/>
                    <a:pt x="29" y="710"/>
                    <a:pt x="55" y="710"/>
                  </a:cubicBezTo>
                  <a:cubicBezTo>
                    <a:pt x="64" y="710"/>
                    <a:pt x="72" y="707"/>
                    <a:pt x="79" y="698"/>
                  </a:cubicBezTo>
                  <a:cubicBezTo>
                    <a:pt x="224" y="516"/>
                    <a:pt x="356" y="271"/>
                    <a:pt x="341" y="30"/>
                  </a:cubicBezTo>
                  <a:cubicBezTo>
                    <a:pt x="339" y="12"/>
                    <a:pt x="324" y="0"/>
                    <a:pt x="309" y="0"/>
                  </a:cubicBezTo>
                  <a:close/>
                </a:path>
              </a:pathLst>
            </a:custGeom>
            <a:solidFill>
              <a:srgbClr val="0000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905" name="Google Shape;905;p35"/>
            <p:cNvSpPr/>
            <p:nvPr/>
          </p:nvSpPr>
          <p:spPr>
            <a:xfrm>
              <a:off x="6568966" y="1797735"/>
              <a:ext cx="20781" cy="23856"/>
            </a:xfrm>
            <a:custGeom>
              <a:avLst/>
              <a:gdLst/>
              <a:ahLst/>
              <a:cxnLst/>
              <a:rect l="l" t="t" r="r" b="b"/>
              <a:pathLst>
                <a:path w="392" h="450" extrusionOk="0">
                  <a:moveTo>
                    <a:pt x="54" y="0"/>
                  </a:moveTo>
                  <a:cubicBezTo>
                    <a:pt x="26" y="0"/>
                    <a:pt x="1" y="34"/>
                    <a:pt x="18" y="59"/>
                  </a:cubicBezTo>
                  <a:cubicBezTo>
                    <a:pt x="64" y="124"/>
                    <a:pt x="137" y="164"/>
                    <a:pt x="190" y="221"/>
                  </a:cubicBezTo>
                  <a:cubicBezTo>
                    <a:pt x="252" y="286"/>
                    <a:pt x="300" y="359"/>
                    <a:pt x="341" y="438"/>
                  </a:cubicBezTo>
                  <a:cubicBezTo>
                    <a:pt x="345" y="446"/>
                    <a:pt x="353" y="450"/>
                    <a:pt x="361" y="450"/>
                  </a:cubicBezTo>
                  <a:cubicBezTo>
                    <a:pt x="376" y="450"/>
                    <a:pt x="391" y="437"/>
                    <a:pt x="385" y="420"/>
                  </a:cubicBezTo>
                  <a:cubicBezTo>
                    <a:pt x="355" y="330"/>
                    <a:pt x="311" y="248"/>
                    <a:pt x="256" y="172"/>
                  </a:cubicBezTo>
                  <a:cubicBezTo>
                    <a:pt x="205" y="104"/>
                    <a:pt x="148" y="26"/>
                    <a:pt x="63" y="1"/>
                  </a:cubicBezTo>
                  <a:cubicBezTo>
                    <a:pt x="60" y="1"/>
                    <a:pt x="57" y="0"/>
                    <a:pt x="54" y="0"/>
                  </a:cubicBezTo>
                  <a:close/>
                </a:path>
              </a:pathLst>
            </a:custGeom>
            <a:solidFill>
              <a:srgbClr val="0000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906" name="Google Shape;906;p35"/>
            <p:cNvSpPr/>
            <p:nvPr/>
          </p:nvSpPr>
          <p:spPr>
            <a:xfrm>
              <a:off x="6575539" y="1742867"/>
              <a:ext cx="12511" cy="34034"/>
            </a:xfrm>
            <a:custGeom>
              <a:avLst/>
              <a:gdLst/>
              <a:ahLst/>
              <a:cxnLst/>
              <a:rect l="l" t="t" r="r" b="b"/>
              <a:pathLst>
                <a:path w="236" h="642" extrusionOk="0">
                  <a:moveTo>
                    <a:pt x="186" y="0"/>
                  </a:moveTo>
                  <a:cubicBezTo>
                    <a:pt x="177" y="0"/>
                    <a:pt x="169" y="5"/>
                    <a:pt x="166" y="17"/>
                  </a:cubicBezTo>
                  <a:cubicBezTo>
                    <a:pt x="117" y="221"/>
                    <a:pt x="101" y="411"/>
                    <a:pt x="10" y="606"/>
                  </a:cubicBezTo>
                  <a:cubicBezTo>
                    <a:pt x="1" y="624"/>
                    <a:pt x="17" y="642"/>
                    <a:pt x="33" y="642"/>
                  </a:cubicBezTo>
                  <a:cubicBezTo>
                    <a:pt x="40" y="642"/>
                    <a:pt x="47" y="638"/>
                    <a:pt x="51" y="629"/>
                  </a:cubicBezTo>
                  <a:cubicBezTo>
                    <a:pt x="144" y="451"/>
                    <a:pt x="235" y="229"/>
                    <a:pt x="213" y="24"/>
                  </a:cubicBezTo>
                  <a:cubicBezTo>
                    <a:pt x="211" y="10"/>
                    <a:pt x="198" y="0"/>
                    <a:pt x="186" y="0"/>
                  </a:cubicBezTo>
                  <a:close/>
                </a:path>
              </a:pathLst>
            </a:custGeom>
            <a:solidFill>
              <a:srgbClr val="0000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907" name="Google Shape;907;p35"/>
            <p:cNvSpPr/>
            <p:nvPr/>
          </p:nvSpPr>
          <p:spPr>
            <a:xfrm>
              <a:off x="6576335" y="1676974"/>
              <a:ext cx="7899" cy="31542"/>
            </a:xfrm>
            <a:custGeom>
              <a:avLst/>
              <a:gdLst/>
              <a:ahLst/>
              <a:cxnLst/>
              <a:rect l="l" t="t" r="r" b="b"/>
              <a:pathLst>
                <a:path w="149" h="595" extrusionOk="0">
                  <a:moveTo>
                    <a:pt x="67" y="1"/>
                  </a:moveTo>
                  <a:cubicBezTo>
                    <a:pt x="58" y="1"/>
                    <a:pt x="49" y="6"/>
                    <a:pt x="46" y="18"/>
                  </a:cubicBezTo>
                  <a:cubicBezTo>
                    <a:pt x="0" y="193"/>
                    <a:pt x="48" y="408"/>
                    <a:pt x="97" y="578"/>
                  </a:cubicBezTo>
                  <a:cubicBezTo>
                    <a:pt x="101" y="589"/>
                    <a:pt x="110" y="594"/>
                    <a:pt x="119" y="594"/>
                  </a:cubicBezTo>
                  <a:cubicBezTo>
                    <a:pt x="134" y="594"/>
                    <a:pt x="149" y="582"/>
                    <a:pt x="144" y="564"/>
                  </a:cubicBezTo>
                  <a:cubicBezTo>
                    <a:pt x="121" y="471"/>
                    <a:pt x="105" y="377"/>
                    <a:pt x="98" y="281"/>
                  </a:cubicBezTo>
                  <a:cubicBezTo>
                    <a:pt x="93" y="195"/>
                    <a:pt x="103" y="110"/>
                    <a:pt x="94" y="24"/>
                  </a:cubicBezTo>
                  <a:cubicBezTo>
                    <a:pt x="92" y="10"/>
                    <a:pt x="79" y="1"/>
                    <a:pt x="67" y="1"/>
                  </a:cubicBezTo>
                  <a:close/>
                </a:path>
              </a:pathLst>
            </a:custGeom>
            <a:solidFill>
              <a:srgbClr val="0000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908" name="Google Shape;908;p35"/>
            <p:cNvSpPr/>
            <p:nvPr/>
          </p:nvSpPr>
          <p:spPr>
            <a:xfrm>
              <a:off x="6571033" y="1916269"/>
              <a:ext cx="8694" cy="32391"/>
            </a:xfrm>
            <a:custGeom>
              <a:avLst/>
              <a:gdLst/>
              <a:ahLst/>
              <a:cxnLst/>
              <a:rect l="l" t="t" r="r" b="b"/>
              <a:pathLst>
                <a:path w="164" h="611" extrusionOk="0">
                  <a:moveTo>
                    <a:pt x="124" y="0"/>
                  </a:moveTo>
                  <a:cubicBezTo>
                    <a:pt x="113" y="0"/>
                    <a:pt x="103" y="5"/>
                    <a:pt x="97" y="16"/>
                  </a:cubicBezTo>
                  <a:cubicBezTo>
                    <a:pt x="1" y="191"/>
                    <a:pt x="8" y="405"/>
                    <a:pt x="78" y="588"/>
                  </a:cubicBezTo>
                  <a:cubicBezTo>
                    <a:pt x="83" y="603"/>
                    <a:pt x="96" y="610"/>
                    <a:pt x="109" y="610"/>
                  </a:cubicBezTo>
                  <a:cubicBezTo>
                    <a:pt x="127" y="610"/>
                    <a:pt x="145" y="595"/>
                    <a:pt x="139" y="572"/>
                  </a:cubicBezTo>
                  <a:cubicBezTo>
                    <a:pt x="88" y="388"/>
                    <a:pt x="111" y="222"/>
                    <a:pt x="158" y="41"/>
                  </a:cubicBezTo>
                  <a:cubicBezTo>
                    <a:pt x="163" y="18"/>
                    <a:pt x="143" y="0"/>
                    <a:pt x="124" y="0"/>
                  </a:cubicBezTo>
                  <a:close/>
                </a:path>
              </a:pathLst>
            </a:custGeom>
            <a:solidFill>
              <a:srgbClr val="00000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grpSp>
      <p:sp>
        <p:nvSpPr>
          <p:cNvPr id="909" name="Google Shape;909;p35"/>
          <p:cNvSpPr txBox="1">
            <a:spLocks noGrp="1"/>
          </p:cNvSpPr>
          <p:nvPr>
            <p:ph type="ctrTitle"/>
          </p:nvPr>
        </p:nvSpPr>
        <p:spPr>
          <a:xfrm>
            <a:off x="3515786" y="2552178"/>
            <a:ext cx="4919311" cy="1086457"/>
          </a:xfrm>
          <a:prstGeom prst="rect">
            <a:avLst/>
          </a:prstGeom>
        </p:spPr>
        <p:txBody>
          <a:bodyPr spcFirstLastPara="1" wrap="square" lIns="121900" tIns="121900" rIns="121900" bIns="121900" anchor="b" anchorCtr="0">
            <a:noAutofit/>
          </a:bodyPr>
          <a:lstStyle/>
          <a:p>
            <a:r>
              <a:rPr lang="vi-VN" b="1" dirty="0"/>
              <a:t>KHỞI ĐỘNG</a:t>
            </a:r>
          </a:p>
        </p:txBody>
      </p:sp>
      <p:pic>
        <p:nvPicPr>
          <p:cNvPr id="2" name="Picture 1">
            <a:extLst>
              <a:ext uri="{FF2B5EF4-FFF2-40B4-BE49-F238E27FC236}">
                <a16:creationId xmlns:a16="http://schemas.microsoft.com/office/drawing/2014/main" id="{C7F51E0C-264E-09E0-2A12-120A521280AA}"/>
              </a:ext>
            </a:extLst>
          </p:cNvPr>
          <p:cNvPicPr>
            <a:picLocks noChangeAspect="1"/>
          </p:cNvPicPr>
          <p:nvPr/>
        </p:nvPicPr>
        <p:blipFill>
          <a:blip r:embed="rId3"/>
          <a:stretch>
            <a:fillRect/>
          </a:stretch>
        </p:blipFill>
        <p:spPr>
          <a:xfrm>
            <a:off x="1104110" y="7034217"/>
            <a:ext cx="9431329" cy="1981372"/>
          </a:xfrm>
          <a:prstGeom prst="rect">
            <a:avLst/>
          </a:prstGeom>
        </p:spPr>
      </p:pic>
      <p:pic>
        <p:nvPicPr>
          <p:cNvPr id="3" name="Picture 2">
            <a:extLst>
              <a:ext uri="{FF2B5EF4-FFF2-40B4-BE49-F238E27FC236}">
                <a16:creationId xmlns:a16="http://schemas.microsoft.com/office/drawing/2014/main" id="{5C206B8B-00B4-F73D-1EB1-5F9F3FC8F421}"/>
              </a:ext>
            </a:extLst>
          </p:cNvPr>
          <p:cNvPicPr>
            <a:picLocks noChangeAspect="1"/>
          </p:cNvPicPr>
          <p:nvPr/>
        </p:nvPicPr>
        <p:blipFill>
          <a:blip r:embed="rId3"/>
          <a:stretch>
            <a:fillRect/>
          </a:stretch>
        </p:blipFill>
        <p:spPr>
          <a:xfrm>
            <a:off x="864265" y="-1944286"/>
            <a:ext cx="9431329" cy="198137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3000"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909"/>
                                        </p:tgtEl>
                                        <p:attrNameLst>
                                          <p:attrName>ppt_x</p:attrName>
                                          <p:attrName>ppt_y</p:attrName>
                                        </p:attrNameLst>
                                      </p:cBhvr>
                                    </p:animMotion>
                                    <p:animRot by="1500000">
                                      <p:cBhvr>
                                        <p:cTn id="7" dur="125" fill="hold">
                                          <p:stCondLst>
                                            <p:cond delay="0"/>
                                          </p:stCondLst>
                                        </p:cTn>
                                        <p:tgtEl>
                                          <p:spTgt spid="909"/>
                                        </p:tgtEl>
                                        <p:attrNameLst>
                                          <p:attrName>r</p:attrName>
                                        </p:attrNameLst>
                                      </p:cBhvr>
                                    </p:animRot>
                                    <p:animRot by="-1500000">
                                      <p:cBhvr>
                                        <p:cTn id="8" dur="125" fill="hold">
                                          <p:stCondLst>
                                            <p:cond delay="125"/>
                                          </p:stCondLst>
                                        </p:cTn>
                                        <p:tgtEl>
                                          <p:spTgt spid="909"/>
                                        </p:tgtEl>
                                        <p:attrNameLst>
                                          <p:attrName>r</p:attrName>
                                        </p:attrNameLst>
                                      </p:cBhvr>
                                    </p:animRot>
                                    <p:animRot by="-1500000">
                                      <p:cBhvr>
                                        <p:cTn id="9" dur="125" fill="hold">
                                          <p:stCondLst>
                                            <p:cond delay="250"/>
                                          </p:stCondLst>
                                        </p:cTn>
                                        <p:tgtEl>
                                          <p:spTgt spid="909"/>
                                        </p:tgtEl>
                                        <p:attrNameLst>
                                          <p:attrName>r</p:attrName>
                                        </p:attrNameLst>
                                      </p:cBhvr>
                                    </p:animRot>
                                    <p:animRot by="1500000">
                                      <p:cBhvr>
                                        <p:cTn id="10" dur="125" fill="hold">
                                          <p:stCondLst>
                                            <p:cond delay="375"/>
                                          </p:stCondLst>
                                        </p:cTn>
                                        <p:tgtEl>
                                          <p:spTgt spid="90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CC32E12-205F-D591-879F-DA308106FD90}"/>
              </a:ext>
            </a:extLst>
          </p:cNvPr>
          <p:cNvGraphicFramePr>
            <a:graphicFrameLocks noGrp="1"/>
          </p:cNvGraphicFramePr>
          <p:nvPr/>
        </p:nvGraphicFramePr>
        <p:xfrm>
          <a:off x="14286" y="36330"/>
          <a:ext cx="12177714" cy="6809120"/>
        </p:xfrm>
        <a:graphic>
          <a:graphicData uri="http://schemas.openxmlformats.org/drawingml/2006/table">
            <a:tbl>
              <a:tblPr firstRow="1" bandRow="1">
                <a:tableStyleId>{10A1B5D5-9B99-4C35-A422-299274C87663}</a:tableStyleId>
              </a:tblPr>
              <a:tblGrid>
                <a:gridCol w="2537251">
                  <a:extLst>
                    <a:ext uri="{9D8B030D-6E8A-4147-A177-3AD203B41FA5}">
                      <a16:colId xmlns:a16="http://schemas.microsoft.com/office/drawing/2014/main" val="3996169529"/>
                    </a:ext>
                  </a:extLst>
                </a:gridCol>
                <a:gridCol w="9640463">
                  <a:extLst>
                    <a:ext uri="{9D8B030D-6E8A-4147-A177-3AD203B41FA5}">
                      <a16:colId xmlns:a16="http://schemas.microsoft.com/office/drawing/2014/main" val="4083692233"/>
                    </a:ext>
                  </a:extLst>
                </a:gridCol>
              </a:tblGrid>
              <a:tr h="894803">
                <a:tc>
                  <a:txBody>
                    <a:bodyPr/>
                    <a:lstStyle/>
                    <a:p>
                      <a:pPr algn="ctr"/>
                      <a:r>
                        <a:rPr lang="en-US" sz="3200">
                          <a:latin typeface="Times New Roman" panose="02020603050405020304" pitchFamily="18" charset="0"/>
                          <a:cs typeface="Times New Roman" panose="02020603050405020304" pitchFamily="18" charset="0"/>
                        </a:rPr>
                        <a:t>Lĩnh vực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a:latin typeface="Times New Roman" panose="02020603050405020304" pitchFamily="18" charset="0"/>
                          <a:cs typeface="Times New Roman" panose="02020603050405020304" pitchFamily="18" charset="0"/>
                        </a:rPr>
                        <a:t>Nét chính t</a:t>
                      </a:r>
                      <a:r>
                        <a:rPr lang="vi-VN" sz="3200">
                          <a:latin typeface="Times New Roman" panose="02020603050405020304" pitchFamily="18" charset="0"/>
                          <a:cs typeface="Times New Roman" panose="02020603050405020304" pitchFamily="18" charset="0"/>
                        </a:rPr>
                        <a:t>ình hình Việt Nam dưới ách thống trị </a:t>
                      </a:r>
                      <a:endParaRPr lang="en-US"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83361293"/>
                  </a:ext>
                </a:extLst>
              </a:tr>
              <a:tr h="1481717">
                <a:tc>
                  <a:txBody>
                    <a:bodyPr/>
                    <a:lstStyle/>
                    <a:p>
                      <a:pPr algn="ctr"/>
                      <a:r>
                        <a:rPr lang="en-US" sz="3200">
                          <a:latin typeface="Times New Roman" panose="02020603050405020304" pitchFamily="18" charset="0"/>
                          <a:cs typeface="Times New Roman" panose="02020603050405020304" pitchFamily="18" charset="0"/>
                        </a:rPr>
                        <a:t>Chính trị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41738439"/>
                  </a:ext>
                </a:extLst>
              </a:tr>
              <a:tr h="1282850">
                <a:tc>
                  <a:txBody>
                    <a:bodyPr/>
                    <a:lstStyle/>
                    <a:p>
                      <a:pPr algn="ctr"/>
                      <a:r>
                        <a:rPr lang="en-US" sz="3200">
                          <a:latin typeface="Times New Roman" panose="02020603050405020304" pitchFamily="18" charset="0"/>
                          <a:cs typeface="Times New Roman" panose="02020603050405020304" pitchFamily="18" charset="0"/>
                        </a:rPr>
                        <a:t>Kinh tế</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77426820"/>
                  </a:ext>
                </a:extLst>
              </a:tr>
              <a:tr h="1668033">
                <a:tc>
                  <a:txBody>
                    <a:bodyPr/>
                    <a:lstStyle/>
                    <a:p>
                      <a:pPr algn="ctr"/>
                      <a:r>
                        <a:rPr lang="en-US" sz="3200">
                          <a:latin typeface="Times New Roman" panose="02020603050405020304" pitchFamily="18" charset="0"/>
                          <a:cs typeface="Times New Roman" panose="02020603050405020304" pitchFamily="18" charset="0"/>
                        </a:rPr>
                        <a:t>Xã hội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82445609"/>
                  </a:ext>
                </a:extLst>
              </a:tr>
              <a:tr h="1481717">
                <a:tc gridSpan="2">
                  <a:txBody>
                    <a:bodyPr/>
                    <a:lstStyle/>
                    <a:p>
                      <a:pPr algn="just"/>
                      <a:r>
                        <a:rPr lang="en-US" sz="3200">
                          <a:latin typeface="Times New Roman" panose="02020603050405020304" pitchFamily="18" charset="0"/>
                          <a:cs typeface="Times New Roman" panose="02020603050405020304" pitchFamily="18" charset="0"/>
                        </a:rPr>
                        <a:t>T</a:t>
                      </a:r>
                      <a:r>
                        <a:rPr lang="vi-VN" sz="3200">
                          <a:latin typeface="Times New Roman" panose="02020603050405020304" pitchFamily="18" charset="0"/>
                          <a:cs typeface="Times New Roman" panose="02020603050405020304" pitchFamily="18" charset="0"/>
                        </a:rPr>
                        <a:t>ác động</a:t>
                      </a:r>
                      <a:r>
                        <a:rPr lang="en-US" sz="3200">
                          <a:latin typeface="Times New Roman" panose="02020603050405020304" pitchFamily="18" charset="0"/>
                          <a:cs typeface="Times New Roman" panose="02020603050405020304" pitchFamily="18"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200826"/>
                  </a:ext>
                </a:extLst>
              </a:tr>
            </a:tbl>
          </a:graphicData>
        </a:graphic>
      </p:graphicFrame>
      <p:sp>
        <p:nvSpPr>
          <p:cNvPr id="14" name="TextBox 13">
            <a:extLst>
              <a:ext uri="{FF2B5EF4-FFF2-40B4-BE49-F238E27FC236}">
                <a16:creationId xmlns:a16="http://schemas.microsoft.com/office/drawing/2014/main" id="{3E2EA56D-F085-71E2-6FB8-7EF7AFF92D29}"/>
              </a:ext>
            </a:extLst>
          </p:cNvPr>
          <p:cNvSpPr txBox="1"/>
          <p:nvPr/>
        </p:nvSpPr>
        <p:spPr>
          <a:xfrm>
            <a:off x="2524124" y="871835"/>
            <a:ext cx="9572626" cy="1569660"/>
          </a:xfrm>
          <a:prstGeom prst="rect">
            <a:avLst/>
          </a:prstGeom>
          <a:noFill/>
        </p:spPr>
        <p:txBody>
          <a:bodyPr wrap="square">
            <a:spAutoFit/>
          </a:bodyPr>
          <a:lstStyle/>
          <a:p>
            <a:pPr algn="just"/>
            <a:r>
              <a:rPr lang="vi-VN" sz="3200">
                <a:solidFill>
                  <a:srgbClr val="FF0000"/>
                </a:solidFill>
                <a:latin typeface="Times New Roman" panose="02020603050405020304" pitchFamily="18" charset="0"/>
                <a:cs typeface="Times New Roman" panose="02020603050405020304" pitchFamily="18" charset="0"/>
              </a:rPr>
              <a:t>Phát xít hoá bộ máy cai trị, đàn áp phong trào cách mạng, thủ tiêu quyền lợi của mà nhân dân Việt Nam giành được trong giai đoạn 1939-1945.</a:t>
            </a:r>
          </a:p>
        </p:txBody>
      </p:sp>
      <p:sp>
        <p:nvSpPr>
          <p:cNvPr id="6" name="TextBox 5">
            <a:extLst>
              <a:ext uri="{FF2B5EF4-FFF2-40B4-BE49-F238E27FC236}">
                <a16:creationId xmlns:a16="http://schemas.microsoft.com/office/drawing/2014/main" id="{4E078EFB-FF9B-9FB5-5BC5-0132B577D6A6}"/>
              </a:ext>
            </a:extLst>
          </p:cNvPr>
          <p:cNvSpPr txBox="1"/>
          <p:nvPr/>
        </p:nvSpPr>
        <p:spPr>
          <a:xfrm>
            <a:off x="2605088" y="2512932"/>
            <a:ext cx="9572626" cy="1077218"/>
          </a:xfrm>
          <a:prstGeom prst="rect">
            <a:avLst/>
          </a:prstGeom>
          <a:noFill/>
        </p:spPr>
        <p:txBody>
          <a:bodyPr wrap="square">
            <a:spAutoFit/>
          </a:bodyPr>
          <a:lstStyle/>
          <a:p>
            <a:pPr algn="just"/>
            <a:r>
              <a:rPr lang="vi-VN" sz="3200">
                <a:solidFill>
                  <a:srgbClr val="0070C0"/>
                </a:solidFill>
                <a:latin typeface="Times New Roman" panose="02020603050405020304" pitchFamily="18" charset="0"/>
                <a:cs typeface="Times New Roman" panose="02020603050405020304" pitchFamily="18" charset="0"/>
              </a:rPr>
              <a:t>Thực hiện chính sách “kinh tế chỉ huy, tăng thuế, nhổ lúa trồng đay, thu mua lương thực giá rẻ.</a:t>
            </a:r>
          </a:p>
        </p:txBody>
      </p:sp>
    </p:spTree>
    <p:extLst>
      <p:ext uri="{BB962C8B-B14F-4D97-AF65-F5344CB8AC3E}">
        <p14:creationId xmlns:p14="http://schemas.microsoft.com/office/powerpoint/2010/main" val="41279975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11" descr="j0437990[1]">
            <a:extLst>
              <a:ext uri="{FF2B5EF4-FFF2-40B4-BE49-F238E27FC236}">
                <a16:creationId xmlns:a16="http://schemas.microsoft.com/office/drawing/2014/main" id="{E29DE6FC-1E34-7E4C-85AE-02BF46C96E81}"/>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9102215" y="105314"/>
            <a:ext cx="144780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WordArt 12">
            <a:extLst>
              <a:ext uri="{FF2B5EF4-FFF2-40B4-BE49-F238E27FC236}">
                <a16:creationId xmlns:a16="http://schemas.microsoft.com/office/drawing/2014/main" id="{F32F22FD-8661-DF46-92FD-89383B52ABCE}"/>
              </a:ext>
            </a:extLst>
          </p:cNvPr>
          <p:cNvSpPr>
            <a:spLocks noChangeArrowheads="1" noChangeShapeType="1" noTextEdit="1"/>
          </p:cNvSpPr>
          <p:nvPr/>
        </p:nvSpPr>
        <p:spPr bwMode="auto">
          <a:xfrm>
            <a:off x="1327231" y="367589"/>
            <a:ext cx="6018835" cy="838200"/>
          </a:xfrm>
          <a:prstGeom prst="rect">
            <a:avLst/>
          </a:prstGeom>
        </p:spPr>
        <p:txBody>
          <a:bodyPr wrap="none" fromWordArt="1">
            <a:prstTxWarp prst="textPlain">
              <a:avLst>
                <a:gd name="adj" fmla="val 50000"/>
              </a:avLst>
            </a:prstTxWarp>
          </a:bodyPr>
          <a:lstStyle/>
          <a:p>
            <a:pPr algn="ctr" defTabSz="914377" eaLnBrk="0" fontAlgn="base" hangingPunct="0">
              <a:spcBef>
                <a:spcPct val="0"/>
              </a:spcBef>
              <a:spcAft>
                <a:spcPct val="0"/>
              </a:spcAft>
            </a:pPr>
            <a:r>
              <a:rPr lang="vi-VN" sz="5333" kern="10" dirty="0">
                <a:ln w="12700">
                  <a:solidFill>
                    <a:srgbClr val="FF00FF"/>
                  </a:solidFill>
                  <a:round/>
                  <a:headEnd/>
                  <a:tailEnd/>
                </a:ln>
                <a:solidFill>
                  <a:srgbClr val="984807"/>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sym typeface="Arial"/>
              </a:rPr>
              <a:t>HIỆP ƯỚC PHÒNG THỦ CHUNG ĐÔNG DƯƠNG</a:t>
            </a:r>
            <a:endParaRPr lang="en-VN" sz="5333" kern="10" dirty="0">
              <a:ln w="12700">
                <a:solidFill>
                  <a:srgbClr val="FF00FF"/>
                </a:solidFill>
                <a:round/>
                <a:headEnd/>
                <a:tailEnd/>
              </a:ln>
              <a:solidFill>
                <a:srgbClr val="984807"/>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sym typeface="Arial"/>
            </a:endParaRPr>
          </a:p>
        </p:txBody>
      </p:sp>
      <p:sp>
        <p:nvSpPr>
          <p:cNvPr id="2" name="Rectangle 1">
            <a:extLst>
              <a:ext uri="{FF2B5EF4-FFF2-40B4-BE49-F238E27FC236}">
                <a16:creationId xmlns:a16="http://schemas.microsoft.com/office/drawing/2014/main" id="{D0AD5C6F-C5D7-DB4E-A2EF-173C4C1650A4}"/>
              </a:ext>
            </a:extLst>
          </p:cNvPr>
          <p:cNvSpPr/>
          <p:nvPr/>
        </p:nvSpPr>
        <p:spPr>
          <a:xfrm>
            <a:off x="1" y="1397675"/>
            <a:ext cx="8951088" cy="5509200"/>
          </a:xfrm>
          <a:prstGeom prst="rect">
            <a:avLst/>
          </a:prstGeom>
        </p:spPr>
        <p:txBody>
          <a:bodyPr wrap="square">
            <a:spAutoFit/>
          </a:bodyPr>
          <a:lstStyle/>
          <a:p>
            <a:pPr algn="just" defTabSz="1219170">
              <a:buClr>
                <a:srgbClr val="000000"/>
              </a:buClr>
            </a:pPr>
            <a:r>
              <a:rPr lang="vi-VN" sz="3200" kern="0" dirty="0">
                <a:solidFill>
                  <a:srgbClr val="000000"/>
                </a:solidFill>
                <a:latin typeface="Times New Roman" panose="02020603050405020304" pitchFamily="18" charset="0"/>
                <a:cs typeface="Times New Roman" panose="02020603050405020304" pitchFamily="18" charset="0"/>
                <a:sym typeface="Arial"/>
              </a:rPr>
              <a:t> Hiệp ước thừa nhận Nhật có quyền sử dụng tất cả sân bay và cửa biển ở Đông Dương vào mục đích quân sự. Khi phát động chiến tranh Thái Bình Dương (07/12/1941), Nhật lại bắt thực dân Pháp ở Đông Dương ký thêm một hiệp ước cam kết hợp tác với chúng về mọi mặt (như tạo mọi sự dễ dàng cho việc hành binh, cung cấp lương thực, bố trí doanh trại, giữ gìn trật tự xã hội ở Đông Dương) để bảo đảm hậu phương an toàn cho quân đội Nhật. </a:t>
            </a:r>
            <a:r>
              <a:rPr lang="vi-VN" sz="3200" kern="0" dirty="0">
                <a:solidFill>
                  <a:srgbClr val="0070C0"/>
                </a:solidFill>
                <a:latin typeface="Times New Roman" panose="02020603050405020304" pitchFamily="18" charset="0"/>
                <a:cs typeface="Times New Roman" panose="02020603050405020304" pitchFamily="18" charset="0"/>
                <a:sym typeface="Arial"/>
              </a:rPr>
              <a:t>Kể từ đây, trong thực tế, Pháp và Nhật đã câu kết chặt chẽ với nhau trong việc đàn áp, bóc lột nhân dân Đông Dương.</a:t>
            </a:r>
            <a:endParaRPr lang="en-VN" sz="3200" kern="0" dirty="0">
              <a:solidFill>
                <a:srgbClr val="0070C0"/>
              </a:solidFill>
              <a:latin typeface="Times New Roman" panose="02020603050405020304" pitchFamily="18" charset="0"/>
              <a:cs typeface="Times New Roman" panose="02020603050405020304" pitchFamily="18" charset="0"/>
              <a:sym typeface="Arial"/>
            </a:endParaRPr>
          </a:p>
        </p:txBody>
      </p:sp>
      <p:grpSp>
        <p:nvGrpSpPr>
          <p:cNvPr id="5" name="Group 4">
            <a:extLst>
              <a:ext uri="{FF2B5EF4-FFF2-40B4-BE49-F238E27FC236}">
                <a16:creationId xmlns:a16="http://schemas.microsoft.com/office/drawing/2014/main" id="{7371D081-2405-4F41-8B57-02846C73A7DF}"/>
              </a:ext>
            </a:extLst>
          </p:cNvPr>
          <p:cNvGrpSpPr/>
          <p:nvPr/>
        </p:nvGrpSpPr>
        <p:grpSpPr>
          <a:xfrm>
            <a:off x="8951090" y="1205789"/>
            <a:ext cx="3240911" cy="5652211"/>
            <a:chOff x="6713317" y="904342"/>
            <a:chExt cx="2430683" cy="4239158"/>
          </a:xfrm>
        </p:grpSpPr>
        <p:sp>
          <p:nvSpPr>
            <p:cNvPr id="3" name="Rounded Rectangle 2">
              <a:extLst>
                <a:ext uri="{FF2B5EF4-FFF2-40B4-BE49-F238E27FC236}">
                  <a16:creationId xmlns:a16="http://schemas.microsoft.com/office/drawing/2014/main" id="{686B5842-1F5F-8F45-AE4E-9CE54C0737CD}"/>
                </a:ext>
              </a:extLst>
            </p:cNvPr>
            <p:cNvSpPr/>
            <p:nvPr/>
          </p:nvSpPr>
          <p:spPr>
            <a:xfrm>
              <a:off x="6713317" y="904342"/>
              <a:ext cx="2430683" cy="423915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VN" sz="1867" kern="0">
                <a:solidFill>
                  <a:prstClr val="black"/>
                </a:solidFill>
                <a:latin typeface="Calibri"/>
                <a:sym typeface="Arial"/>
              </a:endParaRPr>
            </a:p>
          </p:txBody>
        </p:sp>
        <p:sp>
          <p:nvSpPr>
            <p:cNvPr id="4" name="Rectangle 3">
              <a:extLst>
                <a:ext uri="{FF2B5EF4-FFF2-40B4-BE49-F238E27FC236}">
                  <a16:creationId xmlns:a16="http://schemas.microsoft.com/office/drawing/2014/main" id="{2351EF6C-3742-D342-8D1C-19CE0CF4B033}"/>
                </a:ext>
              </a:extLst>
            </p:cNvPr>
            <p:cNvSpPr/>
            <p:nvPr/>
          </p:nvSpPr>
          <p:spPr>
            <a:xfrm>
              <a:off x="6821597" y="1281978"/>
              <a:ext cx="2181828" cy="3085123"/>
            </a:xfrm>
            <a:prstGeom prst="rect">
              <a:avLst/>
            </a:prstGeom>
          </p:spPr>
          <p:txBody>
            <a:bodyPr wrap="square">
              <a:spAutoFit/>
            </a:bodyPr>
            <a:lstStyle/>
            <a:p>
              <a:pPr algn="ctr" defTabSz="1219170">
                <a:buClr>
                  <a:srgbClr val="000000"/>
                </a:buClr>
              </a:pPr>
              <a:r>
                <a:rPr lang="vi-VN" sz="3733" kern="0" dirty="0">
                  <a:solidFill>
                    <a:srgbClr val="0070C0"/>
                  </a:solidFill>
                  <a:latin typeface="Times New Roman" panose="02020603050405020304" pitchFamily="18" charset="0"/>
                  <a:cs typeface="Times New Roman" panose="02020603050405020304" pitchFamily="18" charset="0"/>
                  <a:sym typeface="Arial"/>
                </a:rPr>
                <a:t>Hiệp ước phòng thủ chung Đông Dương </a:t>
              </a:r>
            </a:p>
            <a:p>
              <a:pPr algn="ctr" defTabSz="1219170">
                <a:buClr>
                  <a:srgbClr val="000000"/>
                </a:buClr>
              </a:pPr>
              <a:r>
                <a:rPr lang="vi-VN" sz="3733" kern="0" dirty="0">
                  <a:solidFill>
                    <a:srgbClr val="0070C0"/>
                  </a:solidFill>
                  <a:latin typeface="Times New Roman" panose="02020603050405020304" pitchFamily="18" charset="0"/>
                  <a:cs typeface="Times New Roman" panose="02020603050405020304" pitchFamily="18" charset="0"/>
                  <a:sym typeface="Arial"/>
                </a:rPr>
                <a:t>(29-7-1941) được ký giữa Pháp và Nhật</a:t>
              </a:r>
              <a:endParaRPr lang="en-VN" sz="3733" kern="0" dirty="0">
                <a:solidFill>
                  <a:srgbClr val="0070C0"/>
                </a:solidFill>
                <a:latin typeface="Times New Roman" panose="02020603050405020304" pitchFamily="18" charset="0"/>
                <a:cs typeface="Times New Roman" panose="02020603050405020304" pitchFamily="18" charset="0"/>
                <a:sym typeface="Arial"/>
              </a:endParaRPr>
            </a:p>
          </p:txBody>
        </p:sp>
      </p:grpSp>
      <p:pic>
        <p:nvPicPr>
          <p:cNvPr id="6" name="Picture 5">
            <a:extLst>
              <a:ext uri="{FF2B5EF4-FFF2-40B4-BE49-F238E27FC236}">
                <a16:creationId xmlns:a16="http://schemas.microsoft.com/office/drawing/2014/main" id="{656FE98C-3D05-DA2B-B6A4-B9E59FF41D20}"/>
              </a:ext>
            </a:extLst>
          </p:cNvPr>
          <p:cNvPicPr>
            <a:picLocks noChangeAspect="1"/>
          </p:cNvPicPr>
          <p:nvPr/>
        </p:nvPicPr>
        <p:blipFill>
          <a:blip r:embed="rId3"/>
          <a:stretch>
            <a:fillRect/>
          </a:stretch>
        </p:blipFill>
        <p:spPr>
          <a:xfrm>
            <a:off x="1104110" y="7034217"/>
            <a:ext cx="9431329" cy="198137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anim calcmode="lin" valueType="num">
                                      <p:cBhvr>
                                        <p:cTn id="7" dur="1000" fill="hold"/>
                                        <p:tgtEl>
                                          <p:spTgt spid="5123"/>
                                        </p:tgtEl>
                                        <p:attrNameLst>
                                          <p:attrName>ppt_w</p:attrName>
                                        </p:attrNameLst>
                                      </p:cBhvr>
                                      <p:tavLst>
                                        <p:tav tm="0">
                                          <p:val>
                                            <p:fltVal val="0"/>
                                          </p:val>
                                        </p:tav>
                                        <p:tav tm="100000">
                                          <p:val>
                                            <p:strVal val="#ppt_w"/>
                                          </p:val>
                                        </p:tav>
                                      </p:tavLst>
                                    </p:anim>
                                    <p:anim calcmode="lin" valueType="num">
                                      <p:cBhvr>
                                        <p:cTn id="8" dur="1000" fill="hold"/>
                                        <p:tgtEl>
                                          <p:spTgt spid="5123"/>
                                        </p:tgtEl>
                                        <p:attrNameLst>
                                          <p:attrName>ppt_h</p:attrName>
                                        </p:attrNameLst>
                                      </p:cBhvr>
                                      <p:tavLst>
                                        <p:tav tm="0">
                                          <p:val>
                                            <p:fltVal val="0"/>
                                          </p:val>
                                        </p:tav>
                                        <p:tav tm="100000">
                                          <p:val>
                                            <p:strVal val="#ppt_h"/>
                                          </p:val>
                                        </p:tav>
                                      </p:tavLst>
                                    </p:anim>
                                    <p:anim calcmode="lin" valueType="num">
                                      <p:cBhvr>
                                        <p:cTn id="9" dur="1000" fill="hold"/>
                                        <p:tgtEl>
                                          <p:spTgt spid="5123"/>
                                        </p:tgtEl>
                                        <p:attrNameLst>
                                          <p:attrName>style.rotation</p:attrName>
                                        </p:attrNameLst>
                                      </p:cBhvr>
                                      <p:tavLst>
                                        <p:tav tm="0">
                                          <p:val>
                                            <p:fltVal val="90"/>
                                          </p:val>
                                        </p:tav>
                                        <p:tav tm="100000">
                                          <p:val>
                                            <p:fltVal val="0"/>
                                          </p:val>
                                        </p:tav>
                                      </p:tavLst>
                                    </p:anim>
                                    <p:animEffect transition="in" filter="fade">
                                      <p:cBhvr>
                                        <p:cTn id="10" dur="1000"/>
                                        <p:tgtEl>
                                          <p:spTgt spid="5123"/>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5124"/>
                                        </p:tgtEl>
                                        <p:attrNameLst>
                                          <p:attrName>style.visibility</p:attrName>
                                        </p:attrNameLst>
                                      </p:cBhvr>
                                      <p:to>
                                        <p:strVal val="visible"/>
                                      </p:to>
                                    </p:set>
                                    <p:anim calcmode="lin" valueType="num">
                                      <p:cBhvr>
                                        <p:cTn id="13" dur="1000" fill="hold"/>
                                        <p:tgtEl>
                                          <p:spTgt spid="5124"/>
                                        </p:tgtEl>
                                        <p:attrNameLst>
                                          <p:attrName>ppt_w</p:attrName>
                                        </p:attrNameLst>
                                      </p:cBhvr>
                                      <p:tavLst>
                                        <p:tav tm="0">
                                          <p:val>
                                            <p:fltVal val="0"/>
                                          </p:val>
                                        </p:tav>
                                        <p:tav tm="100000">
                                          <p:val>
                                            <p:strVal val="#ppt_w"/>
                                          </p:val>
                                        </p:tav>
                                      </p:tavLst>
                                    </p:anim>
                                    <p:anim calcmode="lin" valueType="num">
                                      <p:cBhvr>
                                        <p:cTn id="14" dur="1000" fill="hold"/>
                                        <p:tgtEl>
                                          <p:spTgt spid="5124"/>
                                        </p:tgtEl>
                                        <p:attrNameLst>
                                          <p:attrName>ppt_h</p:attrName>
                                        </p:attrNameLst>
                                      </p:cBhvr>
                                      <p:tavLst>
                                        <p:tav tm="0">
                                          <p:val>
                                            <p:fltVal val="0"/>
                                          </p:val>
                                        </p:tav>
                                        <p:tav tm="100000">
                                          <p:val>
                                            <p:strVal val="#ppt_h"/>
                                          </p:val>
                                        </p:tav>
                                      </p:tavLst>
                                    </p:anim>
                                    <p:anim calcmode="lin" valueType="num">
                                      <p:cBhvr>
                                        <p:cTn id="15" dur="1000" fill="hold"/>
                                        <p:tgtEl>
                                          <p:spTgt spid="5124"/>
                                        </p:tgtEl>
                                        <p:attrNameLst>
                                          <p:attrName>style.rotation</p:attrName>
                                        </p:attrNameLst>
                                      </p:cBhvr>
                                      <p:tavLst>
                                        <p:tav tm="0">
                                          <p:val>
                                            <p:fltVal val="90"/>
                                          </p:val>
                                        </p:tav>
                                        <p:tav tm="100000">
                                          <p:val>
                                            <p:fltVal val="0"/>
                                          </p:val>
                                        </p:tav>
                                      </p:tavLst>
                                    </p:anim>
                                    <p:animEffect transition="in" filter="fade">
                                      <p:cBhvr>
                                        <p:cTn id="16" dur="1000"/>
                                        <p:tgtEl>
                                          <p:spTgt spid="5124"/>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par>
                                <p:cTn id="23" presetID="3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1000" fill="hold"/>
                                        <p:tgtEl>
                                          <p:spTgt spid="5"/>
                                        </p:tgtEl>
                                        <p:attrNameLst>
                                          <p:attrName>ppt_w</p:attrName>
                                        </p:attrNameLst>
                                      </p:cBhvr>
                                      <p:tavLst>
                                        <p:tav tm="0">
                                          <p:val>
                                            <p:fltVal val="0"/>
                                          </p:val>
                                        </p:tav>
                                        <p:tav tm="100000">
                                          <p:val>
                                            <p:strVal val="#ppt_w"/>
                                          </p:val>
                                        </p:tav>
                                      </p:tavLst>
                                    </p:anim>
                                    <p:anim calcmode="lin" valueType="num">
                                      <p:cBhvr>
                                        <p:cTn id="26" dur="1000" fill="hold"/>
                                        <p:tgtEl>
                                          <p:spTgt spid="5"/>
                                        </p:tgtEl>
                                        <p:attrNameLst>
                                          <p:attrName>ppt_h</p:attrName>
                                        </p:attrNameLst>
                                      </p:cBhvr>
                                      <p:tavLst>
                                        <p:tav tm="0">
                                          <p:val>
                                            <p:fltVal val="0"/>
                                          </p:val>
                                        </p:tav>
                                        <p:tav tm="100000">
                                          <p:val>
                                            <p:strVal val="#ppt_h"/>
                                          </p:val>
                                        </p:tav>
                                      </p:tavLst>
                                    </p:anim>
                                    <p:anim calcmode="lin" valueType="num">
                                      <p:cBhvr>
                                        <p:cTn id="27" dur="1000" fill="hold"/>
                                        <p:tgtEl>
                                          <p:spTgt spid="5"/>
                                        </p:tgtEl>
                                        <p:attrNameLst>
                                          <p:attrName>style.rotation</p:attrName>
                                        </p:attrNameLst>
                                      </p:cBhvr>
                                      <p:tavLst>
                                        <p:tav tm="0">
                                          <p:val>
                                            <p:fltVal val="90"/>
                                          </p:val>
                                        </p:tav>
                                        <p:tav tm="100000">
                                          <p:val>
                                            <p:fltVal val="0"/>
                                          </p:val>
                                        </p:tav>
                                      </p:tavLst>
                                    </p:anim>
                                    <p:animEffect transition="in" filter="fade">
                                      <p:cBhvr>
                                        <p:cTn id="2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E46909FC-8715-814F-B437-C9FDA0154D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0" y="1"/>
            <a:ext cx="6096000" cy="6136217"/>
          </a:xfrm>
          <a:prstGeom prst="rect">
            <a:avLst/>
          </a:prstGeom>
        </p:spPr>
      </p:pic>
      <p:pic>
        <p:nvPicPr>
          <p:cNvPr id="4" name="Content Placeholder 6">
            <a:extLst>
              <a:ext uri="{FF2B5EF4-FFF2-40B4-BE49-F238E27FC236}">
                <a16:creationId xmlns:a16="http://schemas.microsoft.com/office/drawing/2014/main" id="{172449CC-A485-EA4A-A0F2-4C9F1DF0C0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6096000" y="1"/>
            <a:ext cx="6096000" cy="6136217"/>
          </a:xfrm>
          <a:prstGeom prst="rect">
            <a:avLst/>
          </a:prstGeom>
        </p:spPr>
      </p:pic>
      <p:sp>
        <p:nvSpPr>
          <p:cNvPr id="5" name="TextBox 4">
            <a:extLst>
              <a:ext uri="{FF2B5EF4-FFF2-40B4-BE49-F238E27FC236}">
                <a16:creationId xmlns:a16="http://schemas.microsoft.com/office/drawing/2014/main" id="{49C26FCA-7894-0C42-88CD-4CAFD3362615}"/>
              </a:ext>
            </a:extLst>
          </p:cNvPr>
          <p:cNvSpPr txBox="1"/>
          <p:nvPr/>
        </p:nvSpPr>
        <p:spPr>
          <a:xfrm>
            <a:off x="323851" y="6136217"/>
            <a:ext cx="5181600" cy="666786"/>
          </a:xfrm>
          <a:prstGeom prst="rect">
            <a:avLst/>
          </a:prstGeom>
          <a:noFill/>
        </p:spPr>
        <p:txBody>
          <a:bodyPr wrap="square" rtlCol="0">
            <a:spAutoFit/>
          </a:bodyPr>
          <a:lstStyle/>
          <a:p>
            <a:pPr algn="ctr" defTabSz="1219170">
              <a:buClr>
                <a:srgbClr val="000000"/>
              </a:buClr>
            </a:pPr>
            <a:r>
              <a:rPr lang="en-VN" sz="3733" b="1" kern="0" dirty="0">
                <a:solidFill>
                  <a:srgbClr val="000000"/>
                </a:solidFill>
                <a:latin typeface="Times New Roman" panose="02020603050405020304" pitchFamily="18" charset="0"/>
                <a:cs typeface="Times New Roman" panose="02020603050405020304" pitchFamily="18" charset="0"/>
                <a:sym typeface="Arial"/>
              </a:rPr>
              <a:t>CÂY ĐAY</a:t>
            </a:r>
          </a:p>
        </p:txBody>
      </p:sp>
      <p:sp>
        <p:nvSpPr>
          <p:cNvPr id="6" name="TextBox 5">
            <a:extLst>
              <a:ext uri="{FF2B5EF4-FFF2-40B4-BE49-F238E27FC236}">
                <a16:creationId xmlns:a16="http://schemas.microsoft.com/office/drawing/2014/main" id="{04A3F32A-3005-504E-B341-E5EA09A49F0C}"/>
              </a:ext>
            </a:extLst>
          </p:cNvPr>
          <p:cNvSpPr txBox="1"/>
          <p:nvPr/>
        </p:nvSpPr>
        <p:spPr>
          <a:xfrm>
            <a:off x="6419851" y="6078300"/>
            <a:ext cx="5181600" cy="748988"/>
          </a:xfrm>
          <a:prstGeom prst="rect">
            <a:avLst/>
          </a:prstGeom>
          <a:noFill/>
        </p:spPr>
        <p:txBody>
          <a:bodyPr wrap="square" rtlCol="0">
            <a:spAutoFit/>
          </a:bodyPr>
          <a:lstStyle/>
          <a:p>
            <a:pPr algn="ctr" defTabSz="1219170">
              <a:buClr>
                <a:srgbClr val="000000"/>
              </a:buClr>
            </a:pPr>
            <a:r>
              <a:rPr lang="en-US" altLang="en-US" sz="4267" b="1" kern="0" dirty="0" err="1">
                <a:solidFill>
                  <a:srgbClr val="FF0000"/>
                </a:solidFill>
                <a:latin typeface="Times New Roman" panose="02020603050405020304" pitchFamily="18" charset="0"/>
                <a:ea typeface="+mj-ea"/>
                <a:cs typeface="Times New Roman" panose="02020603050405020304" pitchFamily="18" charset="0"/>
                <a:sym typeface="Arial"/>
              </a:rPr>
              <a:t>Cây</a:t>
            </a:r>
            <a:r>
              <a:rPr lang="en-US" altLang="en-US" sz="4267" b="1" kern="0" dirty="0">
                <a:solidFill>
                  <a:srgbClr val="FF0000"/>
                </a:solidFill>
                <a:latin typeface="Times New Roman" panose="02020603050405020304" pitchFamily="18" charset="0"/>
                <a:ea typeface="+mj-ea"/>
                <a:cs typeface="Times New Roman" panose="02020603050405020304" pitchFamily="18" charset="0"/>
                <a:sym typeface="Arial"/>
              </a:rPr>
              <a:t> </a:t>
            </a:r>
            <a:r>
              <a:rPr lang="en-US" altLang="en-US" sz="4267" b="1" kern="0" dirty="0" err="1">
                <a:solidFill>
                  <a:srgbClr val="FF0000"/>
                </a:solidFill>
                <a:latin typeface="Times New Roman" panose="02020603050405020304" pitchFamily="18" charset="0"/>
                <a:ea typeface="+mj-ea"/>
                <a:cs typeface="Times New Roman" panose="02020603050405020304" pitchFamily="18" charset="0"/>
                <a:sym typeface="Arial"/>
              </a:rPr>
              <a:t>Thầu</a:t>
            </a:r>
            <a:r>
              <a:rPr lang="en-US" altLang="en-US" sz="4267" b="1" kern="0" dirty="0">
                <a:solidFill>
                  <a:srgbClr val="FF0000"/>
                </a:solidFill>
                <a:latin typeface="Times New Roman" panose="02020603050405020304" pitchFamily="18" charset="0"/>
                <a:ea typeface="+mj-ea"/>
                <a:cs typeface="Times New Roman" panose="02020603050405020304" pitchFamily="18" charset="0"/>
                <a:sym typeface="Arial"/>
              </a:rPr>
              <a:t> </a:t>
            </a:r>
            <a:r>
              <a:rPr lang="en-US" altLang="en-US" sz="4267" b="1" kern="0" dirty="0" err="1">
                <a:solidFill>
                  <a:srgbClr val="FF0000"/>
                </a:solidFill>
                <a:latin typeface="Times New Roman" panose="02020603050405020304" pitchFamily="18" charset="0"/>
                <a:ea typeface="+mj-ea"/>
                <a:cs typeface="Times New Roman" panose="02020603050405020304" pitchFamily="18" charset="0"/>
                <a:sym typeface="Arial"/>
              </a:rPr>
              <a:t>Dầu</a:t>
            </a:r>
            <a:r>
              <a:rPr lang="en-US" altLang="en-US" sz="4267" b="1" kern="0" dirty="0">
                <a:solidFill>
                  <a:srgbClr val="FF0000"/>
                </a:solidFill>
                <a:latin typeface="Times New Roman" panose="02020603050405020304" pitchFamily="18" charset="0"/>
                <a:ea typeface="+mj-ea"/>
                <a:cs typeface="Times New Roman" panose="02020603050405020304" pitchFamily="18" charset="0"/>
                <a:sym typeface="Arial"/>
              </a:rPr>
              <a:t> </a:t>
            </a:r>
            <a:endParaRPr lang="en-VN" sz="2400" b="1" kern="0" dirty="0">
              <a:solidFill>
                <a:srgbClr val="FF0000"/>
              </a:solidFill>
              <a:latin typeface="Times New Roman" panose="02020603050405020304" pitchFamily="18" charset="0"/>
              <a:cs typeface="Times New Roman" panose="02020603050405020304" pitchFamily="18" charset="0"/>
              <a:sym typeface="Arial"/>
            </a:endParaRPr>
          </a:p>
        </p:txBody>
      </p:sp>
      <p:pic>
        <p:nvPicPr>
          <p:cNvPr id="3" name="Picture 2">
            <a:extLst>
              <a:ext uri="{FF2B5EF4-FFF2-40B4-BE49-F238E27FC236}">
                <a16:creationId xmlns:a16="http://schemas.microsoft.com/office/drawing/2014/main" id="{EC14BE9B-997F-2E16-550C-CB11476AE83E}"/>
              </a:ext>
            </a:extLst>
          </p:cNvPr>
          <p:cNvPicPr>
            <a:picLocks noChangeAspect="1"/>
          </p:cNvPicPr>
          <p:nvPr/>
        </p:nvPicPr>
        <p:blipFill>
          <a:blip r:embed="rId4"/>
          <a:stretch>
            <a:fillRect/>
          </a:stretch>
        </p:blipFill>
        <p:spPr>
          <a:xfrm>
            <a:off x="1104110" y="7034217"/>
            <a:ext cx="9431329" cy="1981372"/>
          </a:xfrm>
          <a:prstGeom prst="rect">
            <a:avLst/>
          </a:prstGeom>
        </p:spPr>
      </p:pic>
      <p:pic>
        <p:nvPicPr>
          <p:cNvPr id="7" name="Picture 6">
            <a:extLst>
              <a:ext uri="{FF2B5EF4-FFF2-40B4-BE49-F238E27FC236}">
                <a16:creationId xmlns:a16="http://schemas.microsoft.com/office/drawing/2014/main" id="{705F4293-A9AE-F1B0-D579-B96B0CC10940}"/>
              </a:ext>
            </a:extLst>
          </p:cNvPr>
          <p:cNvPicPr>
            <a:picLocks noChangeAspect="1"/>
          </p:cNvPicPr>
          <p:nvPr/>
        </p:nvPicPr>
        <p:blipFill>
          <a:blip r:embed="rId4"/>
          <a:stretch>
            <a:fillRect/>
          </a:stretch>
        </p:blipFill>
        <p:spPr>
          <a:xfrm>
            <a:off x="864265" y="-1944286"/>
            <a:ext cx="9431329" cy="1981372"/>
          </a:xfrm>
          <a:prstGeom prst="rect">
            <a:avLst/>
          </a:prstGeom>
        </p:spPr>
      </p:pic>
    </p:spTree>
    <p:extLst>
      <p:ext uri="{BB962C8B-B14F-4D97-AF65-F5344CB8AC3E}">
        <p14:creationId xmlns:p14="http://schemas.microsoft.com/office/powerpoint/2010/main" val="13317922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rí Nhân Media: VIỆT NAM MỘT CỔ HAI TRÒNG">
            <a:extLst>
              <a:ext uri="{FF2B5EF4-FFF2-40B4-BE49-F238E27FC236}">
                <a16:creationId xmlns:a16="http://schemas.microsoft.com/office/drawing/2014/main" id="{A47B6FBE-66F8-C141-ACE0-F6BEC07DA0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6096001" cy="34290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06A981B-7DAE-A045-92F8-429E777789E4}"/>
              </a:ext>
            </a:extLst>
          </p:cNvPr>
          <p:cNvSpPr/>
          <p:nvPr/>
        </p:nvSpPr>
        <p:spPr>
          <a:xfrm>
            <a:off x="7309523" y="-1"/>
            <a:ext cx="3815468" cy="666786"/>
          </a:xfrm>
          <a:prstGeom prst="rect">
            <a:avLst/>
          </a:prstGeom>
        </p:spPr>
        <p:txBody>
          <a:bodyPr wrap="none">
            <a:spAutoFit/>
          </a:bodyPr>
          <a:lstStyle/>
          <a:p>
            <a:pPr defTabSz="1219170">
              <a:buClr>
                <a:srgbClr val="000000"/>
              </a:buClr>
            </a:pPr>
            <a:r>
              <a:rPr lang="en-US" sz="3733" kern="0" dirty="0">
                <a:solidFill>
                  <a:srgbClr val="0070C0"/>
                </a:solidFill>
                <a:latin typeface="Times New Roman" panose="02020603050405020304" pitchFamily="18" charset="0"/>
                <a:cs typeface="Times New Roman" panose="02020603050405020304" pitchFamily="18" charset="0"/>
                <a:sym typeface="Arial"/>
              </a:rPr>
              <a:t>“</a:t>
            </a:r>
            <a:r>
              <a:rPr lang="en-US" sz="3733" kern="0" dirty="0" err="1">
                <a:solidFill>
                  <a:srgbClr val="0070C0"/>
                </a:solidFill>
                <a:latin typeface="Times New Roman" panose="02020603050405020304" pitchFamily="18" charset="0"/>
                <a:cs typeface="Times New Roman" panose="02020603050405020304" pitchFamily="18" charset="0"/>
                <a:sym typeface="Arial"/>
              </a:rPr>
              <a:t>Một</a:t>
            </a:r>
            <a:r>
              <a:rPr lang="en-US" sz="3733" kern="0" dirty="0">
                <a:solidFill>
                  <a:srgbClr val="0070C0"/>
                </a:solidFill>
                <a:latin typeface="Times New Roman" panose="02020603050405020304" pitchFamily="18" charset="0"/>
                <a:cs typeface="Times New Roman" panose="02020603050405020304" pitchFamily="18" charset="0"/>
                <a:sym typeface="Arial"/>
              </a:rPr>
              <a:t> </a:t>
            </a:r>
            <a:r>
              <a:rPr lang="en-US" sz="3733" kern="0" dirty="0" err="1">
                <a:solidFill>
                  <a:srgbClr val="0070C0"/>
                </a:solidFill>
                <a:latin typeface="Times New Roman" panose="02020603050405020304" pitchFamily="18" charset="0"/>
                <a:cs typeface="Times New Roman" panose="02020603050405020304" pitchFamily="18" charset="0"/>
                <a:sym typeface="Arial"/>
              </a:rPr>
              <a:t>cổ</a:t>
            </a:r>
            <a:r>
              <a:rPr lang="en-US" sz="3733" kern="0" dirty="0">
                <a:solidFill>
                  <a:srgbClr val="0070C0"/>
                </a:solidFill>
                <a:latin typeface="Times New Roman" panose="02020603050405020304" pitchFamily="18" charset="0"/>
                <a:cs typeface="Times New Roman" panose="02020603050405020304" pitchFamily="18" charset="0"/>
                <a:sym typeface="Arial"/>
              </a:rPr>
              <a:t> </a:t>
            </a:r>
            <a:r>
              <a:rPr lang="en-US" sz="3733" kern="0" dirty="0" err="1">
                <a:solidFill>
                  <a:srgbClr val="0070C0"/>
                </a:solidFill>
                <a:latin typeface="Times New Roman" panose="02020603050405020304" pitchFamily="18" charset="0"/>
                <a:cs typeface="Times New Roman" panose="02020603050405020304" pitchFamily="18" charset="0"/>
                <a:sym typeface="Arial"/>
              </a:rPr>
              <a:t>hai</a:t>
            </a:r>
            <a:r>
              <a:rPr lang="en-US" sz="3733" kern="0" dirty="0">
                <a:solidFill>
                  <a:srgbClr val="0070C0"/>
                </a:solidFill>
                <a:latin typeface="Times New Roman" panose="02020603050405020304" pitchFamily="18" charset="0"/>
                <a:cs typeface="Times New Roman" panose="02020603050405020304" pitchFamily="18" charset="0"/>
                <a:sym typeface="Arial"/>
              </a:rPr>
              <a:t> </a:t>
            </a:r>
            <a:r>
              <a:rPr lang="en-US" sz="3733" kern="0" dirty="0" err="1">
                <a:solidFill>
                  <a:srgbClr val="0070C0"/>
                </a:solidFill>
                <a:latin typeface="Times New Roman" panose="02020603050405020304" pitchFamily="18" charset="0"/>
                <a:cs typeface="Times New Roman" panose="02020603050405020304" pitchFamily="18" charset="0"/>
                <a:sym typeface="Arial"/>
              </a:rPr>
              <a:t>tròng</a:t>
            </a:r>
            <a:r>
              <a:rPr lang="en-US" sz="3733" kern="0" dirty="0">
                <a:solidFill>
                  <a:srgbClr val="0070C0"/>
                </a:solidFill>
                <a:latin typeface="Times New Roman" panose="02020603050405020304" pitchFamily="18" charset="0"/>
                <a:cs typeface="Times New Roman" panose="02020603050405020304" pitchFamily="18" charset="0"/>
                <a:sym typeface="Arial"/>
              </a:rPr>
              <a:t>”</a:t>
            </a:r>
          </a:p>
        </p:txBody>
      </p:sp>
      <p:pic>
        <p:nvPicPr>
          <p:cNvPr id="1028" name="Picture 4" descr="Húc Nhật kỳ – Wikipedia tiếng Việt">
            <a:extLst>
              <a:ext uri="{FF2B5EF4-FFF2-40B4-BE49-F238E27FC236}">
                <a16:creationId xmlns:a16="http://schemas.microsoft.com/office/drawing/2014/main" id="{205FFCD1-8B6F-F44E-BEAE-8D312468D1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7200" y="3719333"/>
            <a:ext cx="5384801" cy="313866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Quốc kỳ Pháp – Wikipedia tiếng Việt">
            <a:extLst>
              <a:ext uri="{FF2B5EF4-FFF2-40B4-BE49-F238E27FC236}">
                <a16:creationId xmlns:a16="http://schemas.microsoft.com/office/drawing/2014/main" id="{21F58F3E-945F-734B-A8AE-62C48F5034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7200" y="697627"/>
            <a:ext cx="5384800" cy="302170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WIN_20180119_162308 (2)">
            <a:extLst>
              <a:ext uri="{FF2B5EF4-FFF2-40B4-BE49-F238E27FC236}">
                <a16:creationId xmlns:a16="http://schemas.microsoft.com/office/drawing/2014/main" id="{ABFE700B-7FE9-4049-9B8F-938387A80E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 y="3429000"/>
            <a:ext cx="6096001"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702AC4F5-8064-417E-233E-EA67118BA987}"/>
              </a:ext>
            </a:extLst>
          </p:cNvPr>
          <p:cNvPicPr>
            <a:picLocks noChangeAspect="1"/>
          </p:cNvPicPr>
          <p:nvPr/>
        </p:nvPicPr>
        <p:blipFill>
          <a:blip r:embed="rId6"/>
          <a:stretch>
            <a:fillRect/>
          </a:stretch>
        </p:blipFill>
        <p:spPr>
          <a:xfrm>
            <a:off x="864265" y="-1944286"/>
            <a:ext cx="9431329" cy="1981372"/>
          </a:xfrm>
          <a:prstGeom prst="rect">
            <a:avLst/>
          </a:prstGeom>
        </p:spPr>
      </p:pic>
    </p:spTree>
    <p:extLst>
      <p:ext uri="{BB962C8B-B14F-4D97-AF65-F5344CB8AC3E}">
        <p14:creationId xmlns:p14="http://schemas.microsoft.com/office/powerpoint/2010/main" val="1620563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37" fill="hold" nodeType="clickEffect">
                                  <p:stCondLst>
                                    <p:cond delay="0"/>
                                  </p:stCondLst>
                                  <p:childTnLst>
                                    <p:set>
                                      <p:cBhvr>
                                        <p:cTn id="23" dur="1" fill="hold">
                                          <p:stCondLst>
                                            <p:cond delay="0"/>
                                          </p:stCondLst>
                                        </p:cTn>
                                        <p:tgtEl>
                                          <p:spTgt spid="1030"/>
                                        </p:tgtEl>
                                        <p:attrNameLst>
                                          <p:attrName>style.visibility</p:attrName>
                                        </p:attrNameLst>
                                      </p:cBhvr>
                                      <p:to>
                                        <p:strVal val="visible"/>
                                      </p:to>
                                    </p:set>
                                    <p:animEffect transition="in" filter="barn(outVertical)">
                                      <p:cBhvr>
                                        <p:cTn id="24" dur="500"/>
                                        <p:tgtEl>
                                          <p:spTgt spid="103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37" fill="hold" nodeType="clickEffect">
                                  <p:stCondLst>
                                    <p:cond delay="0"/>
                                  </p:stCondLst>
                                  <p:childTnLst>
                                    <p:set>
                                      <p:cBhvr>
                                        <p:cTn id="28" dur="1" fill="hold">
                                          <p:stCondLst>
                                            <p:cond delay="0"/>
                                          </p:stCondLst>
                                        </p:cTn>
                                        <p:tgtEl>
                                          <p:spTgt spid="1028"/>
                                        </p:tgtEl>
                                        <p:attrNameLst>
                                          <p:attrName>style.visibility</p:attrName>
                                        </p:attrNameLst>
                                      </p:cBhvr>
                                      <p:to>
                                        <p:strVal val="visible"/>
                                      </p:to>
                                    </p:set>
                                    <p:animEffect transition="in" filter="barn(outVertical)">
                                      <p:cBhvr>
                                        <p:cTn id="29"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CC32E12-205F-D591-879F-DA308106FD90}"/>
              </a:ext>
            </a:extLst>
          </p:cNvPr>
          <p:cNvGraphicFramePr>
            <a:graphicFrameLocks noGrp="1"/>
          </p:cNvGraphicFramePr>
          <p:nvPr/>
        </p:nvGraphicFramePr>
        <p:xfrm>
          <a:off x="14286" y="36330"/>
          <a:ext cx="12177714" cy="6809120"/>
        </p:xfrm>
        <a:graphic>
          <a:graphicData uri="http://schemas.openxmlformats.org/drawingml/2006/table">
            <a:tbl>
              <a:tblPr firstRow="1" bandRow="1">
                <a:tableStyleId>{10A1B5D5-9B99-4C35-A422-299274C87663}</a:tableStyleId>
              </a:tblPr>
              <a:tblGrid>
                <a:gridCol w="2537251">
                  <a:extLst>
                    <a:ext uri="{9D8B030D-6E8A-4147-A177-3AD203B41FA5}">
                      <a16:colId xmlns:a16="http://schemas.microsoft.com/office/drawing/2014/main" val="3996169529"/>
                    </a:ext>
                  </a:extLst>
                </a:gridCol>
                <a:gridCol w="9640463">
                  <a:extLst>
                    <a:ext uri="{9D8B030D-6E8A-4147-A177-3AD203B41FA5}">
                      <a16:colId xmlns:a16="http://schemas.microsoft.com/office/drawing/2014/main" val="4083692233"/>
                    </a:ext>
                  </a:extLst>
                </a:gridCol>
              </a:tblGrid>
              <a:tr h="894803">
                <a:tc>
                  <a:txBody>
                    <a:bodyPr/>
                    <a:lstStyle/>
                    <a:p>
                      <a:pPr algn="ctr"/>
                      <a:r>
                        <a:rPr lang="en-US" sz="3200">
                          <a:latin typeface="Times New Roman" panose="02020603050405020304" pitchFamily="18" charset="0"/>
                          <a:cs typeface="Times New Roman" panose="02020603050405020304" pitchFamily="18" charset="0"/>
                        </a:rPr>
                        <a:t>Lĩnh vực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a:latin typeface="Times New Roman" panose="02020603050405020304" pitchFamily="18" charset="0"/>
                          <a:cs typeface="Times New Roman" panose="02020603050405020304" pitchFamily="18" charset="0"/>
                        </a:rPr>
                        <a:t>Nét chính t</a:t>
                      </a:r>
                      <a:r>
                        <a:rPr lang="vi-VN" sz="3200">
                          <a:latin typeface="Times New Roman" panose="02020603050405020304" pitchFamily="18" charset="0"/>
                          <a:cs typeface="Times New Roman" panose="02020603050405020304" pitchFamily="18" charset="0"/>
                        </a:rPr>
                        <a:t>ình hình Việt Nam dưới ách thống trị </a:t>
                      </a:r>
                      <a:endParaRPr lang="en-US"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83361293"/>
                  </a:ext>
                </a:extLst>
              </a:tr>
              <a:tr h="1481717">
                <a:tc>
                  <a:txBody>
                    <a:bodyPr/>
                    <a:lstStyle/>
                    <a:p>
                      <a:pPr algn="ctr"/>
                      <a:r>
                        <a:rPr lang="en-US" sz="3200">
                          <a:latin typeface="Times New Roman" panose="02020603050405020304" pitchFamily="18" charset="0"/>
                          <a:cs typeface="Times New Roman" panose="02020603050405020304" pitchFamily="18" charset="0"/>
                        </a:rPr>
                        <a:t>Chính trị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41738439"/>
                  </a:ext>
                </a:extLst>
              </a:tr>
              <a:tr h="1282850">
                <a:tc>
                  <a:txBody>
                    <a:bodyPr/>
                    <a:lstStyle/>
                    <a:p>
                      <a:pPr algn="ctr"/>
                      <a:r>
                        <a:rPr lang="en-US" sz="3200">
                          <a:latin typeface="Times New Roman" panose="02020603050405020304" pitchFamily="18" charset="0"/>
                          <a:cs typeface="Times New Roman" panose="02020603050405020304" pitchFamily="18" charset="0"/>
                        </a:rPr>
                        <a:t>Kinh tế</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77426820"/>
                  </a:ext>
                </a:extLst>
              </a:tr>
              <a:tr h="1668033">
                <a:tc>
                  <a:txBody>
                    <a:bodyPr/>
                    <a:lstStyle/>
                    <a:p>
                      <a:pPr algn="ctr"/>
                      <a:r>
                        <a:rPr lang="en-US" sz="3200">
                          <a:latin typeface="Times New Roman" panose="02020603050405020304" pitchFamily="18" charset="0"/>
                          <a:cs typeface="Times New Roman" panose="02020603050405020304" pitchFamily="18" charset="0"/>
                        </a:rPr>
                        <a:t>Xã hội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82445609"/>
                  </a:ext>
                </a:extLst>
              </a:tr>
              <a:tr h="1481717">
                <a:tc gridSpan="2">
                  <a:txBody>
                    <a:bodyPr/>
                    <a:lstStyle/>
                    <a:p>
                      <a:pPr algn="just"/>
                      <a:r>
                        <a:rPr lang="en-US" sz="3200">
                          <a:latin typeface="Times New Roman" panose="02020603050405020304" pitchFamily="18" charset="0"/>
                          <a:cs typeface="Times New Roman" panose="02020603050405020304" pitchFamily="18" charset="0"/>
                        </a:rPr>
                        <a:t>T</a:t>
                      </a:r>
                      <a:r>
                        <a:rPr lang="vi-VN" sz="3200">
                          <a:latin typeface="Times New Roman" panose="02020603050405020304" pitchFamily="18" charset="0"/>
                          <a:cs typeface="Times New Roman" panose="02020603050405020304" pitchFamily="18" charset="0"/>
                        </a:rPr>
                        <a:t>ác động</a:t>
                      </a:r>
                      <a:r>
                        <a:rPr lang="en-US" sz="3200">
                          <a:latin typeface="Times New Roman" panose="02020603050405020304" pitchFamily="18" charset="0"/>
                          <a:cs typeface="Times New Roman" panose="02020603050405020304" pitchFamily="18"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200826"/>
                  </a:ext>
                </a:extLst>
              </a:tr>
            </a:tbl>
          </a:graphicData>
        </a:graphic>
      </p:graphicFrame>
      <p:sp>
        <p:nvSpPr>
          <p:cNvPr id="14" name="TextBox 13">
            <a:extLst>
              <a:ext uri="{FF2B5EF4-FFF2-40B4-BE49-F238E27FC236}">
                <a16:creationId xmlns:a16="http://schemas.microsoft.com/office/drawing/2014/main" id="{3E2EA56D-F085-71E2-6FB8-7EF7AFF92D29}"/>
              </a:ext>
            </a:extLst>
          </p:cNvPr>
          <p:cNvSpPr txBox="1"/>
          <p:nvPr/>
        </p:nvSpPr>
        <p:spPr>
          <a:xfrm>
            <a:off x="2524124" y="871835"/>
            <a:ext cx="9572626" cy="1569660"/>
          </a:xfrm>
          <a:prstGeom prst="rect">
            <a:avLst/>
          </a:prstGeom>
          <a:noFill/>
        </p:spPr>
        <p:txBody>
          <a:bodyPr wrap="square">
            <a:spAutoFit/>
          </a:bodyPr>
          <a:lstStyle/>
          <a:p>
            <a:pPr algn="just"/>
            <a:r>
              <a:rPr lang="vi-VN" sz="3200">
                <a:solidFill>
                  <a:srgbClr val="FF0000"/>
                </a:solidFill>
                <a:latin typeface="Times New Roman" panose="02020603050405020304" pitchFamily="18" charset="0"/>
                <a:cs typeface="Times New Roman" panose="02020603050405020304" pitchFamily="18" charset="0"/>
              </a:rPr>
              <a:t>Phát xít hoá bộ máy cai trị, đàn áp phong trào cách mạng, thủ tiêu quyền lợi của mà nhân dân Việt Nam giành được trong giai đoạn 1939-1945.</a:t>
            </a:r>
          </a:p>
        </p:txBody>
      </p:sp>
      <p:sp>
        <p:nvSpPr>
          <p:cNvPr id="6" name="TextBox 5">
            <a:extLst>
              <a:ext uri="{FF2B5EF4-FFF2-40B4-BE49-F238E27FC236}">
                <a16:creationId xmlns:a16="http://schemas.microsoft.com/office/drawing/2014/main" id="{4E078EFB-FF9B-9FB5-5BC5-0132B577D6A6}"/>
              </a:ext>
            </a:extLst>
          </p:cNvPr>
          <p:cNvSpPr txBox="1"/>
          <p:nvPr/>
        </p:nvSpPr>
        <p:spPr>
          <a:xfrm>
            <a:off x="2605088" y="2512932"/>
            <a:ext cx="9572626" cy="1077218"/>
          </a:xfrm>
          <a:prstGeom prst="rect">
            <a:avLst/>
          </a:prstGeom>
          <a:noFill/>
        </p:spPr>
        <p:txBody>
          <a:bodyPr wrap="square">
            <a:spAutoFit/>
          </a:bodyPr>
          <a:lstStyle/>
          <a:p>
            <a:pPr algn="just"/>
            <a:r>
              <a:rPr lang="vi-VN" sz="3200">
                <a:solidFill>
                  <a:srgbClr val="0070C0"/>
                </a:solidFill>
                <a:latin typeface="Times New Roman" panose="02020603050405020304" pitchFamily="18" charset="0"/>
                <a:cs typeface="Times New Roman" panose="02020603050405020304" pitchFamily="18" charset="0"/>
              </a:rPr>
              <a:t>Thực hiện chính sách “kinh tế chỉ huy, tăng thuế, nhổ lúa trồng đay, thu mua lương thực giá rẻ.</a:t>
            </a:r>
          </a:p>
        </p:txBody>
      </p:sp>
      <p:sp>
        <p:nvSpPr>
          <p:cNvPr id="7" name="TextBox 6">
            <a:extLst>
              <a:ext uri="{FF2B5EF4-FFF2-40B4-BE49-F238E27FC236}">
                <a16:creationId xmlns:a16="http://schemas.microsoft.com/office/drawing/2014/main" id="{85E36E8E-1F67-D284-C270-DB52825D20E4}"/>
              </a:ext>
            </a:extLst>
          </p:cNvPr>
          <p:cNvSpPr txBox="1"/>
          <p:nvPr/>
        </p:nvSpPr>
        <p:spPr>
          <a:xfrm>
            <a:off x="2574131" y="3683859"/>
            <a:ext cx="9572626" cy="1569660"/>
          </a:xfrm>
          <a:prstGeom prst="rect">
            <a:avLst/>
          </a:prstGeom>
          <a:noFill/>
        </p:spPr>
        <p:txBody>
          <a:bodyPr wrap="square">
            <a:spAutoFit/>
          </a:bodyPr>
          <a:lstStyle/>
          <a:p>
            <a:pPr algn="just"/>
            <a:r>
              <a:rPr lang="vi-VN" sz="3200">
                <a:solidFill>
                  <a:srgbClr val="FF0000"/>
                </a:solidFill>
                <a:latin typeface="Times New Roman" panose="02020603050405020304" pitchFamily="18" charset="0"/>
                <a:cs typeface="Times New Roman" panose="02020603050405020304" pitchFamily="18" charset="0"/>
              </a:rPr>
              <a:t>Nạn đói nghiêm trọng ở Bắc Kì và Bắc Trung Kì vào cuối năm 1944 đầu năm 1945. Mâu thuẫn giữa toàn thể dân tộc Việt Nam với đế quốc và tay sai trở nên gay gắt.</a:t>
            </a:r>
          </a:p>
        </p:txBody>
      </p:sp>
      <p:sp>
        <p:nvSpPr>
          <p:cNvPr id="8" name="TextBox 7">
            <a:extLst>
              <a:ext uri="{FF2B5EF4-FFF2-40B4-BE49-F238E27FC236}">
                <a16:creationId xmlns:a16="http://schemas.microsoft.com/office/drawing/2014/main" id="{7533FBA3-8C70-6D75-6FE5-7D02B0FB5463}"/>
              </a:ext>
            </a:extLst>
          </p:cNvPr>
          <p:cNvSpPr txBox="1"/>
          <p:nvPr/>
        </p:nvSpPr>
        <p:spPr>
          <a:xfrm>
            <a:off x="1888330" y="5347228"/>
            <a:ext cx="10208419" cy="1569660"/>
          </a:xfrm>
          <a:prstGeom prst="rect">
            <a:avLst/>
          </a:prstGeom>
          <a:noFill/>
        </p:spPr>
        <p:txBody>
          <a:bodyPr wrap="square">
            <a:spAutoFit/>
          </a:bodyPr>
          <a:lstStyle/>
          <a:p>
            <a:pPr algn="just"/>
            <a:r>
              <a:rPr lang="vi-VN" sz="3200">
                <a:solidFill>
                  <a:srgbClr val="0070C0"/>
                </a:solidFill>
                <a:latin typeface="Times New Roman" panose="02020603050405020304" pitchFamily="18" charset="0"/>
                <a:cs typeface="Times New Roman" panose="02020603050405020304" pitchFamily="18" charset="0"/>
              </a:rPr>
              <a:t>Nhân dân Việt Nam rơi vào tình cảnh“một cổ hai tròng”. Cuộc sống của đại bộ phận nhân dân, kể cả tầng lớp trí thức, tư sản dân tộc đều bị đẩy đến “bước đường cùng”. </a:t>
            </a:r>
          </a:p>
        </p:txBody>
      </p:sp>
    </p:spTree>
    <p:extLst>
      <p:ext uri="{BB962C8B-B14F-4D97-AF65-F5344CB8AC3E}">
        <p14:creationId xmlns:p14="http://schemas.microsoft.com/office/powerpoint/2010/main" val="13313327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Box 3">
            <a:extLst>
              <a:ext uri="{FF2B5EF4-FFF2-40B4-BE49-F238E27FC236}">
                <a16:creationId xmlns:a16="http://schemas.microsoft.com/office/drawing/2014/main" id="{0D44C0F2-C352-B741-B14A-3727689C5029}"/>
              </a:ext>
            </a:extLst>
          </p:cNvPr>
          <p:cNvSpPr txBox="1">
            <a:spLocks noChangeArrowheads="1"/>
          </p:cNvSpPr>
          <p:nvPr/>
        </p:nvSpPr>
        <p:spPr bwMode="auto">
          <a:xfrm>
            <a:off x="0" y="653140"/>
            <a:ext cx="6096000" cy="6175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377" eaLnBrk="0" fontAlgn="base" hangingPunct="0">
              <a:lnSpc>
                <a:spcPct val="150000"/>
              </a:lnSpc>
              <a:spcBef>
                <a:spcPct val="0"/>
              </a:spcBef>
              <a:spcAft>
                <a:spcPct val="0"/>
              </a:spcAft>
              <a:buNone/>
            </a:pPr>
            <a:r>
              <a:rPr lang="vi-VN" altLang="en-US" sz="2667" dirty="0">
                <a:solidFill>
                  <a:srgbClr val="000000"/>
                </a:solidFill>
                <a:latin typeface="Times New Roman" panose="02020603050405020304" pitchFamily="18" charset="0"/>
                <a:cs typeface="Times New Roman" panose="02020603050405020304" pitchFamily="18" charset="0"/>
                <a:sym typeface="Arial"/>
              </a:rPr>
              <a:t>Năm Ất Dậu, tháng ba, còn nhớ mãi </a:t>
            </a:r>
            <a:br>
              <a:rPr lang="vi-VN" altLang="en-US" sz="2667" dirty="0">
                <a:solidFill>
                  <a:srgbClr val="000000"/>
                </a:solidFill>
                <a:latin typeface="Times New Roman" panose="02020603050405020304" pitchFamily="18" charset="0"/>
                <a:cs typeface="Times New Roman" panose="02020603050405020304" pitchFamily="18" charset="0"/>
                <a:sym typeface="Arial"/>
              </a:rPr>
            </a:br>
            <a:r>
              <a:rPr lang="vi-VN" altLang="en-US" sz="2667" dirty="0">
                <a:solidFill>
                  <a:srgbClr val="000000"/>
                </a:solidFill>
                <a:latin typeface="Times New Roman" panose="02020603050405020304" pitchFamily="18" charset="0"/>
                <a:cs typeface="Times New Roman" panose="02020603050405020304" pitchFamily="18" charset="0"/>
                <a:sym typeface="Arial"/>
              </a:rPr>
              <a:t>Giống Lạc Hồng cực trải lắm đau thương! </a:t>
            </a:r>
            <a:br>
              <a:rPr lang="vi-VN" altLang="en-US" sz="2667" dirty="0">
                <a:solidFill>
                  <a:srgbClr val="000000"/>
                </a:solidFill>
                <a:latin typeface="Times New Roman" panose="02020603050405020304" pitchFamily="18" charset="0"/>
                <a:cs typeface="Times New Roman" panose="02020603050405020304" pitchFamily="18" charset="0"/>
                <a:sym typeface="Arial"/>
              </a:rPr>
            </a:br>
            <a:r>
              <a:rPr lang="vi-VN" altLang="en-US" sz="2667" dirty="0">
                <a:solidFill>
                  <a:srgbClr val="000000"/>
                </a:solidFill>
                <a:latin typeface="Times New Roman" panose="02020603050405020304" pitchFamily="18" charset="0"/>
                <a:cs typeface="Times New Roman" panose="02020603050405020304" pitchFamily="18" charset="0"/>
                <a:sym typeface="Arial"/>
              </a:rPr>
              <a:t>Những thây ma thất thểu đầy đường, </a:t>
            </a:r>
            <a:br>
              <a:rPr lang="vi-VN" altLang="en-US" sz="2667" dirty="0">
                <a:solidFill>
                  <a:srgbClr val="000000"/>
                </a:solidFill>
                <a:latin typeface="Times New Roman" panose="02020603050405020304" pitchFamily="18" charset="0"/>
                <a:cs typeface="Times New Roman" panose="02020603050405020304" pitchFamily="18" charset="0"/>
                <a:sym typeface="Arial"/>
              </a:rPr>
            </a:br>
            <a:r>
              <a:rPr lang="vi-VN" altLang="en-US" sz="2667" dirty="0">
                <a:solidFill>
                  <a:srgbClr val="000000"/>
                </a:solidFill>
                <a:latin typeface="Times New Roman" panose="02020603050405020304" pitchFamily="18" charset="0"/>
                <a:cs typeface="Times New Roman" panose="02020603050405020304" pitchFamily="18" charset="0"/>
                <a:sym typeface="Arial"/>
              </a:rPr>
              <a:t>Rồi ngã gục không đứng lên vì... đói! </a:t>
            </a:r>
            <a:br>
              <a:rPr lang="vi-VN" altLang="en-US" sz="2667" dirty="0">
                <a:solidFill>
                  <a:srgbClr val="000000"/>
                </a:solidFill>
                <a:latin typeface="Times New Roman" panose="02020603050405020304" pitchFamily="18" charset="0"/>
                <a:cs typeface="Times New Roman" panose="02020603050405020304" pitchFamily="18" charset="0"/>
                <a:sym typeface="Arial"/>
              </a:rPr>
            </a:br>
            <a:r>
              <a:rPr lang="vi-VN" altLang="en-US" sz="2667" dirty="0">
                <a:solidFill>
                  <a:srgbClr val="000000"/>
                </a:solidFill>
                <a:latin typeface="Times New Roman" panose="02020603050405020304" pitchFamily="18" charset="0"/>
                <a:cs typeface="Times New Roman" panose="02020603050405020304" pitchFamily="18" charset="0"/>
                <a:sym typeface="Arial"/>
              </a:rPr>
              <a:t>Đói từ Bắc Giang đói về Hà Nội, </a:t>
            </a:r>
            <a:br>
              <a:rPr lang="vi-VN" altLang="en-US" sz="2667" dirty="0">
                <a:solidFill>
                  <a:srgbClr val="000000"/>
                </a:solidFill>
                <a:latin typeface="Times New Roman" panose="02020603050405020304" pitchFamily="18" charset="0"/>
                <a:cs typeface="Times New Roman" panose="02020603050405020304" pitchFamily="18" charset="0"/>
                <a:sym typeface="Arial"/>
              </a:rPr>
            </a:br>
            <a:r>
              <a:rPr lang="vi-VN" altLang="en-US" sz="2667" dirty="0">
                <a:solidFill>
                  <a:srgbClr val="000000"/>
                </a:solidFill>
                <a:latin typeface="Times New Roman" panose="02020603050405020304" pitchFamily="18" charset="0"/>
                <a:cs typeface="Times New Roman" panose="02020603050405020304" pitchFamily="18" charset="0"/>
                <a:sym typeface="Arial"/>
              </a:rPr>
              <a:t>Đói ở Thái Bình đói tới Gia Lâm. </a:t>
            </a:r>
            <a:br>
              <a:rPr lang="vi-VN" altLang="en-US" sz="2667" dirty="0">
                <a:solidFill>
                  <a:srgbClr val="000000"/>
                </a:solidFill>
                <a:latin typeface="Times New Roman" panose="02020603050405020304" pitchFamily="18" charset="0"/>
                <a:cs typeface="Times New Roman" panose="02020603050405020304" pitchFamily="18" charset="0"/>
                <a:sym typeface="Arial"/>
              </a:rPr>
            </a:br>
            <a:r>
              <a:rPr lang="vi-VN" altLang="en-US" sz="2667" dirty="0">
                <a:solidFill>
                  <a:srgbClr val="000000"/>
                </a:solidFill>
                <a:latin typeface="Times New Roman" panose="02020603050405020304" pitchFamily="18" charset="0"/>
                <a:cs typeface="Times New Roman" panose="02020603050405020304" pitchFamily="18" charset="0"/>
                <a:sym typeface="Arial"/>
              </a:rPr>
              <a:t>Khắp đường xa những xác đói rên nằm </a:t>
            </a:r>
            <a:br>
              <a:rPr lang="vi-VN" altLang="en-US" sz="2667" dirty="0">
                <a:solidFill>
                  <a:srgbClr val="000000"/>
                </a:solidFill>
                <a:latin typeface="Times New Roman" panose="02020603050405020304" pitchFamily="18" charset="0"/>
                <a:cs typeface="Times New Roman" panose="02020603050405020304" pitchFamily="18" charset="0"/>
                <a:sym typeface="Arial"/>
              </a:rPr>
            </a:br>
            <a:r>
              <a:rPr lang="vi-VN" altLang="en-US" sz="2667" dirty="0">
                <a:solidFill>
                  <a:srgbClr val="000000"/>
                </a:solidFill>
                <a:latin typeface="Times New Roman" panose="02020603050405020304" pitchFamily="18" charset="0"/>
                <a:cs typeface="Times New Roman" panose="02020603050405020304" pitchFamily="18" charset="0"/>
                <a:sym typeface="Arial"/>
              </a:rPr>
              <a:t>Trong nắng lửa, trong bụi lầm co quắp. </a:t>
            </a:r>
            <a:br>
              <a:rPr lang="vi-VN" altLang="en-US" sz="2667" dirty="0">
                <a:solidFill>
                  <a:srgbClr val="000000"/>
                </a:solidFill>
                <a:latin typeface="Times New Roman" panose="02020603050405020304" pitchFamily="18" charset="0"/>
                <a:cs typeface="Times New Roman" panose="02020603050405020304" pitchFamily="18" charset="0"/>
                <a:sym typeface="Arial"/>
              </a:rPr>
            </a:br>
            <a:r>
              <a:rPr lang="vi-VN" altLang="en-US" sz="2667" dirty="0">
                <a:solidFill>
                  <a:srgbClr val="000000"/>
                </a:solidFill>
                <a:latin typeface="Times New Roman" panose="02020603050405020304" pitchFamily="18" charset="0"/>
                <a:cs typeface="Times New Roman" panose="02020603050405020304" pitchFamily="18" charset="0"/>
                <a:sym typeface="Arial"/>
              </a:rPr>
              <a:t>Giữa đống giẻ chỉ còn đôi hố mắt </a:t>
            </a:r>
            <a:br>
              <a:rPr lang="vi-VN" altLang="en-US" sz="2667" dirty="0">
                <a:solidFill>
                  <a:srgbClr val="000000"/>
                </a:solidFill>
                <a:latin typeface="Times New Roman" panose="02020603050405020304" pitchFamily="18" charset="0"/>
                <a:cs typeface="Times New Roman" panose="02020603050405020304" pitchFamily="18" charset="0"/>
                <a:sym typeface="Arial"/>
              </a:rPr>
            </a:br>
            <a:r>
              <a:rPr lang="vi-VN" altLang="en-US" sz="2667" dirty="0">
                <a:solidFill>
                  <a:srgbClr val="000000"/>
                </a:solidFill>
                <a:latin typeface="Times New Roman" panose="02020603050405020304" pitchFamily="18" charset="0"/>
                <a:cs typeface="Times New Roman" panose="02020603050405020304" pitchFamily="18" charset="0"/>
                <a:sym typeface="Arial"/>
              </a:rPr>
              <a:t>Đọng chút hồn sắp tắt của thây ma. </a:t>
            </a:r>
            <a:endParaRPr lang="en-US" altLang="en-US" sz="2667" dirty="0">
              <a:solidFill>
                <a:srgbClr val="000000"/>
              </a:solidFill>
              <a:latin typeface="Times New Roman" panose="02020603050405020304" pitchFamily="18" charset="0"/>
              <a:cs typeface="Times New Roman" panose="02020603050405020304" pitchFamily="18" charset="0"/>
              <a:sym typeface="Arial"/>
            </a:endParaRPr>
          </a:p>
        </p:txBody>
      </p:sp>
      <p:sp>
        <p:nvSpPr>
          <p:cNvPr id="26627" name="TextBox 5">
            <a:extLst>
              <a:ext uri="{FF2B5EF4-FFF2-40B4-BE49-F238E27FC236}">
                <a16:creationId xmlns:a16="http://schemas.microsoft.com/office/drawing/2014/main" id="{71854EE1-DAF6-9846-91A3-465C7B599A03}"/>
              </a:ext>
            </a:extLst>
          </p:cNvPr>
          <p:cNvSpPr txBox="1">
            <a:spLocks noChangeArrowheads="1"/>
          </p:cNvSpPr>
          <p:nvPr/>
        </p:nvSpPr>
        <p:spPr bwMode="auto">
          <a:xfrm>
            <a:off x="262360" y="99142"/>
            <a:ext cx="4800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377" eaLnBrk="0" fontAlgn="base" hangingPunct="0">
              <a:spcBef>
                <a:spcPct val="0"/>
              </a:spcBef>
              <a:spcAft>
                <a:spcPct val="0"/>
              </a:spcAft>
              <a:buNone/>
            </a:pPr>
            <a:r>
              <a:rPr lang="en-US" altLang="en-US" sz="2800" b="1" dirty="0">
                <a:solidFill>
                  <a:srgbClr val="FF0000"/>
                </a:solidFill>
                <a:latin typeface="Times New Roman" panose="02020603050405020304" pitchFamily="18" charset="0"/>
                <a:cs typeface="Times New Roman" panose="02020603050405020304" pitchFamily="18" charset="0"/>
                <a:sym typeface="Arial"/>
              </a:rPr>
              <a:t>ĐÓI – BÀNG BÁ LÂN</a:t>
            </a:r>
          </a:p>
        </p:txBody>
      </p:sp>
      <p:pic>
        <p:nvPicPr>
          <p:cNvPr id="26628" name="Picture 3" descr="C:\Users\Admin\Desktop\nan-doi45-giaoduc.net.vn (19).jpg">
            <a:extLst>
              <a:ext uri="{FF2B5EF4-FFF2-40B4-BE49-F238E27FC236}">
                <a16:creationId xmlns:a16="http://schemas.microsoft.com/office/drawing/2014/main" id="{5730F522-03C4-0B4B-9E2A-DCEF96541B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9939" y="1"/>
            <a:ext cx="6312060" cy="6782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6627"/>
                                        </p:tgtEl>
                                        <p:attrNameLst>
                                          <p:attrName>style.visibility</p:attrName>
                                        </p:attrNameLst>
                                      </p:cBhvr>
                                      <p:to>
                                        <p:strVal val="visible"/>
                                      </p:to>
                                    </p:set>
                                    <p:anim calcmode="lin" valueType="num">
                                      <p:cBhvr>
                                        <p:cTn id="7" dur="1000" fill="hold"/>
                                        <p:tgtEl>
                                          <p:spTgt spid="26627"/>
                                        </p:tgtEl>
                                        <p:attrNameLst>
                                          <p:attrName>ppt_w</p:attrName>
                                        </p:attrNameLst>
                                      </p:cBhvr>
                                      <p:tavLst>
                                        <p:tav tm="0">
                                          <p:val>
                                            <p:strVal val="#ppt_w*0.70"/>
                                          </p:val>
                                        </p:tav>
                                        <p:tav tm="100000">
                                          <p:val>
                                            <p:strVal val="#ppt_w"/>
                                          </p:val>
                                        </p:tav>
                                      </p:tavLst>
                                    </p:anim>
                                    <p:anim calcmode="lin" valueType="num">
                                      <p:cBhvr>
                                        <p:cTn id="8" dur="1000" fill="hold"/>
                                        <p:tgtEl>
                                          <p:spTgt spid="26627"/>
                                        </p:tgtEl>
                                        <p:attrNameLst>
                                          <p:attrName>ppt_h</p:attrName>
                                        </p:attrNameLst>
                                      </p:cBhvr>
                                      <p:tavLst>
                                        <p:tav tm="0">
                                          <p:val>
                                            <p:strVal val="#ppt_h"/>
                                          </p:val>
                                        </p:tav>
                                        <p:tav tm="100000">
                                          <p:val>
                                            <p:strVal val="#ppt_h"/>
                                          </p:val>
                                        </p:tav>
                                      </p:tavLst>
                                    </p:anim>
                                    <p:animEffect transition="in" filter="fade">
                                      <p:cBhvr>
                                        <p:cTn id="9" dur="1000"/>
                                        <p:tgtEl>
                                          <p:spTgt spid="26627"/>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26626"/>
                                        </p:tgtEl>
                                        <p:attrNameLst>
                                          <p:attrName>style.visibility</p:attrName>
                                        </p:attrNameLst>
                                      </p:cBhvr>
                                      <p:to>
                                        <p:strVal val="visible"/>
                                      </p:to>
                                    </p:set>
                                    <p:anim calcmode="lin" valueType="num">
                                      <p:cBhvr>
                                        <p:cTn id="12" dur="1000" fill="hold"/>
                                        <p:tgtEl>
                                          <p:spTgt spid="26626"/>
                                        </p:tgtEl>
                                        <p:attrNameLst>
                                          <p:attrName>ppt_w</p:attrName>
                                        </p:attrNameLst>
                                      </p:cBhvr>
                                      <p:tavLst>
                                        <p:tav tm="0">
                                          <p:val>
                                            <p:strVal val="#ppt_w*0.70"/>
                                          </p:val>
                                        </p:tav>
                                        <p:tav tm="100000">
                                          <p:val>
                                            <p:strVal val="#ppt_w"/>
                                          </p:val>
                                        </p:tav>
                                      </p:tavLst>
                                    </p:anim>
                                    <p:anim calcmode="lin" valueType="num">
                                      <p:cBhvr>
                                        <p:cTn id="13" dur="1000" fill="hold"/>
                                        <p:tgtEl>
                                          <p:spTgt spid="26626"/>
                                        </p:tgtEl>
                                        <p:attrNameLst>
                                          <p:attrName>ppt_h</p:attrName>
                                        </p:attrNameLst>
                                      </p:cBhvr>
                                      <p:tavLst>
                                        <p:tav tm="0">
                                          <p:val>
                                            <p:strVal val="#ppt_h"/>
                                          </p:val>
                                        </p:tav>
                                        <p:tav tm="100000">
                                          <p:val>
                                            <p:strVal val="#ppt_h"/>
                                          </p:val>
                                        </p:tav>
                                      </p:tavLst>
                                    </p:anim>
                                    <p:animEffect transition="in" filter="fade">
                                      <p:cBhvr>
                                        <p:cTn id="14" dur="1000"/>
                                        <p:tgtEl>
                                          <p:spTgt spid="26626"/>
                                        </p:tgtEl>
                                      </p:cBhvr>
                                    </p:animEffect>
                                  </p:childTnLst>
                                </p:cTn>
                              </p:par>
                              <p:par>
                                <p:cTn id="15" presetID="55" presetClass="entr" presetSubtype="0" fill="hold" nodeType="withEffect">
                                  <p:stCondLst>
                                    <p:cond delay="0"/>
                                  </p:stCondLst>
                                  <p:childTnLst>
                                    <p:set>
                                      <p:cBhvr>
                                        <p:cTn id="16" dur="1" fill="hold">
                                          <p:stCondLst>
                                            <p:cond delay="0"/>
                                          </p:stCondLst>
                                        </p:cTn>
                                        <p:tgtEl>
                                          <p:spTgt spid="26628"/>
                                        </p:tgtEl>
                                        <p:attrNameLst>
                                          <p:attrName>style.visibility</p:attrName>
                                        </p:attrNameLst>
                                      </p:cBhvr>
                                      <p:to>
                                        <p:strVal val="visible"/>
                                      </p:to>
                                    </p:set>
                                    <p:anim calcmode="lin" valueType="num">
                                      <p:cBhvr>
                                        <p:cTn id="17" dur="1000" fill="hold"/>
                                        <p:tgtEl>
                                          <p:spTgt spid="26628"/>
                                        </p:tgtEl>
                                        <p:attrNameLst>
                                          <p:attrName>ppt_w</p:attrName>
                                        </p:attrNameLst>
                                      </p:cBhvr>
                                      <p:tavLst>
                                        <p:tav tm="0">
                                          <p:val>
                                            <p:strVal val="#ppt_w*0.70"/>
                                          </p:val>
                                        </p:tav>
                                        <p:tav tm="100000">
                                          <p:val>
                                            <p:strVal val="#ppt_w"/>
                                          </p:val>
                                        </p:tav>
                                      </p:tavLst>
                                    </p:anim>
                                    <p:anim calcmode="lin" valueType="num">
                                      <p:cBhvr>
                                        <p:cTn id="18" dur="1000" fill="hold"/>
                                        <p:tgtEl>
                                          <p:spTgt spid="26628"/>
                                        </p:tgtEl>
                                        <p:attrNameLst>
                                          <p:attrName>ppt_h</p:attrName>
                                        </p:attrNameLst>
                                      </p:cBhvr>
                                      <p:tavLst>
                                        <p:tav tm="0">
                                          <p:val>
                                            <p:strVal val="#ppt_h"/>
                                          </p:val>
                                        </p:tav>
                                        <p:tav tm="100000">
                                          <p:val>
                                            <p:strVal val="#ppt_h"/>
                                          </p:val>
                                        </p:tav>
                                      </p:tavLst>
                                    </p:anim>
                                    <p:animEffect transition="in" filter="fade">
                                      <p:cBhvr>
                                        <p:cTn id="19" dur="1000"/>
                                        <p:tgtEl>
                                          <p:spTgt spid="266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6" grpId="0"/>
      <p:bldP spid="2662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99092B3-150F-D642-A7B0-F8F8A813B1D1}"/>
              </a:ext>
            </a:extLst>
          </p:cNvPr>
          <p:cNvSpPr/>
          <p:nvPr/>
        </p:nvSpPr>
        <p:spPr>
          <a:xfrm>
            <a:off x="0" y="4944666"/>
            <a:ext cx="6019800" cy="1815882"/>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defTabSz="914377">
              <a:defRPr/>
            </a:pPr>
            <a:r>
              <a:rPr lang="vi-VN" sz="2800" dirty="0">
                <a:solidFill>
                  <a:prstClr val="black"/>
                </a:solidFill>
                <a:latin typeface="Times New Roman" panose="02020603050405020304" pitchFamily="18" charset="0"/>
                <a:sym typeface="Arial"/>
              </a:rPr>
              <a:t>Đoạn km số 3, cách trung tâm thị xã Thái Bình 3 km là nơi tập trung hàng nghìn người Thái Bình đói rách trên đường lên Hà Nội xin ăn</a:t>
            </a:r>
            <a:endParaRPr lang="en-US" sz="2800" dirty="0">
              <a:solidFill>
                <a:prstClr val="black"/>
              </a:solidFill>
              <a:latin typeface="Calibri"/>
              <a:sym typeface="Arial"/>
            </a:endParaRPr>
          </a:p>
        </p:txBody>
      </p:sp>
      <p:pic>
        <p:nvPicPr>
          <p:cNvPr id="4" name="Picture 3" descr="doi.jpg">
            <a:extLst>
              <a:ext uri="{FF2B5EF4-FFF2-40B4-BE49-F238E27FC236}">
                <a16:creationId xmlns:a16="http://schemas.microsoft.com/office/drawing/2014/main" id="{453930ED-3290-4F47-A15D-EAD24EFDBE9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1"/>
            <a:ext cx="62484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CCA1A96A-2B10-BA49-9595-29BFB559DF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3048000"/>
            <a:ext cx="61722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 name="Rectangle 5">
            <a:extLst>
              <a:ext uri="{FF2B5EF4-FFF2-40B4-BE49-F238E27FC236}">
                <a16:creationId xmlns:a16="http://schemas.microsoft.com/office/drawing/2014/main" id="{E14F5CF1-753D-8841-B299-C16A74AFD16C}"/>
              </a:ext>
            </a:extLst>
          </p:cNvPr>
          <p:cNvSpPr/>
          <p:nvPr/>
        </p:nvSpPr>
        <p:spPr>
          <a:xfrm>
            <a:off x="6057899" y="5683329"/>
            <a:ext cx="6172200" cy="1077218"/>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defTabSz="914377">
              <a:defRPr/>
            </a:pPr>
            <a:r>
              <a:rPr lang="vi-VN" sz="3200" dirty="0">
                <a:solidFill>
                  <a:prstClr val="black"/>
                </a:solidFill>
                <a:latin typeface="Times New Roman" panose="02020603050405020304" pitchFamily="18" charset="0"/>
                <a:sym typeface="Arial"/>
              </a:rPr>
              <a:t>Các chỗ đói nhất Ninh Bình</a:t>
            </a:r>
            <a:r>
              <a:rPr lang="en-US" sz="3200" dirty="0">
                <a:solidFill>
                  <a:prstClr val="black"/>
                </a:solidFill>
                <a:latin typeface="Calibri"/>
                <a:sym typeface="Arial"/>
              </a:rPr>
              <a:t>:</a:t>
            </a:r>
            <a:r>
              <a:rPr lang="vi-VN" sz="3200" dirty="0">
                <a:solidFill>
                  <a:prstClr val="black"/>
                </a:solidFill>
                <a:latin typeface="Times New Roman" panose="02020603050405020304" pitchFamily="18" charset="0"/>
                <a:sym typeface="Arial"/>
              </a:rPr>
              <a:t> Yên Khánh, Yên Mô, ..</a:t>
            </a:r>
            <a:endParaRPr lang="en-US" sz="3200" dirty="0">
              <a:solidFill>
                <a:prstClr val="black"/>
              </a:solidFill>
              <a:latin typeface="Calibri"/>
              <a:sym typeface="Arial"/>
            </a:endParaRPr>
          </a:p>
        </p:txBody>
      </p:sp>
      <p:pic>
        <p:nvPicPr>
          <p:cNvPr id="7" name="Picture 7" descr="Gom xác trong nạn đói 1945">
            <a:extLst>
              <a:ext uri="{FF2B5EF4-FFF2-40B4-BE49-F238E27FC236}">
                <a16:creationId xmlns:a16="http://schemas.microsoft.com/office/drawing/2014/main" id="{E27680CE-B92F-8A46-960E-6A5D256226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6019800" cy="4944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ed Rectangle 1">
            <a:extLst>
              <a:ext uri="{FF2B5EF4-FFF2-40B4-BE49-F238E27FC236}">
                <a16:creationId xmlns:a16="http://schemas.microsoft.com/office/drawing/2014/main" id="{4B484324-CB15-5C40-A670-6EBD96B27415}"/>
              </a:ext>
            </a:extLst>
          </p:cNvPr>
          <p:cNvSpPr/>
          <p:nvPr/>
        </p:nvSpPr>
        <p:spPr>
          <a:xfrm>
            <a:off x="5943600" y="2901389"/>
            <a:ext cx="6248400" cy="52761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en-VN" sz="2667" b="1" kern="0" dirty="0">
                <a:solidFill>
                  <a:srgbClr val="C00000"/>
                </a:solidFill>
                <a:latin typeface="Times New Roman" panose="02020603050405020304" pitchFamily="18" charset="0"/>
                <a:cs typeface="Times New Roman" panose="02020603050405020304" pitchFamily="18" charset="0"/>
                <a:sym typeface="Arial"/>
              </a:rPr>
              <a:t>NẠN ĐÓI 1945</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par>
                                <p:cTn id="13" presetID="3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800" decel="100000"/>
                                        <p:tgtEl>
                                          <p:spTgt spid="4"/>
                                        </p:tgtEl>
                                      </p:cBhvr>
                                    </p:animEffect>
                                    <p:anim calcmode="lin" valueType="num">
                                      <p:cBhvr>
                                        <p:cTn id="16" dur="800" decel="100000" fill="hold"/>
                                        <p:tgtEl>
                                          <p:spTgt spid="4"/>
                                        </p:tgtEl>
                                        <p:attrNameLst>
                                          <p:attrName>style.rotation</p:attrName>
                                        </p:attrNameLst>
                                      </p:cBhvr>
                                      <p:tavLst>
                                        <p:tav tm="0">
                                          <p:val>
                                            <p:fltVal val="-90"/>
                                          </p:val>
                                        </p:tav>
                                        <p:tav tm="100000">
                                          <p:val>
                                            <p:fltVal val="0"/>
                                          </p:val>
                                        </p:tav>
                                      </p:tavLst>
                                    </p:anim>
                                    <p:anim calcmode="lin" valueType="num">
                                      <p:cBhvr>
                                        <p:cTn id="17" dur="800" decel="100000" fill="hold"/>
                                        <p:tgtEl>
                                          <p:spTgt spid="4"/>
                                        </p:tgtEl>
                                        <p:attrNameLst>
                                          <p:attrName>ppt_x</p:attrName>
                                        </p:attrNameLst>
                                      </p:cBhvr>
                                      <p:tavLst>
                                        <p:tav tm="0">
                                          <p:val>
                                            <p:strVal val="#ppt_x+0.4"/>
                                          </p:val>
                                        </p:tav>
                                        <p:tav tm="100000">
                                          <p:val>
                                            <p:strVal val="#ppt_x-0.05"/>
                                          </p:val>
                                        </p:tav>
                                      </p:tavLst>
                                    </p:anim>
                                    <p:anim calcmode="lin" valueType="num">
                                      <p:cBhvr>
                                        <p:cTn id="18" dur="800" decel="100000" fill="hold"/>
                                        <p:tgtEl>
                                          <p:spTgt spid="4"/>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par>
                                <p:cTn id="21" presetID="30"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800" decel="100000"/>
                                        <p:tgtEl>
                                          <p:spTgt spid="5"/>
                                        </p:tgtEl>
                                      </p:cBhvr>
                                    </p:animEffect>
                                    <p:anim calcmode="lin" valueType="num">
                                      <p:cBhvr>
                                        <p:cTn id="24" dur="800" decel="100000" fill="hold"/>
                                        <p:tgtEl>
                                          <p:spTgt spid="5"/>
                                        </p:tgtEl>
                                        <p:attrNameLst>
                                          <p:attrName>style.rotation</p:attrName>
                                        </p:attrNameLst>
                                      </p:cBhvr>
                                      <p:tavLst>
                                        <p:tav tm="0">
                                          <p:val>
                                            <p:fltVal val="-90"/>
                                          </p:val>
                                        </p:tav>
                                        <p:tav tm="100000">
                                          <p:val>
                                            <p:fltVal val="0"/>
                                          </p:val>
                                        </p:tav>
                                      </p:tavLst>
                                    </p:anim>
                                    <p:anim calcmode="lin" valueType="num">
                                      <p:cBhvr>
                                        <p:cTn id="25" dur="800" decel="100000" fill="hold"/>
                                        <p:tgtEl>
                                          <p:spTgt spid="5"/>
                                        </p:tgtEl>
                                        <p:attrNameLst>
                                          <p:attrName>ppt_x</p:attrName>
                                        </p:attrNameLst>
                                      </p:cBhvr>
                                      <p:tavLst>
                                        <p:tav tm="0">
                                          <p:val>
                                            <p:strVal val="#ppt_x+0.4"/>
                                          </p:val>
                                        </p:tav>
                                        <p:tav tm="100000">
                                          <p:val>
                                            <p:strVal val="#ppt_x-0.05"/>
                                          </p:val>
                                        </p:tav>
                                      </p:tavLst>
                                    </p:anim>
                                    <p:anim calcmode="lin" valueType="num">
                                      <p:cBhvr>
                                        <p:cTn id="26" dur="800" decel="100000" fill="hold"/>
                                        <p:tgtEl>
                                          <p:spTgt spid="5"/>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par>
                                <p:cTn id="29" presetID="30"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800" decel="100000"/>
                                        <p:tgtEl>
                                          <p:spTgt spid="6"/>
                                        </p:tgtEl>
                                      </p:cBhvr>
                                    </p:animEffect>
                                    <p:anim calcmode="lin" valueType="num">
                                      <p:cBhvr>
                                        <p:cTn id="32" dur="800" decel="100000" fill="hold"/>
                                        <p:tgtEl>
                                          <p:spTgt spid="6"/>
                                        </p:tgtEl>
                                        <p:attrNameLst>
                                          <p:attrName>style.rotation</p:attrName>
                                        </p:attrNameLst>
                                      </p:cBhvr>
                                      <p:tavLst>
                                        <p:tav tm="0">
                                          <p:val>
                                            <p:fltVal val="-90"/>
                                          </p:val>
                                        </p:tav>
                                        <p:tav tm="100000">
                                          <p:val>
                                            <p:fltVal val="0"/>
                                          </p:val>
                                        </p:tav>
                                      </p:tavLst>
                                    </p:anim>
                                    <p:anim calcmode="lin" valueType="num">
                                      <p:cBhvr>
                                        <p:cTn id="33" dur="800" decel="100000" fill="hold"/>
                                        <p:tgtEl>
                                          <p:spTgt spid="6"/>
                                        </p:tgtEl>
                                        <p:attrNameLst>
                                          <p:attrName>ppt_x</p:attrName>
                                        </p:attrNameLst>
                                      </p:cBhvr>
                                      <p:tavLst>
                                        <p:tav tm="0">
                                          <p:val>
                                            <p:strVal val="#ppt_x+0.4"/>
                                          </p:val>
                                        </p:tav>
                                        <p:tav tm="100000">
                                          <p:val>
                                            <p:strVal val="#ppt_x-0.05"/>
                                          </p:val>
                                        </p:tav>
                                      </p:tavLst>
                                    </p:anim>
                                    <p:anim calcmode="lin" valueType="num">
                                      <p:cBhvr>
                                        <p:cTn id="34" dur="800" decel="100000" fill="hold"/>
                                        <p:tgtEl>
                                          <p:spTgt spid="6"/>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par>
                                <p:cTn id="37" presetID="30" presetClass="entr" presetSubtype="0" fill="hold"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800" decel="100000"/>
                                        <p:tgtEl>
                                          <p:spTgt spid="7"/>
                                        </p:tgtEl>
                                      </p:cBhvr>
                                    </p:animEffect>
                                    <p:anim calcmode="lin" valueType="num">
                                      <p:cBhvr>
                                        <p:cTn id="40" dur="800" decel="100000" fill="hold"/>
                                        <p:tgtEl>
                                          <p:spTgt spid="7"/>
                                        </p:tgtEl>
                                        <p:attrNameLst>
                                          <p:attrName>style.rotation</p:attrName>
                                        </p:attrNameLst>
                                      </p:cBhvr>
                                      <p:tavLst>
                                        <p:tav tm="0">
                                          <p:val>
                                            <p:fltVal val="-90"/>
                                          </p:val>
                                        </p:tav>
                                        <p:tav tm="100000">
                                          <p:val>
                                            <p:fltVal val="0"/>
                                          </p:val>
                                        </p:tav>
                                      </p:tavLst>
                                    </p:anim>
                                    <p:anim calcmode="lin" valueType="num">
                                      <p:cBhvr>
                                        <p:cTn id="41" dur="800" decel="100000" fill="hold"/>
                                        <p:tgtEl>
                                          <p:spTgt spid="7"/>
                                        </p:tgtEl>
                                        <p:attrNameLst>
                                          <p:attrName>ppt_x</p:attrName>
                                        </p:attrNameLst>
                                      </p:cBhvr>
                                      <p:tavLst>
                                        <p:tav tm="0">
                                          <p:val>
                                            <p:strVal val="#ppt_x+0.4"/>
                                          </p:val>
                                        </p:tav>
                                        <p:tav tm="100000">
                                          <p:val>
                                            <p:strVal val="#ppt_x-0.05"/>
                                          </p:val>
                                        </p:tav>
                                      </p:tavLst>
                                    </p:anim>
                                    <p:anim calcmode="lin" valueType="num">
                                      <p:cBhvr>
                                        <p:cTn id="42" dur="800" decel="100000" fill="hold"/>
                                        <p:tgtEl>
                                          <p:spTgt spid="7"/>
                                        </p:tgtEl>
                                        <p:attrNameLst>
                                          <p:attrName>ppt_y</p:attrName>
                                        </p:attrNameLst>
                                      </p:cBhvr>
                                      <p:tavLst>
                                        <p:tav tm="0">
                                          <p:val>
                                            <p:strVal val="#ppt_y-0.4"/>
                                          </p:val>
                                        </p:tav>
                                        <p:tav tm="100000">
                                          <p:val>
                                            <p:strVal val="#ppt_y+0.1"/>
                                          </p:val>
                                        </p:tav>
                                      </p:tavLst>
                                    </p:anim>
                                    <p:anim calcmode="lin" valueType="num">
                                      <p:cBhvr>
                                        <p:cTn id="43"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44"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par>
                                <p:cTn id="45" presetID="30" presetClass="entr" presetSubtype="0" fill="hold" grpId="0" nodeType="with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fade">
                                      <p:cBhvr>
                                        <p:cTn id="47" dur="800" decel="100000"/>
                                        <p:tgtEl>
                                          <p:spTgt spid="2"/>
                                        </p:tgtEl>
                                      </p:cBhvr>
                                    </p:animEffect>
                                    <p:anim calcmode="lin" valueType="num">
                                      <p:cBhvr>
                                        <p:cTn id="48" dur="800" decel="100000" fill="hold"/>
                                        <p:tgtEl>
                                          <p:spTgt spid="2"/>
                                        </p:tgtEl>
                                        <p:attrNameLst>
                                          <p:attrName>style.rotation</p:attrName>
                                        </p:attrNameLst>
                                      </p:cBhvr>
                                      <p:tavLst>
                                        <p:tav tm="0">
                                          <p:val>
                                            <p:fltVal val="-90"/>
                                          </p:val>
                                        </p:tav>
                                        <p:tav tm="100000">
                                          <p:val>
                                            <p:fltVal val="0"/>
                                          </p:val>
                                        </p:tav>
                                      </p:tavLst>
                                    </p:anim>
                                    <p:anim calcmode="lin" valueType="num">
                                      <p:cBhvr>
                                        <p:cTn id="49" dur="800" decel="100000" fill="hold"/>
                                        <p:tgtEl>
                                          <p:spTgt spid="2"/>
                                        </p:tgtEl>
                                        <p:attrNameLst>
                                          <p:attrName>ppt_x</p:attrName>
                                        </p:attrNameLst>
                                      </p:cBhvr>
                                      <p:tavLst>
                                        <p:tav tm="0">
                                          <p:val>
                                            <p:strVal val="#ppt_x+0.4"/>
                                          </p:val>
                                        </p:tav>
                                        <p:tav tm="100000">
                                          <p:val>
                                            <p:strVal val="#ppt_x-0.05"/>
                                          </p:val>
                                        </p:tav>
                                      </p:tavLst>
                                    </p:anim>
                                    <p:anim calcmode="lin" valueType="num">
                                      <p:cBhvr>
                                        <p:cTn id="50" dur="800" decel="100000" fill="hold"/>
                                        <p:tgtEl>
                                          <p:spTgt spid="2"/>
                                        </p:tgtEl>
                                        <p:attrNameLst>
                                          <p:attrName>ppt_y</p:attrName>
                                        </p:attrNameLst>
                                      </p:cBhvr>
                                      <p:tavLst>
                                        <p:tav tm="0">
                                          <p:val>
                                            <p:strVal val="#ppt_y-0.4"/>
                                          </p:val>
                                        </p:tav>
                                        <p:tav tm="100000">
                                          <p:val>
                                            <p:strVal val="#ppt_y+0.1"/>
                                          </p:val>
                                        </p:tav>
                                      </p:tavLst>
                                    </p:anim>
                                    <p:anim calcmode="lin" valueType="num">
                                      <p:cBhvr>
                                        <p:cTn id="5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5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ạn đói 1945.mp4" descr="nạn đói 1945.mp4">
            <a:hlinkClick r:id="" action="ppaction://media"/>
            <a:extLst>
              <a:ext uri="{FF2B5EF4-FFF2-40B4-BE49-F238E27FC236}">
                <a16:creationId xmlns:a16="http://schemas.microsoft.com/office/drawing/2014/main" id="{06B7354A-551B-C441-BA07-9CCFDFCAFD5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03399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2"/>
                </p:tgtEl>
              </p:cMediaNode>
            </p:video>
            <p:seq concurrent="1" nextAc="seek">
              <p:cTn id="9" restart="whenNotActive" fill="hold" evtFilter="cancelBubble" nodeType="interactiveSeq">
                <p:stCondLst>
                  <p:cond evt="onClick" delay="0">
                    <p:tgtEl>
                      <p:spTgt spid="2"/>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328"/>
        <p:cNvGrpSpPr/>
        <p:nvPr/>
      </p:nvGrpSpPr>
      <p:grpSpPr>
        <a:xfrm>
          <a:off x="0" y="0"/>
          <a:ext cx="0" cy="0"/>
          <a:chOff x="0" y="0"/>
          <a:chExt cx="0" cy="0"/>
        </a:xfrm>
      </p:grpSpPr>
      <p:grpSp>
        <p:nvGrpSpPr>
          <p:cNvPr id="331" name="Google Shape;331;p41"/>
          <p:cNvGrpSpPr/>
          <p:nvPr/>
        </p:nvGrpSpPr>
        <p:grpSpPr>
          <a:xfrm rot="2925974" flipH="1">
            <a:off x="10489432" y="-831297"/>
            <a:ext cx="2415581" cy="2341679"/>
            <a:chOff x="-27619" y="-85186"/>
            <a:chExt cx="1786567" cy="1731908"/>
          </a:xfrm>
        </p:grpSpPr>
        <p:sp>
          <p:nvSpPr>
            <p:cNvPr id="332" name="Google Shape;332;p41"/>
            <p:cNvSpPr/>
            <p:nvPr/>
          </p:nvSpPr>
          <p:spPr>
            <a:xfrm rot="356449">
              <a:off x="782262" y="159086"/>
              <a:ext cx="137628" cy="31293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3" name="Google Shape;333;p41"/>
            <p:cNvSpPr/>
            <p:nvPr/>
          </p:nvSpPr>
          <p:spPr>
            <a:xfrm rot="-9612816">
              <a:off x="349308" y="163306"/>
              <a:ext cx="133330" cy="40868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4" name="Google Shape;334;p41"/>
            <p:cNvSpPr/>
            <p:nvPr/>
          </p:nvSpPr>
          <p:spPr>
            <a:xfrm rot="8610207">
              <a:off x="828552" y="282207"/>
              <a:ext cx="458974" cy="360174"/>
            </a:xfrm>
            <a:custGeom>
              <a:avLst/>
              <a:gdLst/>
              <a:ahLst/>
              <a:cxnLst/>
              <a:rect l="l" t="t" r="r" b="b"/>
              <a:pathLst>
                <a:path w="14991" h="11764" extrusionOk="0">
                  <a:moveTo>
                    <a:pt x="1" y="1"/>
                  </a:moveTo>
                  <a:cubicBezTo>
                    <a:pt x="264" y="3310"/>
                    <a:pt x="1842" y="6378"/>
                    <a:pt x="4384" y="8504"/>
                  </a:cubicBezTo>
                  <a:cubicBezTo>
                    <a:pt x="6048" y="9900"/>
                    <a:pt x="9331" y="11764"/>
                    <a:pt x="11888" y="11764"/>
                  </a:cubicBezTo>
                  <a:cubicBezTo>
                    <a:pt x="12261" y="11764"/>
                    <a:pt x="12618" y="11724"/>
                    <a:pt x="12953" y="11638"/>
                  </a:cubicBezTo>
                  <a:cubicBezTo>
                    <a:pt x="14991" y="11134"/>
                    <a:pt x="13259" y="9928"/>
                    <a:pt x="12164" y="8657"/>
                  </a:cubicBezTo>
                  <a:cubicBezTo>
                    <a:pt x="10937" y="7211"/>
                    <a:pt x="9600" y="5852"/>
                    <a:pt x="8197" y="4581"/>
                  </a:cubicBezTo>
                  <a:cubicBezTo>
                    <a:pt x="5808" y="2477"/>
                    <a:pt x="3069" y="768"/>
                    <a:pt x="1"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5" name="Google Shape;335;p41"/>
            <p:cNvSpPr/>
            <p:nvPr/>
          </p:nvSpPr>
          <p:spPr>
            <a:xfrm rot="8100000">
              <a:off x="184927" y="50015"/>
              <a:ext cx="631236" cy="600726"/>
            </a:xfrm>
            <a:custGeom>
              <a:avLst/>
              <a:gdLst/>
              <a:ahLst/>
              <a:cxnLst/>
              <a:rect l="l" t="t" r="r" b="b"/>
              <a:pathLst>
                <a:path w="16262" h="15476" extrusionOk="0">
                  <a:moveTo>
                    <a:pt x="16262" y="1"/>
                  </a:moveTo>
                  <a:cubicBezTo>
                    <a:pt x="13238" y="1513"/>
                    <a:pt x="10433" y="3419"/>
                    <a:pt x="7934" y="5699"/>
                  </a:cubicBezTo>
                  <a:cubicBezTo>
                    <a:pt x="5765" y="7671"/>
                    <a:pt x="3836" y="9906"/>
                    <a:pt x="2214" y="12317"/>
                  </a:cubicBezTo>
                  <a:cubicBezTo>
                    <a:pt x="1930" y="12733"/>
                    <a:pt x="1" y="15275"/>
                    <a:pt x="834" y="15473"/>
                  </a:cubicBezTo>
                  <a:cubicBezTo>
                    <a:pt x="842" y="15475"/>
                    <a:pt x="851" y="15476"/>
                    <a:pt x="860" y="15476"/>
                  </a:cubicBezTo>
                  <a:cubicBezTo>
                    <a:pt x="1350" y="15476"/>
                    <a:pt x="2835" y="12638"/>
                    <a:pt x="3222" y="12207"/>
                  </a:cubicBezTo>
                  <a:cubicBezTo>
                    <a:pt x="8504" y="6466"/>
                    <a:pt x="9381" y="5633"/>
                    <a:pt x="16262"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6" name="Google Shape;336;p41"/>
            <p:cNvSpPr/>
            <p:nvPr/>
          </p:nvSpPr>
          <p:spPr>
            <a:xfrm rot="8100000">
              <a:off x="692405" y="-163300"/>
              <a:ext cx="210153" cy="1061829"/>
            </a:xfrm>
            <a:custGeom>
              <a:avLst/>
              <a:gdLst/>
              <a:ahLst/>
              <a:cxnLst/>
              <a:rect l="l" t="t" r="r" b="b"/>
              <a:pathLst>
                <a:path w="5414" h="27355" extrusionOk="0">
                  <a:moveTo>
                    <a:pt x="4060" y="1"/>
                  </a:moveTo>
                  <a:cubicBezTo>
                    <a:pt x="2191" y="1"/>
                    <a:pt x="2896" y="6640"/>
                    <a:pt x="3091" y="7763"/>
                  </a:cubicBezTo>
                  <a:cubicBezTo>
                    <a:pt x="3398" y="9428"/>
                    <a:pt x="3967" y="11094"/>
                    <a:pt x="3989" y="12781"/>
                  </a:cubicBezTo>
                  <a:cubicBezTo>
                    <a:pt x="4033" y="14644"/>
                    <a:pt x="3463" y="16463"/>
                    <a:pt x="2893" y="18238"/>
                  </a:cubicBezTo>
                  <a:lnTo>
                    <a:pt x="1" y="27355"/>
                  </a:lnTo>
                  <a:cubicBezTo>
                    <a:pt x="1075" y="26522"/>
                    <a:pt x="1644" y="25207"/>
                    <a:pt x="2192" y="23958"/>
                  </a:cubicBezTo>
                  <a:cubicBezTo>
                    <a:pt x="3310" y="21306"/>
                    <a:pt x="4428" y="18611"/>
                    <a:pt x="5085" y="15806"/>
                  </a:cubicBezTo>
                  <a:cubicBezTo>
                    <a:pt x="5304" y="14929"/>
                    <a:pt x="5414" y="14052"/>
                    <a:pt x="5392" y="13154"/>
                  </a:cubicBezTo>
                  <a:cubicBezTo>
                    <a:pt x="5304" y="11992"/>
                    <a:pt x="4888" y="10875"/>
                    <a:pt x="4537" y="9757"/>
                  </a:cubicBezTo>
                  <a:cubicBezTo>
                    <a:pt x="3551" y="6404"/>
                    <a:pt x="3945" y="3402"/>
                    <a:pt x="4143" y="5"/>
                  </a:cubicBezTo>
                  <a:cubicBezTo>
                    <a:pt x="4115" y="2"/>
                    <a:pt x="4087" y="1"/>
                    <a:pt x="406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7" name="Google Shape;337;p41"/>
            <p:cNvSpPr/>
            <p:nvPr/>
          </p:nvSpPr>
          <p:spPr>
            <a:xfrm rot="8100000">
              <a:off x="110063" y="762111"/>
              <a:ext cx="780952" cy="712906"/>
            </a:xfrm>
            <a:custGeom>
              <a:avLst/>
              <a:gdLst/>
              <a:ahLst/>
              <a:cxnLst/>
              <a:rect l="l" t="t" r="r" b="b"/>
              <a:pathLst>
                <a:path w="20119" h="18366" extrusionOk="0">
                  <a:moveTo>
                    <a:pt x="20118" y="1"/>
                  </a:moveTo>
                  <a:lnTo>
                    <a:pt x="20118" y="1"/>
                  </a:lnTo>
                  <a:cubicBezTo>
                    <a:pt x="14859" y="2148"/>
                    <a:pt x="9972" y="5348"/>
                    <a:pt x="6356" y="9709"/>
                  </a:cubicBezTo>
                  <a:cubicBezTo>
                    <a:pt x="4077" y="12470"/>
                    <a:pt x="2236" y="15582"/>
                    <a:pt x="0" y="18366"/>
                  </a:cubicBezTo>
                  <a:cubicBezTo>
                    <a:pt x="1995" y="17533"/>
                    <a:pt x="4077" y="16503"/>
                    <a:pt x="6137" y="15692"/>
                  </a:cubicBezTo>
                  <a:cubicBezTo>
                    <a:pt x="9599" y="14355"/>
                    <a:pt x="12887" y="12470"/>
                    <a:pt x="15472" y="9819"/>
                  </a:cubicBezTo>
                  <a:cubicBezTo>
                    <a:pt x="18058" y="7167"/>
                    <a:pt x="19877" y="3683"/>
                    <a:pt x="2011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8" name="Google Shape;338;p41"/>
            <p:cNvSpPr/>
            <p:nvPr/>
          </p:nvSpPr>
          <p:spPr>
            <a:xfrm rot="8100000">
              <a:off x="1149667" y="636926"/>
              <a:ext cx="366701" cy="838012"/>
            </a:xfrm>
            <a:custGeom>
              <a:avLst/>
              <a:gdLst/>
              <a:ahLst/>
              <a:cxnLst/>
              <a:rect l="l" t="t" r="r" b="b"/>
              <a:pathLst>
                <a:path w="9447" h="21589" extrusionOk="0">
                  <a:moveTo>
                    <a:pt x="8197" y="0"/>
                  </a:moveTo>
                  <a:lnTo>
                    <a:pt x="8197" y="0"/>
                  </a:lnTo>
                  <a:cubicBezTo>
                    <a:pt x="6992" y="1162"/>
                    <a:pt x="5896" y="2433"/>
                    <a:pt x="4954" y="3792"/>
                  </a:cubicBezTo>
                  <a:cubicBezTo>
                    <a:pt x="2740" y="6991"/>
                    <a:pt x="1381" y="10673"/>
                    <a:pt x="943" y="14508"/>
                  </a:cubicBezTo>
                  <a:cubicBezTo>
                    <a:pt x="768" y="16042"/>
                    <a:pt x="1" y="21477"/>
                    <a:pt x="2258" y="21587"/>
                  </a:cubicBezTo>
                  <a:cubicBezTo>
                    <a:pt x="2289" y="21588"/>
                    <a:pt x="2319" y="21589"/>
                    <a:pt x="2349" y="21589"/>
                  </a:cubicBezTo>
                  <a:cubicBezTo>
                    <a:pt x="4346" y="21589"/>
                    <a:pt x="5974" y="18781"/>
                    <a:pt x="6816" y="17335"/>
                  </a:cubicBezTo>
                  <a:cubicBezTo>
                    <a:pt x="7320" y="16480"/>
                    <a:pt x="7715" y="15560"/>
                    <a:pt x="8000" y="14596"/>
                  </a:cubicBezTo>
                  <a:cubicBezTo>
                    <a:pt x="9446" y="9709"/>
                    <a:pt x="8482" y="4734"/>
                    <a:pt x="8197"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9" name="Google Shape;339;p41"/>
            <p:cNvSpPr/>
            <p:nvPr/>
          </p:nvSpPr>
          <p:spPr>
            <a:xfrm rot="8100000">
              <a:off x="615728" y="518363"/>
              <a:ext cx="221837" cy="679912"/>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grpSp>
      <p:grpSp>
        <p:nvGrpSpPr>
          <p:cNvPr id="11" name="Group 10">
            <a:extLst>
              <a:ext uri="{FF2B5EF4-FFF2-40B4-BE49-F238E27FC236}">
                <a16:creationId xmlns:a16="http://schemas.microsoft.com/office/drawing/2014/main" id="{3820CB9A-D774-8295-C97D-2B9961A5D19B}"/>
              </a:ext>
            </a:extLst>
          </p:cNvPr>
          <p:cNvGrpSpPr/>
          <p:nvPr/>
        </p:nvGrpSpPr>
        <p:grpSpPr>
          <a:xfrm>
            <a:off x="-155026" y="0"/>
            <a:ext cx="11805387" cy="713984"/>
            <a:chOff x="-134488" y="0"/>
            <a:chExt cx="11805387" cy="848628"/>
          </a:xfrm>
        </p:grpSpPr>
        <p:sp>
          <p:nvSpPr>
            <p:cNvPr id="5" name="Arrow: Pentagon 4">
              <a:extLst>
                <a:ext uri="{FF2B5EF4-FFF2-40B4-BE49-F238E27FC236}">
                  <a16:creationId xmlns:a16="http://schemas.microsoft.com/office/drawing/2014/main" id="{839EEED6-6039-AC4D-5FA1-802E8AAAD6EA}"/>
                </a:ext>
              </a:extLst>
            </p:cNvPr>
            <p:cNvSpPr/>
            <p:nvPr/>
          </p:nvSpPr>
          <p:spPr>
            <a:xfrm>
              <a:off x="0" y="0"/>
              <a:ext cx="11472999" cy="848628"/>
            </a:xfrm>
            <a:prstGeom prst="homePlate">
              <a:avLst/>
            </a:prstGeom>
            <a:solidFill>
              <a:schemeClr val="accent4"/>
            </a:solid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8CC63F"/>
                </a:solidFill>
                <a:effectLst/>
                <a:uLnTx/>
                <a:uFillTx/>
                <a:latin typeface="Arial"/>
                <a:ea typeface="+mn-ea"/>
                <a:cs typeface="+mn-cs"/>
              </a:endParaRPr>
            </a:p>
          </p:txBody>
        </p:sp>
        <p:sp>
          <p:nvSpPr>
            <p:cNvPr id="7" name="TextBox 6">
              <a:extLst>
                <a:ext uri="{FF2B5EF4-FFF2-40B4-BE49-F238E27FC236}">
                  <a16:creationId xmlns:a16="http://schemas.microsoft.com/office/drawing/2014/main" id="{23DE485B-7D06-43AF-44AF-30E46504D788}"/>
                </a:ext>
              </a:extLst>
            </p:cNvPr>
            <p:cNvSpPr txBox="1"/>
            <p:nvPr/>
          </p:nvSpPr>
          <p:spPr>
            <a:xfrm>
              <a:off x="-134488" y="130226"/>
              <a:ext cx="11805387" cy="69505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黑体"/>
                  <a:cs typeface="Times New Roman" panose="02020603050405020304" pitchFamily="18" charset="0"/>
                </a:rPr>
                <a:t>BÀI 8: </a:t>
              </a:r>
              <a:r>
                <a:rPr kumimoji="0" lang="vi-VN" sz="3200" b="1" i="0" u="none" strike="noStrike" kern="1200" cap="none" spc="0" normalizeH="0" baseline="0" noProof="0">
                  <a:ln>
                    <a:noFill/>
                  </a:ln>
                  <a:solidFill>
                    <a:srgbClr val="FF0000"/>
                  </a:solidFill>
                  <a:effectLst/>
                  <a:uLnTx/>
                  <a:uFillTx/>
                  <a:latin typeface="Times New Roman" panose="02020603050405020304" pitchFamily="18" charset="0"/>
                  <a:ea typeface="黑体"/>
                  <a:cs typeface="Times New Roman" panose="02020603050405020304" pitchFamily="18" charset="0"/>
                </a:rPr>
                <a:t>CÁCH MẠNG THÁNG TÁM NĂM 1945 </a:t>
              </a:r>
            </a:p>
          </p:txBody>
        </p:sp>
      </p:grpSp>
      <p:sp>
        <p:nvSpPr>
          <p:cNvPr id="18" name="TextBox 17">
            <a:extLst>
              <a:ext uri="{FF2B5EF4-FFF2-40B4-BE49-F238E27FC236}">
                <a16:creationId xmlns:a16="http://schemas.microsoft.com/office/drawing/2014/main" id="{FE58D306-C83D-F560-0674-40B3CBD651FB}"/>
              </a:ext>
            </a:extLst>
          </p:cNvPr>
          <p:cNvSpPr txBox="1"/>
          <p:nvPr/>
        </p:nvSpPr>
        <p:spPr>
          <a:xfrm>
            <a:off x="-20538" y="851857"/>
            <a:ext cx="11793438"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黑体"/>
                <a:cs typeface="Times New Roman" panose="02020603050405020304" pitchFamily="18" charset="0"/>
              </a:rPr>
              <a:t>1. </a:t>
            </a:r>
            <a:r>
              <a:rPr lang="en-US" sz="3200" b="1">
                <a:solidFill>
                  <a:srgbClr val="FF0000"/>
                </a:solidFill>
                <a:latin typeface="Times New Roman" panose="02020603050405020304" pitchFamily="18" charset="0"/>
                <a:ea typeface="黑体"/>
                <a:cs typeface="Times New Roman" panose="02020603050405020304" pitchFamily="18" charset="0"/>
              </a:rPr>
              <a:t>Tình hình </a:t>
            </a:r>
            <a:r>
              <a:rPr kumimoji="0" lang="vi-VN" sz="3200" b="1" i="0" u="none" strike="noStrike" kern="1200" cap="none" spc="0" normalizeH="0" baseline="0" noProof="0">
                <a:ln>
                  <a:noFill/>
                </a:ln>
                <a:solidFill>
                  <a:srgbClr val="FF0000"/>
                </a:solidFill>
                <a:effectLst/>
                <a:uLnTx/>
                <a:uFillTx/>
                <a:latin typeface="Times New Roman" panose="02020603050405020304" pitchFamily="18" charset="0"/>
                <a:ea typeface="黑体"/>
                <a:cs typeface="Times New Roman" panose="02020603050405020304" pitchFamily="18" charset="0"/>
              </a:rPr>
              <a:t>Việt Nam </a:t>
            </a:r>
            <a:r>
              <a:rPr lang="en-US" sz="3200" b="1">
                <a:solidFill>
                  <a:srgbClr val="FF0000"/>
                </a:solidFill>
                <a:latin typeface="Times New Roman" panose="02020603050405020304" pitchFamily="18" charset="0"/>
                <a:ea typeface="黑体"/>
                <a:cs typeface="Times New Roman" panose="02020603050405020304" pitchFamily="18" charset="0"/>
              </a:rPr>
              <a:t>dưới</a:t>
            </a:r>
            <a:r>
              <a:rPr kumimoji="0" lang="vi-VN" sz="3200" b="1" i="0" u="none" strike="noStrike" kern="1200" cap="none" spc="0" normalizeH="0" baseline="0" noProof="0">
                <a:ln>
                  <a:noFill/>
                </a:ln>
                <a:solidFill>
                  <a:srgbClr val="FF0000"/>
                </a:solidFill>
                <a:effectLst/>
                <a:uLnTx/>
                <a:uFillTx/>
                <a:latin typeface="Times New Roman" panose="02020603050405020304" pitchFamily="18" charset="0"/>
                <a:ea typeface="黑体"/>
                <a:cs typeface="Times New Roman" panose="02020603050405020304" pitchFamily="18" charset="0"/>
              </a:rPr>
              <a:t> ách thống trị của </a:t>
            </a: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黑体"/>
                <a:cs typeface="Times New Roman" panose="02020603050405020304" pitchFamily="18" charset="0"/>
              </a:rPr>
              <a:t>P</a:t>
            </a:r>
            <a:r>
              <a:rPr kumimoji="0" lang="vi-VN" sz="3200" b="1" i="0" u="none" strike="noStrike" kern="1200" cap="none" spc="0" normalizeH="0" baseline="0" noProof="0">
                <a:ln>
                  <a:noFill/>
                </a:ln>
                <a:solidFill>
                  <a:srgbClr val="FF0000"/>
                </a:solidFill>
                <a:effectLst/>
                <a:uLnTx/>
                <a:uFillTx/>
                <a:latin typeface="Times New Roman" panose="02020603050405020304" pitchFamily="18" charset="0"/>
                <a:ea typeface="黑体"/>
                <a:cs typeface="Times New Roman" panose="02020603050405020304" pitchFamily="18" charset="0"/>
              </a:rPr>
              <a:t>háp</a:t>
            </a: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黑体"/>
                <a:cs typeface="Times New Roman" panose="02020603050405020304" pitchFamily="18" charset="0"/>
              </a:rPr>
              <a:t> - </a:t>
            </a:r>
            <a:r>
              <a:rPr kumimoji="0" lang="vi-VN" sz="3200" b="1" i="0" u="none" strike="noStrike" kern="1200" cap="none" spc="0" normalizeH="0" baseline="0" noProof="0">
                <a:ln>
                  <a:noFill/>
                </a:ln>
                <a:solidFill>
                  <a:srgbClr val="FF0000"/>
                </a:solidFill>
                <a:effectLst/>
                <a:uLnTx/>
                <a:uFillTx/>
                <a:latin typeface="Times New Roman" panose="02020603050405020304" pitchFamily="18" charset="0"/>
                <a:ea typeface="黑体"/>
                <a:cs typeface="Times New Roman" panose="02020603050405020304" pitchFamily="18" charset="0"/>
              </a:rPr>
              <a:t>Nhật Bản</a:t>
            </a:r>
          </a:p>
        </p:txBody>
      </p:sp>
      <p:pic>
        <p:nvPicPr>
          <p:cNvPr id="2" name="Picture 1">
            <a:extLst>
              <a:ext uri="{FF2B5EF4-FFF2-40B4-BE49-F238E27FC236}">
                <a16:creationId xmlns:a16="http://schemas.microsoft.com/office/drawing/2014/main" id="{5C11306F-BF7B-B943-170A-E4F8FAAA6C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pic>
        <p:nvPicPr>
          <p:cNvPr id="4" name="Picture 3">
            <a:extLst>
              <a:ext uri="{FF2B5EF4-FFF2-40B4-BE49-F238E27FC236}">
                <a16:creationId xmlns:a16="http://schemas.microsoft.com/office/drawing/2014/main" id="{83731FA3-0AA3-140D-5A2D-E5ECEF4D1A3B}"/>
              </a:ext>
            </a:extLst>
          </p:cNvPr>
          <p:cNvPicPr>
            <a:picLocks noChangeAspect="1"/>
          </p:cNvPicPr>
          <p:nvPr/>
        </p:nvPicPr>
        <p:blipFill>
          <a:blip r:embed="rId4"/>
          <a:stretch>
            <a:fillRect/>
          </a:stretch>
        </p:blipFill>
        <p:spPr>
          <a:xfrm>
            <a:off x="1380335" y="-1733722"/>
            <a:ext cx="9431329" cy="1981372"/>
          </a:xfrm>
          <a:prstGeom prst="rect">
            <a:avLst/>
          </a:prstGeom>
        </p:spPr>
      </p:pic>
      <p:sp>
        <p:nvSpPr>
          <p:cNvPr id="8" name="TextBox 7">
            <a:extLst>
              <a:ext uri="{FF2B5EF4-FFF2-40B4-BE49-F238E27FC236}">
                <a16:creationId xmlns:a16="http://schemas.microsoft.com/office/drawing/2014/main" id="{3794CB52-D379-6623-1D2F-191CB3C6FB82}"/>
              </a:ext>
            </a:extLst>
          </p:cNvPr>
          <p:cNvSpPr txBox="1"/>
          <p:nvPr/>
        </p:nvSpPr>
        <p:spPr>
          <a:xfrm>
            <a:off x="0" y="1624178"/>
            <a:ext cx="11971203" cy="1569660"/>
          </a:xfrm>
          <a:prstGeom prst="rect">
            <a:avLst/>
          </a:prstGeom>
          <a:noFill/>
        </p:spPr>
        <p:txBody>
          <a:bodyPr wrap="square">
            <a:spAutoFit/>
          </a:bodyPr>
          <a:lstStyle/>
          <a:p>
            <a:pPr algn="just"/>
            <a:r>
              <a:rPr lang="en-US" sz="3200">
                <a:solidFill>
                  <a:srgbClr val="0070C0"/>
                </a:solidFill>
                <a:latin typeface="Times New Roman" panose="02020603050405020304" pitchFamily="18" charset="0"/>
                <a:cs typeface="Times New Roman" panose="02020603050405020304" pitchFamily="18" charset="0"/>
              </a:rPr>
              <a:t>- Tháng 9/1945</a:t>
            </a:r>
            <a:r>
              <a:rPr lang="vi-VN" sz="3200">
                <a:solidFill>
                  <a:srgbClr val="0070C0"/>
                </a:solidFill>
                <a:latin typeface="Times New Roman" panose="02020603050405020304" pitchFamily="18" charset="0"/>
                <a:cs typeface="Times New Roman" panose="02020603050405020304" pitchFamily="18" charset="0"/>
              </a:rPr>
              <a:t> chiến tranh thế giới thứ </a:t>
            </a:r>
            <a:r>
              <a:rPr lang="en-US" sz="3200">
                <a:solidFill>
                  <a:srgbClr val="0070C0"/>
                </a:solidFill>
                <a:latin typeface="Times New Roman" panose="02020603050405020304" pitchFamily="18" charset="0"/>
                <a:cs typeface="Times New Roman" panose="02020603050405020304" pitchFamily="18" charset="0"/>
              </a:rPr>
              <a:t>2</a:t>
            </a:r>
            <a:r>
              <a:rPr lang="vi-VN" sz="3200">
                <a:solidFill>
                  <a:srgbClr val="0070C0"/>
                </a:solidFill>
                <a:latin typeface="Times New Roman" panose="02020603050405020304" pitchFamily="18" charset="0"/>
                <a:cs typeface="Times New Roman" panose="02020603050405020304" pitchFamily="18" charset="0"/>
              </a:rPr>
              <a:t> bùng nổ chính quyền thuộc địa</a:t>
            </a:r>
            <a:r>
              <a:rPr lang="en-US" sz="3200">
                <a:solidFill>
                  <a:srgbClr val="0070C0"/>
                </a:solidFill>
                <a:latin typeface="Times New Roman" panose="02020603050405020304" pitchFamily="18" charset="0"/>
                <a:cs typeface="Times New Roman" panose="02020603050405020304" pitchFamily="18" charset="0"/>
              </a:rPr>
              <a:t> đã</a:t>
            </a:r>
            <a:r>
              <a:rPr lang="vi-VN" sz="3200">
                <a:solidFill>
                  <a:srgbClr val="0070C0"/>
                </a:solidFill>
                <a:latin typeface="Times New Roman" panose="02020603050405020304" pitchFamily="18" charset="0"/>
                <a:cs typeface="Times New Roman" panose="02020603050405020304" pitchFamily="18" charset="0"/>
              </a:rPr>
              <a:t> </a:t>
            </a:r>
            <a:r>
              <a:rPr lang="en-US" sz="3200">
                <a:solidFill>
                  <a:srgbClr val="0070C0"/>
                </a:solidFill>
                <a:latin typeface="Times New Roman" panose="02020603050405020304" pitchFamily="18" charset="0"/>
                <a:cs typeface="Times New Roman" panose="02020603050405020304" pitchFamily="18" charset="0"/>
              </a:rPr>
              <a:t>thi hành </a:t>
            </a:r>
            <a:r>
              <a:rPr lang="vi-VN" sz="3200">
                <a:solidFill>
                  <a:srgbClr val="0070C0"/>
                </a:solidFill>
                <a:latin typeface="Times New Roman" panose="02020603050405020304" pitchFamily="18" charset="0"/>
                <a:cs typeface="Times New Roman" panose="02020603050405020304" pitchFamily="18" charset="0"/>
              </a:rPr>
              <a:t>chính sách </a:t>
            </a:r>
            <a:r>
              <a:rPr lang="en-US" sz="3200">
                <a:solidFill>
                  <a:srgbClr val="0070C0"/>
                </a:solidFill>
                <a:latin typeface="Times New Roman" panose="02020603050405020304" pitchFamily="18" charset="0"/>
                <a:cs typeface="Times New Roman" panose="02020603050405020304" pitchFamily="18" charset="0"/>
              </a:rPr>
              <a:t>“</a:t>
            </a:r>
            <a:r>
              <a:rPr lang="vi-VN" sz="3200">
                <a:solidFill>
                  <a:srgbClr val="0070C0"/>
                </a:solidFill>
                <a:latin typeface="Times New Roman" panose="02020603050405020304" pitchFamily="18" charset="0"/>
                <a:cs typeface="Times New Roman" panose="02020603050405020304" pitchFamily="18" charset="0"/>
              </a:rPr>
              <a:t>kinh tế chỉ huy</a:t>
            </a:r>
            <a:r>
              <a:rPr lang="en-US" sz="3200">
                <a:solidFill>
                  <a:srgbClr val="0070C0"/>
                </a:solidFill>
                <a:latin typeface="Times New Roman" panose="02020603050405020304" pitchFamily="18" charset="0"/>
                <a:cs typeface="Times New Roman" panose="02020603050405020304" pitchFamily="18" charset="0"/>
              </a:rPr>
              <a:t>”. Tháng 9/1940,</a:t>
            </a:r>
            <a:r>
              <a:rPr lang="vi-VN" sz="3200">
                <a:solidFill>
                  <a:srgbClr val="0070C0"/>
                </a:solidFill>
                <a:latin typeface="Times New Roman" panose="02020603050405020304" pitchFamily="18" charset="0"/>
                <a:cs typeface="Times New Roman" panose="02020603050405020304" pitchFamily="18" charset="0"/>
              </a:rPr>
              <a:t> Nhật Bản xâm lược Việt Nam</a:t>
            </a:r>
            <a:r>
              <a:rPr lang="en-US" sz="3200">
                <a:solidFill>
                  <a:srgbClr val="0070C0"/>
                </a:solidFill>
                <a:latin typeface="Times New Roman" panose="02020603050405020304" pitchFamily="18" charset="0"/>
                <a:cs typeface="Times New Roman" panose="02020603050405020304" pitchFamily="18" charset="0"/>
              </a:rPr>
              <a:t>.</a:t>
            </a:r>
            <a:endParaRPr lang="vi-VN" sz="3200">
              <a:solidFill>
                <a:srgbClr val="0070C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F43C92F1-E5AB-0668-E8D5-A4FEAABF77FC}"/>
              </a:ext>
            </a:extLst>
          </p:cNvPr>
          <p:cNvSpPr txBox="1"/>
          <p:nvPr/>
        </p:nvSpPr>
        <p:spPr>
          <a:xfrm>
            <a:off x="110398" y="3403380"/>
            <a:ext cx="11971203" cy="1569660"/>
          </a:xfrm>
          <a:prstGeom prst="rect">
            <a:avLst/>
          </a:prstGeom>
          <a:noFill/>
        </p:spPr>
        <p:txBody>
          <a:bodyPr wrap="square">
            <a:spAutoFit/>
          </a:bodyPr>
          <a:lstStyle/>
          <a:p>
            <a:pPr algn="just"/>
            <a:r>
              <a:rPr lang="en-US" sz="3200">
                <a:solidFill>
                  <a:srgbClr val="0070C0"/>
                </a:solidFill>
                <a:latin typeface="Times New Roman" panose="02020603050405020304" pitchFamily="18" charset="0"/>
                <a:cs typeface="Times New Roman" panose="02020603050405020304" pitchFamily="18" charset="0"/>
              </a:rPr>
              <a:t>- D</a:t>
            </a:r>
            <a:r>
              <a:rPr lang="vi-VN" sz="3200">
                <a:solidFill>
                  <a:srgbClr val="0070C0"/>
                </a:solidFill>
                <a:latin typeface="Times New Roman" panose="02020603050405020304" pitchFamily="18" charset="0"/>
                <a:cs typeface="Times New Roman" panose="02020603050405020304" pitchFamily="18" charset="0"/>
              </a:rPr>
              <a:t>ưới ách cai trị của Pháp – Nhật Bản, nhân dân Việt Nam rơi vào tình cảnh “một</a:t>
            </a:r>
            <a:r>
              <a:rPr lang="en-US" sz="3200">
                <a:solidFill>
                  <a:srgbClr val="0070C0"/>
                </a:solidFill>
                <a:latin typeface="Times New Roman" panose="02020603050405020304" pitchFamily="18" charset="0"/>
                <a:cs typeface="Times New Roman" panose="02020603050405020304" pitchFamily="18" charset="0"/>
              </a:rPr>
              <a:t> </a:t>
            </a:r>
            <a:r>
              <a:rPr lang="vi-VN" sz="3200">
                <a:solidFill>
                  <a:srgbClr val="0070C0"/>
                </a:solidFill>
                <a:latin typeface="Times New Roman" panose="02020603050405020304" pitchFamily="18" charset="0"/>
                <a:cs typeface="Times New Roman" panose="02020603050405020304" pitchFamily="18" charset="0"/>
              </a:rPr>
              <a:t>cổ hai tròng”, cuộc sống của nhân dân</a:t>
            </a:r>
            <a:r>
              <a:rPr lang="en-US" sz="3200">
                <a:solidFill>
                  <a:srgbClr val="0070C0"/>
                </a:solidFill>
                <a:latin typeface="Times New Roman" panose="02020603050405020304" pitchFamily="18" charset="0"/>
                <a:cs typeface="Times New Roman" panose="02020603050405020304" pitchFamily="18" charset="0"/>
              </a:rPr>
              <a:t> ta</a:t>
            </a:r>
            <a:r>
              <a:rPr lang="vi-VN" sz="3200">
                <a:solidFill>
                  <a:srgbClr val="0070C0"/>
                </a:solidFill>
                <a:latin typeface="Times New Roman" panose="02020603050405020304" pitchFamily="18" charset="0"/>
                <a:cs typeface="Times New Roman" panose="02020603050405020304" pitchFamily="18" charset="0"/>
              </a:rPr>
              <a:t> bị đẩy đến“bước đường cùng”.</a:t>
            </a:r>
          </a:p>
        </p:txBody>
      </p:sp>
      <p:sp>
        <p:nvSpPr>
          <p:cNvPr id="3" name="TextBox 2">
            <a:extLst>
              <a:ext uri="{FF2B5EF4-FFF2-40B4-BE49-F238E27FC236}">
                <a16:creationId xmlns:a16="http://schemas.microsoft.com/office/drawing/2014/main" id="{CE3280EF-6617-BAD1-CCD6-4DD05B06D2FE}"/>
              </a:ext>
            </a:extLst>
          </p:cNvPr>
          <p:cNvSpPr txBox="1"/>
          <p:nvPr/>
        </p:nvSpPr>
        <p:spPr>
          <a:xfrm>
            <a:off x="110397" y="5209348"/>
            <a:ext cx="11971203" cy="1077218"/>
          </a:xfrm>
          <a:prstGeom prst="rect">
            <a:avLst/>
          </a:prstGeom>
          <a:noFill/>
        </p:spPr>
        <p:txBody>
          <a:bodyPr wrap="square">
            <a:spAutoFit/>
          </a:bodyPr>
          <a:lstStyle/>
          <a:p>
            <a:pPr algn="just"/>
            <a:r>
              <a:rPr lang="en-US" sz="3200">
                <a:solidFill>
                  <a:srgbClr val="0070C0"/>
                </a:solidFill>
                <a:latin typeface="Times New Roman" panose="02020603050405020304" pitchFamily="18" charset="0"/>
                <a:cs typeface="Times New Roman" panose="02020603050405020304" pitchFamily="18" charset="0"/>
              </a:rPr>
              <a:t>- Mâu thuẫn giữa toàn thể dân tộc Việt Nam với đế quốc và tay sai trở nên gay gắt.</a:t>
            </a:r>
            <a:endParaRPr lang="vi-VN" sz="320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071624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328"/>
        <p:cNvGrpSpPr/>
        <p:nvPr/>
      </p:nvGrpSpPr>
      <p:grpSpPr>
        <a:xfrm>
          <a:off x="0" y="0"/>
          <a:ext cx="0" cy="0"/>
          <a:chOff x="0" y="0"/>
          <a:chExt cx="0" cy="0"/>
        </a:xfrm>
      </p:grpSpPr>
      <p:grpSp>
        <p:nvGrpSpPr>
          <p:cNvPr id="331" name="Google Shape;331;p41"/>
          <p:cNvGrpSpPr/>
          <p:nvPr/>
        </p:nvGrpSpPr>
        <p:grpSpPr>
          <a:xfrm rot="2925974" flipH="1">
            <a:off x="10489432" y="-831297"/>
            <a:ext cx="2415581" cy="2341679"/>
            <a:chOff x="-27619" y="-85186"/>
            <a:chExt cx="1786567" cy="1731908"/>
          </a:xfrm>
        </p:grpSpPr>
        <p:sp>
          <p:nvSpPr>
            <p:cNvPr id="332" name="Google Shape;332;p41"/>
            <p:cNvSpPr/>
            <p:nvPr/>
          </p:nvSpPr>
          <p:spPr>
            <a:xfrm rot="356449">
              <a:off x="782262" y="159086"/>
              <a:ext cx="137628" cy="31293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3" name="Google Shape;333;p41"/>
            <p:cNvSpPr/>
            <p:nvPr/>
          </p:nvSpPr>
          <p:spPr>
            <a:xfrm rot="-9612816">
              <a:off x="349308" y="163306"/>
              <a:ext cx="133330" cy="40868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4" name="Google Shape;334;p41"/>
            <p:cNvSpPr/>
            <p:nvPr/>
          </p:nvSpPr>
          <p:spPr>
            <a:xfrm rot="8610207">
              <a:off x="828552" y="282207"/>
              <a:ext cx="458974" cy="360174"/>
            </a:xfrm>
            <a:custGeom>
              <a:avLst/>
              <a:gdLst/>
              <a:ahLst/>
              <a:cxnLst/>
              <a:rect l="l" t="t" r="r" b="b"/>
              <a:pathLst>
                <a:path w="14991" h="11764" extrusionOk="0">
                  <a:moveTo>
                    <a:pt x="1" y="1"/>
                  </a:moveTo>
                  <a:cubicBezTo>
                    <a:pt x="264" y="3310"/>
                    <a:pt x="1842" y="6378"/>
                    <a:pt x="4384" y="8504"/>
                  </a:cubicBezTo>
                  <a:cubicBezTo>
                    <a:pt x="6048" y="9900"/>
                    <a:pt x="9331" y="11764"/>
                    <a:pt x="11888" y="11764"/>
                  </a:cubicBezTo>
                  <a:cubicBezTo>
                    <a:pt x="12261" y="11764"/>
                    <a:pt x="12618" y="11724"/>
                    <a:pt x="12953" y="11638"/>
                  </a:cubicBezTo>
                  <a:cubicBezTo>
                    <a:pt x="14991" y="11134"/>
                    <a:pt x="13259" y="9928"/>
                    <a:pt x="12164" y="8657"/>
                  </a:cubicBezTo>
                  <a:cubicBezTo>
                    <a:pt x="10937" y="7211"/>
                    <a:pt x="9600" y="5852"/>
                    <a:pt x="8197" y="4581"/>
                  </a:cubicBezTo>
                  <a:cubicBezTo>
                    <a:pt x="5808" y="2477"/>
                    <a:pt x="3069" y="768"/>
                    <a:pt x="1"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5" name="Google Shape;335;p41"/>
            <p:cNvSpPr/>
            <p:nvPr/>
          </p:nvSpPr>
          <p:spPr>
            <a:xfrm rot="8100000">
              <a:off x="184927" y="50015"/>
              <a:ext cx="631236" cy="600726"/>
            </a:xfrm>
            <a:custGeom>
              <a:avLst/>
              <a:gdLst/>
              <a:ahLst/>
              <a:cxnLst/>
              <a:rect l="l" t="t" r="r" b="b"/>
              <a:pathLst>
                <a:path w="16262" h="15476" extrusionOk="0">
                  <a:moveTo>
                    <a:pt x="16262" y="1"/>
                  </a:moveTo>
                  <a:cubicBezTo>
                    <a:pt x="13238" y="1513"/>
                    <a:pt x="10433" y="3419"/>
                    <a:pt x="7934" y="5699"/>
                  </a:cubicBezTo>
                  <a:cubicBezTo>
                    <a:pt x="5765" y="7671"/>
                    <a:pt x="3836" y="9906"/>
                    <a:pt x="2214" y="12317"/>
                  </a:cubicBezTo>
                  <a:cubicBezTo>
                    <a:pt x="1930" y="12733"/>
                    <a:pt x="1" y="15275"/>
                    <a:pt x="834" y="15473"/>
                  </a:cubicBezTo>
                  <a:cubicBezTo>
                    <a:pt x="842" y="15475"/>
                    <a:pt x="851" y="15476"/>
                    <a:pt x="860" y="15476"/>
                  </a:cubicBezTo>
                  <a:cubicBezTo>
                    <a:pt x="1350" y="15476"/>
                    <a:pt x="2835" y="12638"/>
                    <a:pt x="3222" y="12207"/>
                  </a:cubicBezTo>
                  <a:cubicBezTo>
                    <a:pt x="8504" y="6466"/>
                    <a:pt x="9381" y="5633"/>
                    <a:pt x="16262"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6" name="Google Shape;336;p41"/>
            <p:cNvSpPr/>
            <p:nvPr/>
          </p:nvSpPr>
          <p:spPr>
            <a:xfrm rot="8100000">
              <a:off x="692405" y="-163300"/>
              <a:ext cx="210153" cy="1061829"/>
            </a:xfrm>
            <a:custGeom>
              <a:avLst/>
              <a:gdLst/>
              <a:ahLst/>
              <a:cxnLst/>
              <a:rect l="l" t="t" r="r" b="b"/>
              <a:pathLst>
                <a:path w="5414" h="27355" extrusionOk="0">
                  <a:moveTo>
                    <a:pt x="4060" y="1"/>
                  </a:moveTo>
                  <a:cubicBezTo>
                    <a:pt x="2191" y="1"/>
                    <a:pt x="2896" y="6640"/>
                    <a:pt x="3091" y="7763"/>
                  </a:cubicBezTo>
                  <a:cubicBezTo>
                    <a:pt x="3398" y="9428"/>
                    <a:pt x="3967" y="11094"/>
                    <a:pt x="3989" y="12781"/>
                  </a:cubicBezTo>
                  <a:cubicBezTo>
                    <a:pt x="4033" y="14644"/>
                    <a:pt x="3463" y="16463"/>
                    <a:pt x="2893" y="18238"/>
                  </a:cubicBezTo>
                  <a:lnTo>
                    <a:pt x="1" y="27355"/>
                  </a:lnTo>
                  <a:cubicBezTo>
                    <a:pt x="1075" y="26522"/>
                    <a:pt x="1644" y="25207"/>
                    <a:pt x="2192" y="23958"/>
                  </a:cubicBezTo>
                  <a:cubicBezTo>
                    <a:pt x="3310" y="21306"/>
                    <a:pt x="4428" y="18611"/>
                    <a:pt x="5085" y="15806"/>
                  </a:cubicBezTo>
                  <a:cubicBezTo>
                    <a:pt x="5304" y="14929"/>
                    <a:pt x="5414" y="14052"/>
                    <a:pt x="5392" y="13154"/>
                  </a:cubicBezTo>
                  <a:cubicBezTo>
                    <a:pt x="5304" y="11992"/>
                    <a:pt x="4888" y="10875"/>
                    <a:pt x="4537" y="9757"/>
                  </a:cubicBezTo>
                  <a:cubicBezTo>
                    <a:pt x="3551" y="6404"/>
                    <a:pt x="3945" y="3402"/>
                    <a:pt x="4143" y="5"/>
                  </a:cubicBezTo>
                  <a:cubicBezTo>
                    <a:pt x="4115" y="2"/>
                    <a:pt x="4087" y="1"/>
                    <a:pt x="406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7" name="Google Shape;337;p41"/>
            <p:cNvSpPr/>
            <p:nvPr/>
          </p:nvSpPr>
          <p:spPr>
            <a:xfrm rot="8100000">
              <a:off x="110063" y="762111"/>
              <a:ext cx="780952" cy="712906"/>
            </a:xfrm>
            <a:custGeom>
              <a:avLst/>
              <a:gdLst/>
              <a:ahLst/>
              <a:cxnLst/>
              <a:rect l="l" t="t" r="r" b="b"/>
              <a:pathLst>
                <a:path w="20119" h="18366" extrusionOk="0">
                  <a:moveTo>
                    <a:pt x="20118" y="1"/>
                  </a:moveTo>
                  <a:lnTo>
                    <a:pt x="20118" y="1"/>
                  </a:lnTo>
                  <a:cubicBezTo>
                    <a:pt x="14859" y="2148"/>
                    <a:pt x="9972" y="5348"/>
                    <a:pt x="6356" y="9709"/>
                  </a:cubicBezTo>
                  <a:cubicBezTo>
                    <a:pt x="4077" y="12470"/>
                    <a:pt x="2236" y="15582"/>
                    <a:pt x="0" y="18366"/>
                  </a:cubicBezTo>
                  <a:cubicBezTo>
                    <a:pt x="1995" y="17533"/>
                    <a:pt x="4077" y="16503"/>
                    <a:pt x="6137" y="15692"/>
                  </a:cubicBezTo>
                  <a:cubicBezTo>
                    <a:pt x="9599" y="14355"/>
                    <a:pt x="12887" y="12470"/>
                    <a:pt x="15472" y="9819"/>
                  </a:cubicBezTo>
                  <a:cubicBezTo>
                    <a:pt x="18058" y="7167"/>
                    <a:pt x="19877" y="3683"/>
                    <a:pt x="2011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8" name="Google Shape;338;p41"/>
            <p:cNvSpPr/>
            <p:nvPr/>
          </p:nvSpPr>
          <p:spPr>
            <a:xfrm rot="8100000">
              <a:off x="1149667" y="636926"/>
              <a:ext cx="366701" cy="838012"/>
            </a:xfrm>
            <a:custGeom>
              <a:avLst/>
              <a:gdLst/>
              <a:ahLst/>
              <a:cxnLst/>
              <a:rect l="l" t="t" r="r" b="b"/>
              <a:pathLst>
                <a:path w="9447" h="21589" extrusionOk="0">
                  <a:moveTo>
                    <a:pt x="8197" y="0"/>
                  </a:moveTo>
                  <a:lnTo>
                    <a:pt x="8197" y="0"/>
                  </a:lnTo>
                  <a:cubicBezTo>
                    <a:pt x="6992" y="1162"/>
                    <a:pt x="5896" y="2433"/>
                    <a:pt x="4954" y="3792"/>
                  </a:cubicBezTo>
                  <a:cubicBezTo>
                    <a:pt x="2740" y="6991"/>
                    <a:pt x="1381" y="10673"/>
                    <a:pt x="943" y="14508"/>
                  </a:cubicBezTo>
                  <a:cubicBezTo>
                    <a:pt x="768" y="16042"/>
                    <a:pt x="1" y="21477"/>
                    <a:pt x="2258" y="21587"/>
                  </a:cubicBezTo>
                  <a:cubicBezTo>
                    <a:pt x="2289" y="21588"/>
                    <a:pt x="2319" y="21589"/>
                    <a:pt x="2349" y="21589"/>
                  </a:cubicBezTo>
                  <a:cubicBezTo>
                    <a:pt x="4346" y="21589"/>
                    <a:pt x="5974" y="18781"/>
                    <a:pt x="6816" y="17335"/>
                  </a:cubicBezTo>
                  <a:cubicBezTo>
                    <a:pt x="7320" y="16480"/>
                    <a:pt x="7715" y="15560"/>
                    <a:pt x="8000" y="14596"/>
                  </a:cubicBezTo>
                  <a:cubicBezTo>
                    <a:pt x="9446" y="9709"/>
                    <a:pt x="8482" y="4734"/>
                    <a:pt x="8197"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9" name="Google Shape;339;p41"/>
            <p:cNvSpPr/>
            <p:nvPr/>
          </p:nvSpPr>
          <p:spPr>
            <a:xfrm rot="8100000">
              <a:off x="615728" y="518363"/>
              <a:ext cx="221837" cy="679912"/>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grpSp>
      <p:grpSp>
        <p:nvGrpSpPr>
          <p:cNvPr id="11" name="Group 10">
            <a:extLst>
              <a:ext uri="{FF2B5EF4-FFF2-40B4-BE49-F238E27FC236}">
                <a16:creationId xmlns:a16="http://schemas.microsoft.com/office/drawing/2014/main" id="{3820CB9A-D774-8295-C97D-2B9961A5D19B}"/>
              </a:ext>
            </a:extLst>
          </p:cNvPr>
          <p:cNvGrpSpPr/>
          <p:nvPr/>
        </p:nvGrpSpPr>
        <p:grpSpPr>
          <a:xfrm>
            <a:off x="-155026" y="0"/>
            <a:ext cx="11805387" cy="713984"/>
            <a:chOff x="-134488" y="0"/>
            <a:chExt cx="11805387" cy="848628"/>
          </a:xfrm>
        </p:grpSpPr>
        <p:sp>
          <p:nvSpPr>
            <p:cNvPr id="5" name="Arrow: Pentagon 4">
              <a:extLst>
                <a:ext uri="{FF2B5EF4-FFF2-40B4-BE49-F238E27FC236}">
                  <a16:creationId xmlns:a16="http://schemas.microsoft.com/office/drawing/2014/main" id="{839EEED6-6039-AC4D-5FA1-802E8AAAD6EA}"/>
                </a:ext>
              </a:extLst>
            </p:cNvPr>
            <p:cNvSpPr/>
            <p:nvPr/>
          </p:nvSpPr>
          <p:spPr>
            <a:xfrm>
              <a:off x="0" y="0"/>
              <a:ext cx="11472999" cy="848628"/>
            </a:xfrm>
            <a:prstGeom prst="homePlate">
              <a:avLst/>
            </a:prstGeom>
            <a:solidFill>
              <a:schemeClr val="accent4"/>
            </a:solid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8CC63F"/>
                </a:solidFill>
                <a:effectLst/>
                <a:uLnTx/>
                <a:uFillTx/>
                <a:latin typeface="Arial"/>
                <a:ea typeface="+mn-ea"/>
                <a:cs typeface="+mn-cs"/>
              </a:endParaRPr>
            </a:p>
          </p:txBody>
        </p:sp>
        <p:sp>
          <p:nvSpPr>
            <p:cNvPr id="7" name="TextBox 6">
              <a:extLst>
                <a:ext uri="{FF2B5EF4-FFF2-40B4-BE49-F238E27FC236}">
                  <a16:creationId xmlns:a16="http://schemas.microsoft.com/office/drawing/2014/main" id="{23DE485B-7D06-43AF-44AF-30E46504D788}"/>
                </a:ext>
              </a:extLst>
            </p:cNvPr>
            <p:cNvSpPr txBox="1"/>
            <p:nvPr/>
          </p:nvSpPr>
          <p:spPr>
            <a:xfrm>
              <a:off x="-134488" y="130226"/>
              <a:ext cx="11805387" cy="69505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黑体"/>
                  <a:cs typeface="Times New Roman" panose="02020603050405020304" pitchFamily="18" charset="0"/>
                </a:rPr>
                <a:t>BÀI </a:t>
              </a:r>
              <a:r>
                <a:rPr lang="en-US" sz="3200" b="1">
                  <a:solidFill>
                    <a:srgbClr val="FF0000"/>
                  </a:solidFill>
                  <a:latin typeface="Times New Roman" panose="02020603050405020304" pitchFamily="18" charset="0"/>
                  <a:ea typeface="黑体"/>
                  <a:cs typeface="Times New Roman" panose="02020603050405020304" pitchFamily="18" charset="0"/>
                </a:rPr>
                <a:t>8</a:t>
              </a: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黑体"/>
                  <a:cs typeface="Times New Roman" panose="02020603050405020304" pitchFamily="18" charset="0"/>
                </a:rPr>
                <a:t>: </a:t>
              </a:r>
              <a:r>
                <a:rPr kumimoji="0" lang="vi-VN" sz="3200" b="1" i="0" u="none" strike="noStrike" kern="1200" cap="none" spc="0" normalizeH="0" baseline="0" noProof="0">
                  <a:ln>
                    <a:noFill/>
                  </a:ln>
                  <a:solidFill>
                    <a:srgbClr val="FF0000"/>
                  </a:solidFill>
                  <a:effectLst/>
                  <a:uLnTx/>
                  <a:uFillTx/>
                  <a:latin typeface="Times New Roman" panose="02020603050405020304" pitchFamily="18" charset="0"/>
                  <a:ea typeface="黑体"/>
                  <a:cs typeface="Times New Roman" panose="02020603050405020304" pitchFamily="18" charset="0"/>
                </a:rPr>
                <a:t>CÁCH MẠNG THÁNG TÁM NĂM 1945 </a:t>
              </a:r>
            </a:p>
          </p:txBody>
        </p:sp>
      </p:grpSp>
      <p:sp>
        <p:nvSpPr>
          <p:cNvPr id="18" name="TextBox 17">
            <a:extLst>
              <a:ext uri="{FF2B5EF4-FFF2-40B4-BE49-F238E27FC236}">
                <a16:creationId xmlns:a16="http://schemas.microsoft.com/office/drawing/2014/main" id="{FE58D306-C83D-F560-0674-40B3CBD651FB}"/>
              </a:ext>
            </a:extLst>
          </p:cNvPr>
          <p:cNvSpPr txBox="1"/>
          <p:nvPr/>
        </p:nvSpPr>
        <p:spPr>
          <a:xfrm>
            <a:off x="-20538" y="851857"/>
            <a:ext cx="11002863"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黑体"/>
                <a:cs typeface="Times New Roman" panose="02020603050405020304" pitchFamily="18" charset="0"/>
              </a:rPr>
              <a:t>2. </a:t>
            </a:r>
            <a:r>
              <a:rPr kumimoji="0" lang="vi-VN" sz="3200" b="1" i="0" u="none" strike="noStrike" kern="1200" cap="none" spc="0" normalizeH="0" baseline="0" noProof="0">
                <a:ln>
                  <a:noFill/>
                </a:ln>
                <a:solidFill>
                  <a:srgbClr val="FF0000"/>
                </a:solidFill>
                <a:effectLst/>
                <a:uLnTx/>
                <a:uFillTx/>
                <a:latin typeface="Times New Roman" panose="02020603050405020304" pitchFamily="18" charset="0"/>
                <a:ea typeface="黑体"/>
                <a:cs typeface="Times New Roman" panose="02020603050405020304" pitchFamily="18" charset="0"/>
              </a:rPr>
              <a:t>Công cuộc chuẩn bị tiến tới khởi nghĩa giành chính quyền trong toàn quốc</a:t>
            </a:r>
          </a:p>
        </p:txBody>
      </p:sp>
      <p:pic>
        <p:nvPicPr>
          <p:cNvPr id="2" name="Picture 1">
            <a:extLst>
              <a:ext uri="{FF2B5EF4-FFF2-40B4-BE49-F238E27FC236}">
                <a16:creationId xmlns:a16="http://schemas.microsoft.com/office/drawing/2014/main" id="{5C11306F-BF7B-B943-170A-E4F8FAAA6C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pic>
        <p:nvPicPr>
          <p:cNvPr id="4" name="Picture 3">
            <a:extLst>
              <a:ext uri="{FF2B5EF4-FFF2-40B4-BE49-F238E27FC236}">
                <a16:creationId xmlns:a16="http://schemas.microsoft.com/office/drawing/2014/main" id="{83731FA3-0AA3-140D-5A2D-E5ECEF4D1A3B}"/>
              </a:ext>
            </a:extLst>
          </p:cNvPr>
          <p:cNvPicPr>
            <a:picLocks noChangeAspect="1"/>
          </p:cNvPicPr>
          <p:nvPr/>
        </p:nvPicPr>
        <p:blipFill>
          <a:blip r:embed="rId4"/>
          <a:stretch>
            <a:fillRect/>
          </a:stretch>
        </p:blipFill>
        <p:spPr>
          <a:xfrm>
            <a:off x="1380335" y="-1733722"/>
            <a:ext cx="9431329" cy="1981372"/>
          </a:xfrm>
          <a:prstGeom prst="rect">
            <a:avLst/>
          </a:prstGeom>
        </p:spPr>
      </p:pic>
      <p:pic>
        <p:nvPicPr>
          <p:cNvPr id="3" name="Picture 2">
            <a:extLst>
              <a:ext uri="{FF2B5EF4-FFF2-40B4-BE49-F238E27FC236}">
                <a16:creationId xmlns:a16="http://schemas.microsoft.com/office/drawing/2014/main" id="{907EDADF-D8FA-28E1-69A2-416DCE40B5FF}"/>
              </a:ext>
            </a:extLst>
          </p:cNvPr>
          <p:cNvPicPr>
            <a:picLocks noChangeAspect="1"/>
          </p:cNvPicPr>
          <p:nvPr/>
        </p:nvPicPr>
        <p:blipFill>
          <a:blip r:embed="rId5"/>
          <a:stretch>
            <a:fillRect/>
          </a:stretch>
        </p:blipFill>
        <p:spPr>
          <a:xfrm>
            <a:off x="6011675" y="1570318"/>
            <a:ext cx="5959527" cy="5149566"/>
          </a:xfrm>
          <a:prstGeom prst="ellipse">
            <a:avLst/>
          </a:prstGeom>
        </p:spPr>
      </p:pic>
      <p:sp>
        <p:nvSpPr>
          <p:cNvPr id="6" name="TextBox 5">
            <a:extLst>
              <a:ext uri="{FF2B5EF4-FFF2-40B4-BE49-F238E27FC236}">
                <a16:creationId xmlns:a16="http://schemas.microsoft.com/office/drawing/2014/main" id="{66E144CE-3951-6BF9-625C-BFBA335C27ED}"/>
              </a:ext>
            </a:extLst>
          </p:cNvPr>
          <p:cNvSpPr txBox="1"/>
          <p:nvPr/>
        </p:nvSpPr>
        <p:spPr>
          <a:xfrm>
            <a:off x="477643" y="3156688"/>
            <a:ext cx="5003250" cy="2123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70C0"/>
                </a:solidFill>
                <a:effectLst/>
                <a:uLnTx/>
                <a:uFillTx/>
                <a:latin typeface="Times New Roman" panose="02020603050405020304" pitchFamily="18" charset="0"/>
                <a:ea typeface="黑体"/>
                <a:cs typeface="Times New Roman" panose="02020603050405020304" pitchFamily="18" charset="0"/>
              </a:rPr>
              <a:t>Hoạt động nhóm hoàn thành phiếu học tập sau</a:t>
            </a:r>
            <a:endParaRPr kumimoji="0" lang="vi-VN" sz="4400" b="1" i="0" u="none" strike="noStrike" kern="1200" cap="none" spc="0" normalizeH="0" baseline="0" noProof="0">
              <a:ln>
                <a:noFill/>
              </a:ln>
              <a:solidFill>
                <a:srgbClr val="0070C0"/>
              </a:solidFill>
              <a:effectLst/>
              <a:uLnTx/>
              <a:uFillTx/>
              <a:latin typeface="Times New Roman" panose="02020603050405020304" pitchFamily="18" charset="0"/>
              <a:ea typeface="黑体"/>
              <a:cs typeface="Times New Roman" panose="02020603050405020304" pitchFamily="18" charset="0"/>
            </a:endParaRPr>
          </a:p>
        </p:txBody>
      </p:sp>
      <p:sp>
        <p:nvSpPr>
          <p:cNvPr id="8" name="TextBox 7">
            <a:extLst>
              <a:ext uri="{FF2B5EF4-FFF2-40B4-BE49-F238E27FC236}">
                <a16:creationId xmlns:a16="http://schemas.microsoft.com/office/drawing/2014/main" id="{2B19F2FD-88F6-51F3-C3AE-290508E8F389}"/>
              </a:ext>
            </a:extLst>
          </p:cNvPr>
          <p:cNvSpPr txBox="1"/>
          <p:nvPr/>
        </p:nvSpPr>
        <p:spPr>
          <a:xfrm>
            <a:off x="142183" y="1900184"/>
            <a:ext cx="6201468"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黑体"/>
                <a:cs typeface="Times New Roman" panose="02020603050405020304" pitchFamily="18" charset="0"/>
              </a:rPr>
              <a:t>a. </a:t>
            </a:r>
            <a:r>
              <a:rPr kumimoji="0" lang="vi-VN" sz="3200" b="1" i="0" u="none" strike="noStrike" kern="1200" cap="none" spc="0" normalizeH="0" baseline="0" noProof="0">
                <a:ln>
                  <a:noFill/>
                </a:ln>
                <a:solidFill>
                  <a:srgbClr val="FF0000"/>
                </a:solidFill>
                <a:effectLst/>
                <a:uLnTx/>
                <a:uFillTx/>
                <a:latin typeface="Times New Roman" panose="02020603050405020304" pitchFamily="18" charset="0"/>
                <a:ea typeface="黑体"/>
                <a:cs typeface="Times New Roman" panose="02020603050405020304" pitchFamily="18" charset="0"/>
              </a:rPr>
              <a:t>Sự chuyển hướng chiến lược của đảng</a:t>
            </a: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黑体"/>
                <a:cs typeface="Times New Roman" panose="02020603050405020304" pitchFamily="18" charset="0"/>
              </a:rPr>
              <a:t> Cộng sản Đông Dương</a:t>
            </a:r>
            <a:endParaRPr kumimoji="0" lang="vi-VN" sz="3200" b="1" i="0" u="none" strike="noStrike" kern="1200" cap="none" spc="0" normalizeH="0" baseline="0" noProof="0">
              <a:ln>
                <a:noFill/>
              </a:ln>
              <a:solidFill>
                <a:srgbClr val="FF0000"/>
              </a:solidFill>
              <a:effectLst/>
              <a:uLnTx/>
              <a:uFillTx/>
              <a:latin typeface="Times New Roman" panose="02020603050405020304" pitchFamily="18" charset="0"/>
              <a:ea typeface="黑体"/>
              <a:cs typeface="Times New Roman" panose="02020603050405020304" pitchFamily="18" charset="0"/>
            </a:endParaRPr>
          </a:p>
        </p:txBody>
      </p:sp>
    </p:spTree>
    <p:extLst>
      <p:ext uri="{BB962C8B-B14F-4D97-AF65-F5344CB8AC3E}">
        <p14:creationId xmlns:p14="http://schemas.microsoft.com/office/powerpoint/2010/main" val="495572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World War II- From the Frontlines - Official Trailer - Netflix (1)">
            <a:hlinkClick r:id="" action="ppaction://media"/>
            <a:extLst>
              <a:ext uri="{FF2B5EF4-FFF2-40B4-BE49-F238E27FC236}">
                <a16:creationId xmlns:a16="http://schemas.microsoft.com/office/drawing/2014/main" id="{7F1D8DD2-1507-2533-5554-264256A7575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1"/>
            <a:ext cx="12125325" cy="6248401"/>
          </a:xfrm>
          <a:prstGeom prst="rect">
            <a:avLst/>
          </a:prstGeom>
        </p:spPr>
      </p:pic>
      <p:sp>
        <p:nvSpPr>
          <p:cNvPr id="3" name="Rectangle: Rounded Corners 2">
            <a:extLst>
              <a:ext uri="{FF2B5EF4-FFF2-40B4-BE49-F238E27FC236}">
                <a16:creationId xmlns:a16="http://schemas.microsoft.com/office/drawing/2014/main" id="{3D75FBCE-8470-7507-704B-E53F41F097F2}"/>
              </a:ext>
            </a:extLst>
          </p:cNvPr>
          <p:cNvSpPr/>
          <p:nvPr/>
        </p:nvSpPr>
        <p:spPr>
          <a:xfrm>
            <a:off x="-1" y="6248400"/>
            <a:ext cx="12125325" cy="60960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600">
                <a:latin typeface="Times New Roman" panose="02020603050405020304" pitchFamily="18" charset="0"/>
                <a:cs typeface="Times New Roman" panose="02020603050405020304" pitchFamily="18" charset="0"/>
              </a:rPr>
              <a:t>Xem video và cho biết đây là cuộc chiến tranh nào trong lịch sử</a:t>
            </a:r>
          </a:p>
        </p:txBody>
      </p:sp>
    </p:spTree>
    <p:extLst>
      <p:ext uri="{BB962C8B-B14F-4D97-AF65-F5344CB8AC3E}">
        <p14:creationId xmlns:p14="http://schemas.microsoft.com/office/powerpoint/2010/main" val="28175713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2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D5EA9A9E-2C93-229C-3E19-9CD67C1D936D}"/>
              </a:ext>
            </a:extLst>
          </p:cNvPr>
          <p:cNvGraphicFramePr>
            <a:graphicFrameLocks noGrp="1"/>
          </p:cNvGraphicFramePr>
          <p:nvPr>
            <p:extLst>
              <p:ext uri="{D42A27DB-BD31-4B8C-83A1-F6EECF244321}">
                <p14:modId xmlns:p14="http://schemas.microsoft.com/office/powerpoint/2010/main" val="2890965561"/>
              </p:ext>
            </p:extLst>
          </p:nvPr>
        </p:nvGraphicFramePr>
        <p:xfrm>
          <a:off x="-2" y="658173"/>
          <a:ext cx="12192001" cy="6199826"/>
        </p:xfrm>
        <a:graphic>
          <a:graphicData uri="http://schemas.openxmlformats.org/drawingml/2006/table">
            <a:tbl>
              <a:tblPr firstRow="1" bandRow="1">
                <a:tableStyleId>{10A1B5D5-9B99-4C35-A422-299274C87663}</a:tableStyleId>
              </a:tblPr>
              <a:tblGrid>
                <a:gridCol w="2243868">
                  <a:extLst>
                    <a:ext uri="{9D8B030D-6E8A-4147-A177-3AD203B41FA5}">
                      <a16:colId xmlns:a16="http://schemas.microsoft.com/office/drawing/2014/main" val="3263016528"/>
                    </a:ext>
                  </a:extLst>
                </a:gridCol>
                <a:gridCol w="9948133">
                  <a:extLst>
                    <a:ext uri="{9D8B030D-6E8A-4147-A177-3AD203B41FA5}">
                      <a16:colId xmlns:a16="http://schemas.microsoft.com/office/drawing/2014/main" val="2298297334"/>
                    </a:ext>
                  </a:extLst>
                </a:gridCol>
              </a:tblGrid>
              <a:tr h="847541">
                <a:tc gridSpan="2">
                  <a:txBody>
                    <a:bodyPr/>
                    <a:lstStyle/>
                    <a:p>
                      <a:pPr algn="ctr"/>
                      <a:r>
                        <a:rPr lang="vi-VN" sz="2400" dirty="0">
                          <a:latin typeface="Times New Roman" panose="02020603050405020304" pitchFamily="18" charset="0"/>
                          <a:cs typeface="Times New Roman" panose="02020603050405020304" pitchFamily="18" charset="0"/>
                        </a:rPr>
                        <a:t>HỘI NGHỊ BAN CHẤP HÀNH TRUNG ƯƠNG ĐẢNG</a:t>
                      </a:r>
                      <a:r>
                        <a:rPr lang="en-US" sz="2400" dirty="0">
                          <a:latin typeface="Times New Roman" panose="02020603050405020304" pitchFamily="18" charset="0"/>
                          <a:cs typeface="Times New Roman" panose="02020603050405020304" pitchFamily="18" charset="0"/>
                        </a:rPr>
                        <a:t> CỘNG</a:t>
                      </a:r>
                      <a:r>
                        <a:rPr lang="vi-VN" sz="2400" dirty="0">
                          <a:latin typeface="Times New Roman" panose="02020603050405020304" pitchFamily="18" charset="0"/>
                          <a:cs typeface="Times New Roman" panose="02020603050405020304" pitchFamily="18" charset="0"/>
                        </a:rPr>
                        <a:t> SẢN ĐÔNG DƯƠNG LẦN THỨ 8</a:t>
                      </a:r>
                      <a:r>
                        <a:rPr lang="en-US" sz="2400">
                          <a:latin typeface="Times New Roman" panose="02020603050405020304" pitchFamily="18" charset="0"/>
                          <a:cs typeface="Times New Roman" panose="02020603050405020304" pitchFamily="18" charset="0"/>
                        </a:rPr>
                        <a:t> (</a:t>
                      </a:r>
                      <a:r>
                        <a:rPr lang="en-US" sz="2400" smtClean="0">
                          <a:latin typeface="Times New Roman" panose="02020603050405020304" pitchFamily="18" charset="0"/>
                          <a:cs typeface="Times New Roman" panose="02020603050405020304" pitchFamily="18" charset="0"/>
                        </a:rPr>
                        <a:t>5/1941)</a:t>
                      </a:r>
                      <a:endParaRPr lang="en-US" sz="24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62750278"/>
                  </a:ext>
                </a:extLst>
              </a:tr>
              <a:tr h="1250458">
                <a:tc>
                  <a:txBody>
                    <a:bodyPr/>
                    <a:lstStyle/>
                    <a:p>
                      <a:pPr algn="ctr"/>
                      <a:r>
                        <a:rPr lang="en-US" sz="3200">
                          <a:latin typeface="Times New Roman" panose="02020603050405020304" pitchFamily="18" charset="0"/>
                          <a:cs typeface="Times New Roman" panose="02020603050405020304" pitchFamily="18" charset="0"/>
                        </a:rPr>
                        <a:t>Thời gian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17138"/>
                  </a:ext>
                </a:extLst>
              </a:tr>
              <a:tr h="1250458">
                <a:tc>
                  <a:txBody>
                    <a:bodyPr/>
                    <a:lstStyle/>
                    <a:p>
                      <a:pPr algn="ctr"/>
                      <a:r>
                        <a:rPr lang="en-US" sz="3200">
                          <a:latin typeface="Times New Roman" panose="02020603050405020304" pitchFamily="18" charset="0"/>
                          <a:cs typeface="Times New Roman" panose="02020603050405020304" pitchFamily="18" charset="0"/>
                        </a:rPr>
                        <a:t>Người chủ trì</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56079259"/>
                  </a:ext>
                </a:extLst>
              </a:tr>
              <a:tr h="1250458">
                <a:tc>
                  <a:txBody>
                    <a:bodyPr/>
                    <a:lstStyle/>
                    <a:p>
                      <a:pPr algn="ctr"/>
                      <a:r>
                        <a:rPr lang="en-US" sz="3200">
                          <a:latin typeface="Times New Roman" panose="02020603050405020304" pitchFamily="18" charset="0"/>
                          <a:cs typeface="Times New Roman" panose="02020603050405020304" pitchFamily="18" charset="0"/>
                        </a:rPr>
                        <a:t>Nhiệm vụ</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97651688"/>
                  </a:ext>
                </a:extLst>
              </a:tr>
              <a:tr h="1600911">
                <a:tc>
                  <a:txBody>
                    <a:bodyPr/>
                    <a:lstStyle/>
                    <a:p>
                      <a:pPr algn="ctr"/>
                      <a:r>
                        <a:rPr lang="en-US" sz="3200">
                          <a:latin typeface="Times New Roman" panose="02020603050405020304" pitchFamily="18" charset="0"/>
                          <a:cs typeface="Times New Roman" panose="02020603050405020304" pitchFamily="18" charset="0"/>
                        </a:rPr>
                        <a:t>P</a:t>
                      </a:r>
                      <a:r>
                        <a:rPr lang="vi-VN" sz="3200">
                          <a:latin typeface="Times New Roman" panose="02020603050405020304" pitchFamily="18" charset="0"/>
                          <a:cs typeface="Times New Roman" panose="02020603050405020304" pitchFamily="18" charset="0"/>
                        </a:rPr>
                        <a:t>hương pháp đấu tranh</a:t>
                      </a:r>
                      <a:endParaRPr lang="en-US"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94036705"/>
                  </a:ext>
                </a:extLst>
              </a:tr>
            </a:tbl>
          </a:graphicData>
        </a:graphic>
      </p:graphicFrame>
      <p:sp>
        <p:nvSpPr>
          <p:cNvPr id="5" name="Rectangle 4">
            <a:extLst>
              <a:ext uri="{FF2B5EF4-FFF2-40B4-BE49-F238E27FC236}">
                <a16:creationId xmlns:a16="http://schemas.microsoft.com/office/drawing/2014/main" id="{18A24DE6-A6D2-05EB-F6E2-5A3D6CCDF762}"/>
              </a:ext>
            </a:extLst>
          </p:cNvPr>
          <p:cNvSpPr/>
          <p:nvPr/>
        </p:nvSpPr>
        <p:spPr>
          <a:xfrm>
            <a:off x="4310456" y="118003"/>
            <a:ext cx="3437736"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PHIẾU HỌC TẬP</a:t>
            </a:r>
          </a:p>
        </p:txBody>
      </p:sp>
      <p:pic>
        <p:nvPicPr>
          <p:cNvPr id="2" name="Picture 1">
            <a:extLst>
              <a:ext uri="{FF2B5EF4-FFF2-40B4-BE49-F238E27FC236}">
                <a16:creationId xmlns:a16="http://schemas.microsoft.com/office/drawing/2014/main" id="{1AFF8A65-A1BD-CF05-F3DD-0E262456107D}"/>
              </a:ext>
            </a:extLst>
          </p:cNvPr>
          <p:cNvPicPr>
            <a:picLocks noChangeAspect="1"/>
          </p:cNvPicPr>
          <p:nvPr/>
        </p:nvPicPr>
        <p:blipFill>
          <a:blip r:embed="rId2"/>
          <a:stretch>
            <a:fillRect/>
          </a:stretch>
        </p:blipFill>
        <p:spPr>
          <a:xfrm>
            <a:off x="1104110" y="7034217"/>
            <a:ext cx="9431329" cy="1981372"/>
          </a:xfrm>
          <a:prstGeom prst="rect">
            <a:avLst/>
          </a:prstGeom>
        </p:spPr>
      </p:pic>
    </p:spTree>
    <p:extLst>
      <p:ext uri="{BB962C8B-B14F-4D97-AF65-F5344CB8AC3E}">
        <p14:creationId xmlns:p14="http://schemas.microsoft.com/office/powerpoint/2010/main" val="40541923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ội nghị trung ương lần thứu 8.mp4" descr="hội nghị trung ương lần thứu 8.mp4">
            <a:hlinkClick r:id="" action="ppaction://media"/>
            <a:extLst>
              <a:ext uri="{FF2B5EF4-FFF2-40B4-BE49-F238E27FC236}">
                <a16:creationId xmlns:a16="http://schemas.microsoft.com/office/drawing/2014/main" id="{4D7D520F-57F5-D844-B593-31F6FE50B11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F02A268E-CBFE-BAB0-5656-03E2761C2680}"/>
              </a:ext>
            </a:extLst>
          </p:cNvPr>
          <p:cNvPicPr>
            <a:picLocks noChangeAspect="1"/>
          </p:cNvPicPr>
          <p:nvPr/>
        </p:nvPicPr>
        <p:blipFill>
          <a:blip r:embed="rId5"/>
          <a:stretch>
            <a:fillRect/>
          </a:stretch>
        </p:blipFill>
        <p:spPr>
          <a:xfrm>
            <a:off x="1104110" y="7034217"/>
            <a:ext cx="9431329" cy="1981372"/>
          </a:xfrm>
          <a:prstGeom prst="rect">
            <a:avLst/>
          </a:prstGeom>
        </p:spPr>
      </p:pic>
    </p:spTree>
    <p:extLst>
      <p:ext uri="{BB962C8B-B14F-4D97-AF65-F5344CB8AC3E}">
        <p14:creationId xmlns:p14="http://schemas.microsoft.com/office/powerpoint/2010/main" val="4921201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2"/>
                </p:tgtEl>
              </p:cMediaNode>
            </p:video>
            <p:seq concurrent="1" nextAc="seek">
              <p:cTn id="9" restart="whenNotActive" fill="hold" evtFilter="cancelBubble" nodeType="interactiveSeq">
                <p:stCondLst>
                  <p:cond evt="onClick" delay="0">
                    <p:tgtEl>
                      <p:spTgt spid="2"/>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D5EA9A9E-2C93-229C-3E19-9CD67C1D936D}"/>
              </a:ext>
            </a:extLst>
          </p:cNvPr>
          <p:cNvGraphicFramePr>
            <a:graphicFrameLocks noGrp="1"/>
          </p:cNvGraphicFramePr>
          <p:nvPr>
            <p:extLst>
              <p:ext uri="{D42A27DB-BD31-4B8C-83A1-F6EECF244321}">
                <p14:modId xmlns:p14="http://schemas.microsoft.com/office/powerpoint/2010/main" val="1441382511"/>
              </p:ext>
            </p:extLst>
          </p:nvPr>
        </p:nvGraphicFramePr>
        <p:xfrm>
          <a:off x="19839" y="0"/>
          <a:ext cx="12172161" cy="6829425"/>
        </p:xfrm>
        <a:graphic>
          <a:graphicData uri="http://schemas.openxmlformats.org/drawingml/2006/table">
            <a:tbl>
              <a:tblPr firstRow="1" bandRow="1">
                <a:tableStyleId>{10A1B5D5-9B99-4C35-A422-299274C87663}</a:tableStyleId>
              </a:tblPr>
              <a:tblGrid>
                <a:gridCol w="2240217">
                  <a:extLst>
                    <a:ext uri="{9D8B030D-6E8A-4147-A177-3AD203B41FA5}">
                      <a16:colId xmlns:a16="http://schemas.microsoft.com/office/drawing/2014/main" val="3263016528"/>
                    </a:ext>
                  </a:extLst>
                </a:gridCol>
                <a:gridCol w="9931944">
                  <a:extLst>
                    <a:ext uri="{9D8B030D-6E8A-4147-A177-3AD203B41FA5}">
                      <a16:colId xmlns:a16="http://schemas.microsoft.com/office/drawing/2014/main" val="2298297334"/>
                    </a:ext>
                  </a:extLst>
                </a:gridCol>
              </a:tblGrid>
              <a:tr h="954278">
                <a:tc gridSpan="2">
                  <a:txBody>
                    <a:bodyPr/>
                    <a:lstStyle/>
                    <a:p>
                      <a:pPr algn="ctr"/>
                      <a:r>
                        <a:rPr lang="vi-VN" sz="2400">
                          <a:latin typeface="Times New Roman" panose="02020603050405020304" pitchFamily="18" charset="0"/>
                          <a:cs typeface="Times New Roman" panose="02020603050405020304" pitchFamily="18" charset="0"/>
                        </a:rPr>
                        <a:t>HỘI NGHỊ BAN CHẤP HÀNH TRUNG ƯƠNG ĐẢNG</a:t>
                      </a:r>
                      <a:r>
                        <a:rPr lang="en-US" sz="2400">
                          <a:latin typeface="Times New Roman" panose="02020603050405020304" pitchFamily="18" charset="0"/>
                          <a:cs typeface="Times New Roman" panose="02020603050405020304" pitchFamily="18" charset="0"/>
                        </a:rPr>
                        <a:t> CỘNG</a:t>
                      </a:r>
                      <a:r>
                        <a:rPr lang="vi-VN" sz="2400">
                          <a:latin typeface="Times New Roman" panose="02020603050405020304" pitchFamily="18" charset="0"/>
                          <a:cs typeface="Times New Roman" panose="02020603050405020304" pitchFamily="18" charset="0"/>
                        </a:rPr>
                        <a:t> SẢN ĐÔNG DƯƠNG LẦN THỨ 8</a:t>
                      </a:r>
                      <a:r>
                        <a:rPr lang="en-US" sz="2400">
                          <a:latin typeface="Times New Roman" panose="02020603050405020304" pitchFamily="18" charset="0"/>
                          <a:cs typeface="Times New Roman" panose="02020603050405020304" pitchFamily="18" charset="0"/>
                        </a:rPr>
                        <a:t> (5/1945)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62750278"/>
                  </a:ext>
                </a:extLst>
              </a:tr>
              <a:tr h="926141">
                <a:tc>
                  <a:txBody>
                    <a:bodyPr/>
                    <a:lstStyle/>
                    <a:p>
                      <a:pPr algn="ctr"/>
                      <a:r>
                        <a:rPr lang="en-US" sz="3200">
                          <a:latin typeface="Times New Roman" panose="02020603050405020304" pitchFamily="18" charset="0"/>
                          <a:cs typeface="Times New Roman" panose="02020603050405020304" pitchFamily="18" charset="0"/>
                        </a:rPr>
                        <a:t>Thời gian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17138"/>
                  </a:ext>
                </a:extLst>
              </a:tr>
              <a:tr h="1148531">
                <a:tc>
                  <a:txBody>
                    <a:bodyPr/>
                    <a:lstStyle/>
                    <a:p>
                      <a:pPr algn="ctr"/>
                      <a:r>
                        <a:rPr lang="en-US" sz="3200">
                          <a:latin typeface="Times New Roman" panose="02020603050405020304" pitchFamily="18" charset="0"/>
                          <a:cs typeface="Times New Roman" panose="02020603050405020304" pitchFamily="18" charset="0"/>
                        </a:rPr>
                        <a:t>Người chủ trì</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56079259"/>
                  </a:ext>
                </a:extLst>
              </a:tr>
              <a:tr h="1571625">
                <a:tc>
                  <a:txBody>
                    <a:bodyPr/>
                    <a:lstStyle/>
                    <a:p>
                      <a:pPr algn="ctr"/>
                      <a:r>
                        <a:rPr lang="en-US" sz="3200">
                          <a:latin typeface="Times New Roman" panose="02020603050405020304" pitchFamily="18" charset="0"/>
                          <a:cs typeface="Times New Roman" panose="02020603050405020304" pitchFamily="18" charset="0"/>
                        </a:rPr>
                        <a:t>Nhiệm vụ</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97651688"/>
                  </a:ext>
                </a:extLst>
              </a:tr>
              <a:tr h="2228850">
                <a:tc>
                  <a:txBody>
                    <a:bodyPr/>
                    <a:lstStyle/>
                    <a:p>
                      <a:pPr algn="ctr"/>
                      <a:r>
                        <a:rPr lang="en-US" sz="3200">
                          <a:latin typeface="Times New Roman" panose="02020603050405020304" pitchFamily="18" charset="0"/>
                          <a:cs typeface="Times New Roman" panose="02020603050405020304" pitchFamily="18" charset="0"/>
                        </a:rPr>
                        <a:t>Nội dung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94036705"/>
                  </a:ext>
                </a:extLst>
              </a:tr>
            </a:tbl>
          </a:graphicData>
        </a:graphic>
      </p:graphicFrame>
      <p:sp>
        <p:nvSpPr>
          <p:cNvPr id="2" name="TextBox 1">
            <a:extLst>
              <a:ext uri="{FF2B5EF4-FFF2-40B4-BE49-F238E27FC236}">
                <a16:creationId xmlns:a16="http://schemas.microsoft.com/office/drawing/2014/main" id="{2EF0DF13-172C-9B0F-DDF6-5F8DB71E517D}"/>
              </a:ext>
            </a:extLst>
          </p:cNvPr>
          <p:cNvSpPr txBox="1"/>
          <p:nvPr/>
        </p:nvSpPr>
        <p:spPr>
          <a:xfrm>
            <a:off x="2482850" y="1171330"/>
            <a:ext cx="4318000" cy="523220"/>
          </a:xfrm>
          <a:prstGeom prst="rect">
            <a:avLst/>
          </a:prstGeom>
          <a:noFill/>
        </p:spPr>
        <p:txBody>
          <a:bodyPr wrap="square">
            <a:spAutoFit/>
          </a:bodyPr>
          <a:lstStyle/>
          <a:p>
            <a:pPr algn="just"/>
            <a:r>
              <a:rPr lang="vi-VN" sz="2800">
                <a:solidFill>
                  <a:srgbClr val="0070C0"/>
                </a:solidFill>
                <a:latin typeface="Times New Roman" panose="02020603050405020304" pitchFamily="18" charset="0"/>
                <a:cs typeface="Times New Roman" panose="02020603050405020304" pitchFamily="18" charset="0"/>
              </a:rPr>
              <a:t>Tháng 5 – 1941</a:t>
            </a:r>
          </a:p>
        </p:txBody>
      </p:sp>
      <p:sp>
        <p:nvSpPr>
          <p:cNvPr id="6" name="TextBox 5">
            <a:extLst>
              <a:ext uri="{FF2B5EF4-FFF2-40B4-BE49-F238E27FC236}">
                <a16:creationId xmlns:a16="http://schemas.microsoft.com/office/drawing/2014/main" id="{5A99F725-FEFE-1FE8-0335-394C62F0C490}"/>
              </a:ext>
            </a:extLst>
          </p:cNvPr>
          <p:cNvSpPr txBox="1"/>
          <p:nvPr/>
        </p:nvSpPr>
        <p:spPr>
          <a:xfrm>
            <a:off x="2368550" y="1851650"/>
            <a:ext cx="9880600" cy="954107"/>
          </a:xfrm>
          <a:prstGeom prst="rect">
            <a:avLst/>
          </a:prstGeom>
          <a:noFill/>
        </p:spPr>
        <p:txBody>
          <a:bodyPr wrap="square">
            <a:spAutoFit/>
          </a:bodyPr>
          <a:lstStyle/>
          <a:p>
            <a:pPr algn="just"/>
            <a:r>
              <a:rPr lang="vi-VN" sz="2800">
                <a:solidFill>
                  <a:srgbClr val="0070C0"/>
                </a:solidFill>
                <a:latin typeface="Times New Roman" panose="02020603050405020304" pitchFamily="18" charset="0"/>
                <a:cs typeface="Times New Roman" panose="02020603050405020304" pitchFamily="18" charset="0"/>
              </a:rPr>
              <a:t>Hội nghị Ban Chấp hành Trung ương Đảng Cộng sản Đông Dương lần thứ tám được triệu tập tại Pác Bó (Cao Bằng) </a:t>
            </a:r>
          </a:p>
        </p:txBody>
      </p:sp>
      <p:sp>
        <p:nvSpPr>
          <p:cNvPr id="8" name="TextBox 7">
            <a:extLst>
              <a:ext uri="{FF2B5EF4-FFF2-40B4-BE49-F238E27FC236}">
                <a16:creationId xmlns:a16="http://schemas.microsoft.com/office/drawing/2014/main" id="{3D3013E0-0DA3-CB0E-89DE-AFE0A6618EB4}"/>
              </a:ext>
            </a:extLst>
          </p:cNvPr>
          <p:cNvSpPr txBox="1"/>
          <p:nvPr/>
        </p:nvSpPr>
        <p:spPr>
          <a:xfrm>
            <a:off x="2291561" y="3090646"/>
            <a:ext cx="9880600" cy="1384995"/>
          </a:xfrm>
          <a:prstGeom prst="rect">
            <a:avLst/>
          </a:prstGeom>
          <a:noFill/>
        </p:spPr>
        <p:txBody>
          <a:bodyPr wrap="square">
            <a:spAutoFit/>
          </a:bodyPr>
          <a:lstStyle/>
          <a:p>
            <a:pPr algn="just"/>
            <a:r>
              <a:rPr lang="vi-VN" sz="2800">
                <a:solidFill>
                  <a:srgbClr val="0070C0"/>
                </a:solidFill>
                <a:latin typeface="Times New Roman" panose="02020603050405020304" pitchFamily="18" charset="0"/>
                <a:cs typeface="Times New Roman" panose="02020603050405020304" pitchFamily="18" charset="0"/>
              </a:rPr>
              <a:t>Hội nghị đã xác định nhiệm vụ của cách mạng Việt Nam lúc này là cuộc cách mạng giải phóng dân tộc, nhằm đánh đổ đế quốc Pháp và tay sai để giành độc lập.</a:t>
            </a:r>
          </a:p>
        </p:txBody>
      </p:sp>
      <p:sp>
        <p:nvSpPr>
          <p:cNvPr id="12" name="TextBox 11">
            <a:extLst>
              <a:ext uri="{FF2B5EF4-FFF2-40B4-BE49-F238E27FC236}">
                <a16:creationId xmlns:a16="http://schemas.microsoft.com/office/drawing/2014/main" id="{1C8885DC-0B66-6154-68CD-F0D4E216DEE5}"/>
              </a:ext>
            </a:extLst>
          </p:cNvPr>
          <p:cNvSpPr txBox="1"/>
          <p:nvPr/>
        </p:nvSpPr>
        <p:spPr>
          <a:xfrm>
            <a:off x="2368550" y="4611956"/>
            <a:ext cx="9823450" cy="1384995"/>
          </a:xfrm>
          <a:prstGeom prst="rect">
            <a:avLst/>
          </a:prstGeom>
          <a:noFill/>
        </p:spPr>
        <p:txBody>
          <a:bodyPr wrap="square">
            <a:spAutoFit/>
          </a:bodyPr>
          <a:lstStyle/>
          <a:p>
            <a:pPr algn="just"/>
            <a:r>
              <a:rPr lang="en-US" sz="2800">
                <a:solidFill>
                  <a:srgbClr val="0070C0"/>
                </a:solidFill>
                <a:latin typeface="Times New Roman" panose="02020603050405020304" pitchFamily="18" charset="0"/>
                <a:cs typeface="Times New Roman" panose="02020603050405020304" pitchFamily="18" charset="0"/>
              </a:rPr>
              <a:t>- G</a:t>
            </a:r>
            <a:r>
              <a:rPr lang="vi-VN" sz="2800">
                <a:solidFill>
                  <a:srgbClr val="0070C0"/>
                </a:solidFill>
                <a:latin typeface="Times New Roman" panose="02020603050405020304" pitchFamily="18" charset="0"/>
                <a:cs typeface="Times New Roman" panose="02020603050405020304" pitchFamily="18" charset="0"/>
              </a:rPr>
              <a:t>iải quyết vấn đề dân tộc trong phạm vi từng nước Đông Dương; chuẩn bị khởi nghĩa vũ trang để giành chính quyền là nhiệm vụ trung tâm,</a:t>
            </a:r>
          </a:p>
        </p:txBody>
      </p:sp>
      <p:pic>
        <p:nvPicPr>
          <p:cNvPr id="3" name="Picture 2">
            <a:extLst>
              <a:ext uri="{FF2B5EF4-FFF2-40B4-BE49-F238E27FC236}">
                <a16:creationId xmlns:a16="http://schemas.microsoft.com/office/drawing/2014/main" id="{0C9EEB42-71B3-8D32-50FE-449F04F2DD5F}"/>
              </a:ext>
            </a:extLst>
          </p:cNvPr>
          <p:cNvPicPr>
            <a:picLocks noChangeAspect="1"/>
          </p:cNvPicPr>
          <p:nvPr/>
        </p:nvPicPr>
        <p:blipFill>
          <a:blip r:embed="rId2"/>
          <a:stretch>
            <a:fillRect/>
          </a:stretch>
        </p:blipFill>
        <p:spPr>
          <a:xfrm>
            <a:off x="1104110" y="7034217"/>
            <a:ext cx="9431329" cy="1981372"/>
          </a:xfrm>
          <a:prstGeom prst="rect">
            <a:avLst/>
          </a:prstGeom>
        </p:spPr>
      </p:pic>
      <p:sp>
        <p:nvSpPr>
          <p:cNvPr id="9" name="TextBox 8">
            <a:extLst>
              <a:ext uri="{FF2B5EF4-FFF2-40B4-BE49-F238E27FC236}">
                <a16:creationId xmlns:a16="http://schemas.microsoft.com/office/drawing/2014/main" id="{69D5FC8E-18A0-55FB-A939-BA70DE4E315A}"/>
              </a:ext>
            </a:extLst>
          </p:cNvPr>
          <p:cNvSpPr txBox="1"/>
          <p:nvPr/>
        </p:nvSpPr>
        <p:spPr>
          <a:xfrm>
            <a:off x="2368550" y="5923010"/>
            <a:ext cx="9880600" cy="954107"/>
          </a:xfrm>
          <a:prstGeom prst="rect">
            <a:avLst/>
          </a:prstGeom>
          <a:noFill/>
        </p:spPr>
        <p:txBody>
          <a:bodyPr wrap="square">
            <a:spAutoFit/>
          </a:bodyPr>
          <a:lstStyle/>
          <a:p>
            <a:pPr algn="just"/>
            <a:r>
              <a:rPr lang="en-US" sz="2800">
                <a:solidFill>
                  <a:srgbClr val="0070C0"/>
                </a:solidFill>
                <a:latin typeface="Times New Roman" panose="02020603050405020304" pitchFamily="18" charset="0"/>
                <a:cs typeface="Times New Roman" panose="02020603050405020304" pitchFamily="18" charset="0"/>
              </a:rPr>
              <a:t>- </a:t>
            </a:r>
            <a:r>
              <a:rPr lang="vi-VN" sz="2800">
                <a:solidFill>
                  <a:srgbClr val="0070C0"/>
                </a:solidFill>
                <a:latin typeface="Times New Roman" panose="02020603050405020304" pitchFamily="18" charset="0"/>
                <a:cs typeface="Times New Roman" panose="02020603050405020304" pitchFamily="18" charset="0"/>
              </a:rPr>
              <a:t>Xác định hình thái của cuộc khơi nghĩa là đi từ khơi nghĩa từng phần tiến</a:t>
            </a:r>
            <a:r>
              <a:rPr lang="en-US" sz="2800">
                <a:solidFill>
                  <a:srgbClr val="0070C0"/>
                </a:solidFill>
                <a:latin typeface="Times New Roman" panose="02020603050405020304" pitchFamily="18" charset="0"/>
                <a:cs typeface="Times New Roman" panose="02020603050405020304" pitchFamily="18" charset="0"/>
              </a:rPr>
              <a:t> </a:t>
            </a:r>
            <a:r>
              <a:rPr lang="vi-VN" sz="2800">
                <a:solidFill>
                  <a:srgbClr val="0070C0"/>
                </a:solidFill>
                <a:latin typeface="Times New Roman" panose="02020603050405020304" pitchFamily="18" charset="0"/>
                <a:cs typeface="Times New Roman" panose="02020603050405020304" pitchFamily="18" charset="0"/>
              </a:rPr>
              <a:t>lên tổng khơi nghĩa</a:t>
            </a:r>
          </a:p>
        </p:txBody>
      </p:sp>
    </p:spTree>
    <p:extLst>
      <p:ext uri="{BB962C8B-B14F-4D97-AF65-F5344CB8AC3E}">
        <p14:creationId xmlns:p14="http://schemas.microsoft.com/office/powerpoint/2010/main" val="5466016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heel(1)">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heel(1)">
                                      <p:cBhvr>
                                        <p:cTn id="22" dur="2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heel(1)">
                                      <p:cBhvr>
                                        <p:cTn id="2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8" grpId="0"/>
      <p:bldP spid="12"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A16D15D6-CB5E-934F-8DFF-495FBBD997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5780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A5936352-577D-E841-A00E-9A8728275B65}"/>
              </a:ext>
            </a:extLst>
          </p:cNvPr>
          <p:cNvSpPr/>
          <p:nvPr/>
        </p:nvSpPr>
        <p:spPr>
          <a:xfrm>
            <a:off x="0" y="5780782"/>
            <a:ext cx="12156558"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Lán Khuổi Nậm - nơi họp Hội nghị lần thứ 8 Ban Chấp hành Trung ương Đảng (5-1941)</a:t>
            </a:r>
          </a:p>
        </p:txBody>
      </p:sp>
      <p:pic>
        <p:nvPicPr>
          <p:cNvPr id="2" name="Picture 1">
            <a:extLst>
              <a:ext uri="{FF2B5EF4-FFF2-40B4-BE49-F238E27FC236}">
                <a16:creationId xmlns:a16="http://schemas.microsoft.com/office/drawing/2014/main" id="{51BFD409-C6DE-680A-E450-8635B5D8159A}"/>
              </a:ext>
            </a:extLst>
          </p:cNvPr>
          <p:cNvPicPr>
            <a:picLocks noChangeAspect="1"/>
          </p:cNvPicPr>
          <p:nvPr/>
        </p:nvPicPr>
        <p:blipFill>
          <a:blip r:embed="rId3"/>
          <a:stretch>
            <a:fillRect/>
          </a:stretch>
        </p:blipFill>
        <p:spPr>
          <a:xfrm>
            <a:off x="1104110" y="7034217"/>
            <a:ext cx="9431329" cy="1981372"/>
          </a:xfrm>
          <a:prstGeom prst="rect">
            <a:avLst/>
          </a:prstGeom>
        </p:spPr>
      </p:pic>
    </p:spTree>
    <p:extLst>
      <p:ext uri="{BB962C8B-B14F-4D97-AF65-F5344CB8AC3E}">
        <p14:creationId xmlns:p14="http://schemas.microsoft.com/office/powerpoint/2010/main" val="2437230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strVal val="#ppt_w*0.70"/>
                                          </p:val>
                                        </p:tav>
                                        <p:tav tm="100000">
                                          <p:val>
                                            <p:strVal val="#ppt_w"/>
                                          </p:val>
                                        </p:tav>
                                      </p:tavLst>
                                    </p:anim>
                                    <p:anim calcmode="lin" valueType="num">
                                      <p:cBhvr>
                                        <p:cTn id="13" dur="1000" fill="hold"/>
                                        <p:tgtEl>
                                          <p:spTgt spid="8"/>
                                        </p:tgtEl>
                                        <p:attrNameLst>
                                          <p:attrName>ppt_h</p:attrName>
                                        </p:attrNameLst>
                                      </p:cBhvr>
                                      <p:tavLst>
                                        <p:tav tm="0">
                                          <p:val>
                                            <p:strVal val="#ppt_h"/>
                                          </p:val>
                                        </p:tav>
                                        <p:tav tm="100000">
                                          <p:val>
                                            <p:strVal val="#ppt_h"/>
                                          </p:val>
                                        </p:tav>
                                      </p:tavLst>
                                    </p:anim>
                                    <p:animEffect transition="in" filter="fade">
                                      <p:cBhvr>
                                        <p:cTn id="1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328"/>
        <p:cNvGrpSpPr/>
        <p:nvPr/>
      </p:nvGrpSpPr>
      <p:grpSpPr>
        <a:xfrm>
          <a:off x="0" y="0"/>
          <a:ext cx="0" cy="0"/>
          <a:chOff x="0" y="0"/>
          <a:chExt cx="0" cy="0"/>
        </a:xfrm>
      </p:grpSpPr>
      <p:grpSp>
        <p:nvGrpSpPr>
          <p:cNvPr id="331" name="Google Shape;331;p41"/>
          <p:cNvGrpSpPr/>
          <p:nvPr/>
        </p:nvGrpSpPr>
        <p:grpSpPr>
          <a:xfrm rot="2925974" flipH="1">
            <a:off x="10489432" y="-831297"/>
            <a:ext cx="2415581" cy="2341679"/>
            <a:chOff x="-27619" y="-85186"/>
            <a:chExt cx="1786567" cy="1731908"/>
          </a:xfrm>
        </p:grpSpPr>
        <p:sp>
          <p:nvSpPr>
            <p:cNvPr id="332" name="Google Shape;332;p41"/>
            <p:cNvSpPr/>
            <p:nvPr/>
          </p:nvSpPr>
          <p:spPr>
            <a:xfrm rot="356449">
              <a:off x="782262" y="159086"/>
              <a:ext cx="137628" cy="31293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3" name="Google Shape;333;p41"/>
            <p:cNvSpPr/>
            <p:nvPr/>
          </p:nvSpPr>
          <p:spPr>
            <a:xfrm rot="-9612816">
              <a:off x="349308" y="163306"/>
              <a:ext cx="133330" cy="40868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4" name="Google Shape;334;p41"/>
            <p:cNvSpPr/>
            <p:nvPr/>
          </p:nvSpPr>
          <p:spPr>
            <a:xfrm rot="8610207">
              <a:off x="828552" y="282207"/>
              <a:ext cx="458974" cy="360174"/>
            </a:xfrm>
            <a:custGeom>
              <a:avLst/>
              <a:gdLst/>
              <a:ahLst/>
              <a:cxnLst/>
              <a:rect l="l" t="t" r="r" b="b"/>
              <a:pathLst>
                <a:path w="14991" h="11764" extrusionOk="0">
                  <a:moveTo>
                    <a:pt x="1" y="1"/>
                  </a:moveTo>
                  <a:cubicBezTo>
                    <a:pt x="264" y="3310"/>
                    <a:pt x="1842" y="6378"/>
                    <a:pt x="4384" y="8504"/>
                  </a:cubicBezTo>
                  <a:cubicBezTo>
                    <a:pt x="6048" y="9900"/>
                    <a:pt x="9331" y="11764"/>
                    <a:pt x="11888" y="11764"/>
                  </a:cubicBezTo>
                  <a:cubicBezTo>
                    <a:pt x="12261" y="11764"/>
                    <a:pt x="12618" y="11724"/>
                    <a:pt x="12953" y="11638"/>
                  </a:cubicBezTo>
                  <a:cubicBezTo>
                    <a:pt x="14991" y="11134"/>
                    <a:pt x="13259" y="9928"/>
                    <a:pt x="12164" y="8657"/>
                  </a:cubicBezTo>
                  <a:cubicBezTo>
                    <a:pt x="10937" y="7211"/>
                    <a:pt x="9600" y="5852"/>
                    <a:pt x="8197" y="4581"/>
                  </a:cubicBezTo>
                  <a:cubicBezTo>
                    <a:pt x="5808" y="2477"/>
                    <a:pt x="3069" y="768"/>
                    <a:pt x="1"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5" name="Google Shape;335;p41"/>
            <p:cNvSpPr/>
            <p:nvPr/>
          </p:nvSpPr>
          <p:spPr>
            <a:xfrm rot="8100000">
              <a:off x="184927" y="50015"/>
              <a:ext cx="631236" cy="600726"/>
            </a:xfrm>
            <a:custGeom>
              <a:avLst/>
              <a:gdLst/>
              <a:ahLst/>
              <a:cxnLst/>
              <a:rect l="l" t="t" r="r" b="b"/>
              <a:pathLst>
                <a:path w="16262" h="15476" extrusionOk="0">
                  <a:moveTo>
                    <a:pt x="16262" y="1"/>
                  </a:moveTo>
                  <a:cubicBezTo>
                    <a:pt x="13238" y="1513"/>
                    <a:pt x="10433" y="3419"/>
                    <a:pt x="7934" y="5699"/>
                  </a:cubicBezTo>
                  <a:cubicBezTo>
                    <a:pt x="5765" y="7671"/>
                    <a:pt x="3836" y="9906"/>
                    <a:pt x="2214" y="12317"/>
                  </a:cubicBezTo>
                  <a:cubicBezTo>
                    <a:pt x="1930" y="12733"/>
                    <a:pt x="1" y="15275"/>
                    <a:pt x="834" y="15473"/>
                  </a:cubicBezTo>
                  <a:cubicBezTo>
                    <a:pt x="842" y="15475"/>
                    <a:pt x="851" y="15476"/>
                    <a:pt x="860" y="15476"/>
                  </a:cubicBezTo>
                  <a:cubicBezTo>
                    <a:pt x="1350" y="15476"/>
                    <a:pt x="2835" y="12638"/>
                    <a:pt x="3222" y="12207"/>
                  </a:cubicBezTo>
                  <a:cubicBezTo>
                    <a:pt x="8504" y="6466"/>
                    <a:pt x="9381" y="5633"/>
                    <a:pt x="16262"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6" name="Google Shape;336;p41"/>
            <p:cNvSpPr/>
            <p:nvPr/>
          </p:nvSpPr>
          <p:spPr>
            <a:xfrm rot="8100000">
              <a:off x="692405" y="-163300"/>
              <a:ext cx="210153" cy="1061829"/>
            </a:xfrm>
            <a:custGeom>
              <a:avLst/>
              <a:gdLst/>
              <a:ahLst/>
              <a:cxnLst/>
              <a:rect l="l" t="t" r="r" b="b"/>
              <a:pathLst>
                <a:path w="5414" h="27355" extrusionOk="0">
                  <a:moveTo>
                    <a:pt x="4060" y="1"/>
                  </a:moveTo>
                  <a:cubicBezTo>
                    <a:pt x="2191" y="1"/>
                    <a:pt x="2896" y="6640"/>
                    <a:pt x="3091" y="7763"/>
                  </a:cubicBezTo>
                  <a:cubicBezTo>
                    <a:pt x="3398" y="9428"/>
                    <a:pt x="3967" y="11094"/>
                    <a:pt x="3989" y="12781"/>
                  </a:cubicBezTo>
                  <a:cubicBezTo>
                    <a:pt x="4033" y="14644"/>
                    <a:pt x="3463" y="16463"/>
                    <a:pt x="2893" y="18238"/>
                  </a:cubicBezTo>
                  <a:lnTo>
                    <a:pt x="1" y="27355"/>
                  </a:lnTo>
                  <a:cubicBezTo>
                    <a:pt x="1075" y="26522"/>
                    <a:pt x="1644" y="25207"/>
                    <a:pt x="2192" y="23958"/>
                  </a:cubicBezTo>
                  <a:cubicBezTo>
                    <a:pt x="3310" y="21306"/>
                    <a:pt x="4428" y="18611"/>
                    <a:pt x="5085" y="15806"/>
                  </a:cubicBezTo>
                  <a:cubicBezTo>
                    <a:pt x="5304" y="14929"/>
                    <a:pt x="5414" y="14052"/>
                    <a:pt x="5392" y="13154"/>
                  </a:cubicBezTo>
                  <a:cubicBezTo>
                    <a:pt x="5304" y="11992"/>
                    <a:pt x="4888" y="10875"/>
                    <a:pt x="4537" y="9757"/>
                  </a:cubicBezTo>
                  <a:cubicBezTo>
                    <a:pt x="3551" y="6404"/>
                    <a:pt x="3945" y="3402"/>
                    <a:pt x="4143" y="5"/>
                  </a:cubicBezTo>
                  <a:cubicBezTo>
                    <a:pt x="4115" y="2"/>
                    <a:pt x="4087" y="1"/>
                    <a:pt x="406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7" name="Google Shape;337;p41"/>
            <p:cNvSpPr/>
            <p:nvPr/>
          </p:nvSpPr>
          <p:spPr>
            <a:xfrm rot="8100000">
              <a:off x="110063" y="762111"/>
              <a:ext cx="780952" cy="712906"/>
            </a:xfrm>
            <a:custGeom>
              <a:avLst/>
              <a:gdLst/>
              <a:ahLst/>
              <a:cxnLst/>
              <a:rect l="l" t="t" r="r" b="b"/>
              <a:pathLst>
                <a:path w="20119" h="18366" extrusionOk="0">
                  <a:moveTo>
                    <a:pt x="20118" y="1"/>
                  </a:moveTo>
                  <a:lnTo>
                    <a:pt x="20118" y="1"/>
                  </a:lnTo>
                  <a:cubicBezTo>
                    <a:pt x="14859" y="2148"/>
                    <a:pt x="9972" y="5348"/>
                    <a:pt x="6356" y="9709"/>
                  </a:cubicBezTo>
                  <a:cubicBezTo>
                    <a:pt x="4077" y="12470"/>
                    <a:pt x="2236" y="15582"/>
                    <a:pt x="0" y="18366"/>
                  </a:cubicBezTo>
                  <a:cubicBezTo>
                    <a:pt x="1995" y="17533"/>
                    <a:pt x="4077" y="16503"/>
                    <a:pt x="6137" y="15692"/>
                  </a:cubicBezTo>
                  <a:cubicBezTo>
                    <a:pt x="9599" y="14355"/>
                    <a:pt x="12887" y="12470"/>
                    <a:pt x="15472" y="9819"/>
                  </a:cubicBezTo>
                  <a:cubicBezTo>
                    <a:pt x="18058" y="7167"/>
                    <a:pt x="19877" y="3683"/>
                    <a:pt x="2011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8" name="Google Shape;338;p41"/>
            <p:cNvSpPr/>
            <p:nvPr/>
          </p:nvSpPr>
          <p:spPr>
            <a:xfrm rot="8100000">
              <a:off x="1149667" y="636926"/>
              <a:ext cx="366701" cy="838012"/>
            </a:xfrm>
            <a:custGeom>
              <a:avLst/>
              <a:gdLst/>
              <a:ahLst/>
              <a:cxnLst/>
              <a:rect l="l" t="t" r="r" b="b"/>
              <a:pathLst>
                <a:path w="9447" h="21589" extrusionOk="0">
                  <a:moveTo>
                    <a:pt x="8197" y="0"/>
                  </a:moveTo>
                  <a:lnTo>
                    <a:pt x="8197" y="0"/>
                  </a:lnTo>
                  <a:cubicBezTo>
                    <a:pt x="6992" y="1162"/>
                    <a:pt x="5896" y="2433"/>
                    <a:pt x="4954" y="3792"/>
                  </a:cubicBezTo>
                  <a:cubicBezTo>
                    <a:pt x="2740" y="6991"/>
                    <a:pt x="1381" y="10673"/>
                    <a:pt x="943" y="14508"/>
                  </a:cubicBezTo>
                  <a:cubicBezTo>
                    <a:pt x="768" y="16042"/>
                    <a:pt x="1" y="21477"/>
                    <a:pt x="2258" y="21587"/>
                  </a:cubicBezTo>
                  <a:cubicBezTo>
                    <a:pt x="2289" y="21588"/>
                    <a:pt x="2319" y="21589"/>
                    <a:pt x="2349" y="21589"/>
                  </a:cubicBezTo>
                  <a:cubicBezTo>
                    <a:pt x="4346" y="21589"/>
                    <a:pt x="5974" y="18781"/>
                    <a:pt x="6816" y="17335"/>
                  </a:cubicBezTo>
                  <a:cubicBezTo>
                    <a:pt x="7320" y="16480"/>
                    <a:pt x="7715" y="15560"/>
                    <a:pt x="8000" y="14596"/>
                  </a:cubicBezTo>
                  <a:cubicBezTo>
                    <a:pt x="9446" y="9709"/>
                    <a:pt x="8482" y="4734"/>
                    <a:pt x="8197"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9" name="Google Shape;339;p41"/>
            <p:cNvSpPr/>
            <p:nvPr/>
          </p:nvSpPr>
          <p:spPr>
            <a:xfrm rot="8100000">
              <a:off x="615728" y="518363"/>
              <a:ext cx="221837" cy="679912"/>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grpSp>
      <p:grpSp>
        <p:nvGrpSpPr>
          <p:cNvPr id="11" name="Group 10">
            <a:extLst>
              <a:ext uri="{FF2B5EF4-FFF2-40B4-BE49-F238E27FC236}">
                <a16:creationId xmlns:a16="http://schemas.microsoft.com/office/drawing/2014/main" id="{3820CB9A-D774-8295-C97D-2B9961A5D19B}"/>
              </a:ext>
            </a:extLst>
          </p:cNvPr>
          <p:cNvGrpSpPr/>
          <p:nvPr/>
        </p:nvGrpSpPr>
        <p:grpSpPr>
          <a:xfrm>
            <a:off x="-155026" y="0"/>
            <a:ext cx="11805387" cy="713984"/>
            <a:chOff x="-134488" y="0"/>
            <a:chExt cx="11805387" cy="848628"/>
          </a:xfrm>
        </p:grpSpPr>
        <p:sp>
          <p:nvSpPr>
            <p:cNvPr id="5" name="Arrow: Pentagon 4">
              <a:extLst>
                <a:ext uri="{FF2B5EF4-FFF2-40B4-BE49-F238E27FC236}">
                  <a16:creationId xmlns:a16="http://schemas.microsoft.com/office/drawing/2014/main" id="{839EEED6-6039-AC4D-5FA1-802E8AAAD6EA}"/>
                </a:ext>
              </a:extLst>
            </p:cNvPr>
            <p:cNvSpPr/>
            <p:nvPr/>
          </p:nvSpPr>
          <p:spPr>
            <a:xfrm>
              <a:off x="0" y="0"/>
              <a:ext cx="11472999" cy="848628"/>
            </a:xfrm>
            <a:prstGeom prst="homePlate">
              <a:avLst/>
            </a:prstGeom>
            <a:solidFill>
              <a:schemeClr val="accent4"/>
            </a:solid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8CC63F"/>
                </a:solidFill>
                <a:effectLst/>
                <a:uLnTx/>
                <a:uFillTx/>
                <a:latin typeface="Arial"/>
                <a:ea typeface="+mn-ea"/>
                <a:cs typeface="+mn-cs"/>
              </a:endParaRPr>
            </a:p>
          </p:txBody>
        </p:sp>
        <p:sp>
          <p:nvSpPr>
            <p:cNvPr id="7" name="TextBox 6">
              <a:extLst>
                <a:ext uri="{FF2B5EF4-FFF2-40B4-BE49-F238E27FC236}">
                  <a16:creationId xmlns:a16="http://schemas.microsoft.com/office/drawing/2014/main" id="{23DE485B-7D06-43AF-44AF-30E46504D788}"/>
                </a:ext>
              </a:extLst>
            </p:cNvPr>
            <p:cNvSpPr txBox="1"/>
            <p:nvPr/>
          </p:nvSpPr>
          <p:spPr>
            <a:xfrm>
              <a:off x="-134488" y="130226"/>
              <a:ext cx="11805387" cy="69505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黑体"/>
                  <a:cs typeface="Times New Roman" panose="02020603050405020304" pitchFamily="18" charset="0"/>
                </a:rPr>
                <a:t>BÀI </a:t>
              </a:r>
              <a:r>
                <a:rPr lang="en-US" sz="3200" b="1">
                  <a:solidFill>
                    <a:srgbClr val="FF0000"/>
                  </a:solidFill>
                  <a:latin typeface="Times New Roman" panose="02020603050405020304" pitchFamily="18" charset="0"/>
                  <a:ea typeface="黑体"/>
                  <a:cs typeface="Times New Roman" panose="02020603050405020304" pitchFamily="18" charset="0"/>
                </a:rPr>
                <a:t>8</a:t>
              </a: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黑体"/>
                  <a:cs typeface="Times New Roman" panose="02020603050405020304" pitchFamily="18" charset="0"/>
                </a:rPr>
                <a:t>: </a:t>
              </a:r>
              <a:r>
                <a:rPr kumimoji="0" lang="vi-VN" sz="3200" b="1" i="0" u="none" strike="noStrike" kern="1200" cap="none" spc="0" normalizeH="0" baseline="0" noProof="0">
                  <a:ln>
                    <a:noFill/>
                  </a:ln>
                  <a:solidFill>
                    <a:srgbClr val="FF0000"/>
                  </a:solidFill>
                  <a:effectLst/>
                  <a:uLnTx/>
                  <a:uFillTx/>
                  <a:latin typeface="Times New Roman" panose="02020603050405020304" pitchFamily="18" charset="0"/>
                  <a:ea typeface="黑体"/>
                  <a:cs typeface="Times New Roman" panose="02020603050405020304" pitchFamily="18" charset="0"/>
                </a:rPr>
                <a:t>CÁCH MẠNG THÁNG TÁM NĂM 1945 </a:t>
              </a:r>
            </a:p>
          </p:txBody>
        </p:sp>
      </p:grpSp>
      <p:sp>
        <p:nvSpPr>
          <p:cNvPr id="18" name="TextBox 17">
            <a:extLst>
              <a:ext uri="{FF2B5EF4-FFF2-40B4-BE49-F238E27FC236}">
                <a16:creationId xmlns:a16="http://schemas.microsoft.com/office/drawing/2014/main" id="{FE58D306-C83D-F560-0674-40B3CBD651FB}"/>
              </a:ext>
            </a:extLst>
          </p:cNvPr>
          <p:cNvSpPr txBox="1"/>
          <p:nvPr/>
        </p:nvSpPr>
        <p:spPr>
          <a:xfrm>
            <a:off x="-20538" y="851857"/>
            <a:ext cx="11002863"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黑体"/>
                <a:cs typeface="Times New Roman" panose="02020603050405020304" pitchFamily="18" charset="0"/>
              </a:rPr>
              <a:t>2. </a:t>
            </a:r>
            <a:r>
              <a:rPr kumimoji="0" lang="vi-VN" sz="3200" b="1" i="0" u="none" strike="noStrike" kern="1200" cap="none" spc="0" normalizeH="0" baseline="0" noProof="0">
                <a:ln>
                  <a:noFill/>
                </a:ln>
                <a:solidFill>
                  <a:srgbClr val="FF0000"/>
                </a:solidFill>
                <a:effectLst/>
                <a:uLnTx/>
                <a:uFillTx/>
                <a:latin typeface="Times New Roman" panose="02020603050405020304" pitchFamily="18" charset="0"/>
                <a:ea typeface="黑体"/>
                <a:cs typeface="Times New Roman" panose="02020603050405020304" pitchFamily="18" charset="0"/>
              </a:rPr>
              <a:t>Công cuộc chuẩn bị tiến tới khởi nghĩa giành chính quyền trong toàn quốc</a:t>
            </a:r>
          </a:p>
        </p:txBody>
      </p:sp>
      <p:pic>
        <p:nvPicPr>
          <p:cNvPr id="2" name="Picture 1">
            <a:extLst>
              <a:ext uri="{FF2B5EF4-FFF2-40B4-BE49-F238E27FC236}">
                <a16:creationId xmlns:a16="http://schemas.microsoft.com/office/drawing/2014/main" id="{5C11306F-BF7B-B943-170A-E4F8FAAA6C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pic>
        <p:nvPicPr>
          <p:cNvPr id="4" name="Picture 3">
            <a:extLst>
              <a:ext uri="{FF2B5EF4-FFF2-40B4-BE49-F238E27FC236}">
                <a16:creationId xmlns:a16="http://schemas.microsoft.com/office/drawing/2014/main" id="{83731FA3-0AA3-140D-5A2D-E5ECEF4D1A3B}"/>
              </a:ext>
            </a:extLst>
          </p:cNvPr>
          <p:cNvPicPr>
            <a:picLocks noChangeAspect="1"/>
          </p:cNvPicPr>
          <p:nvPr/>
        </p:nvPicPr>
        <p:blipFill>
          <a:blip r:embed="rId4"/>
          <a:stretch>
            <a:fillRect/>
          </a:stretch>
        </p:blipFill>
        <p:spPr>
          <a:xfrm>
            <a:off x="1380335" y="-1733722"/>
            <a:ext cx="9431329" cy="1981372"/>
          </a:xfrm>
          <a:prstGeom prst="rect">
            <a:avLst/>
          </a:prstGeom>
        </p:spPr>
      </p:pic>
      <p:sp>
        <p:nvSpPr>
          <p:cNvPr id="6" name="TextBox 5">
            <a:extLst>
              <a:ext uri="{FF2B5EF4-FFF2-40B4-BE49-F238E27FC236}">
                <a16:creationId xmlns:a16="http://schemas.microsoft.com/office/drawing/2014/main" id="{66E144CE-3951-6BF9-625C-BFBA335C27ED}"/>
              </a:ext>
            </a:extLst>
          </p:cNvPr>
          <p:cNvSpPr txBox="1"/>
          <p:nvPr/>
        </p:nvSpPr>
        <p:spPr>
          <a:xfrm>
            <a:off x="142182" y="2609330"/>
            <a:ext cx="11975706" cy="2554545"/>
          </a:xfrm>
          <a:prstGeom prst="rect">
            <a:avLst/>
          </a:prstGeom>
          <a:noFill/>
        </p:spPr>
        <p:txBody>
          <a:bodyPr wrap="square">
            <a:spAutoFit/>
          </a:bodyPr>
          <a:lstStyle/>
          <a:p>
            <a:pPr lvl="0" algn="just">
              <a:defRPr/>
            </a:pPr>
            <a:r>
              <a:rPr lang="vi-VN" sz="3200">
                <a:solidFill>
                  <a:srgbClr val="0070C0"/>
                </a:solidFill>
                <a:latin typeface="Times New Roman" panose="02020603050405020304" pitchFamily="18" charset="0"/>
                <a:ea typeface="黑体"/>
                <a:cs typeface="Times New Roman" panose="02020603050405020304" pitchFamily="18" charset="0"/>
              </a:rPr>
              <a:t>Trước những chuyển biến to lớn của tình hình thế giới và trong nước, Ban Chấp hành Trung ương Đảng Cộng sản Đông Dương đã kịp thời tổ chức các hội nghị để vạch ra đường</a:t>
            </a:r>
            <a:r>
              <a:rPr lang="en-US" sz="3200">
                <a:solidFill>
                  <a:srgbClr val="0070C0"/>
                </a:solidFill>
                <a:latin typeface="Times New Roman" panose="02020603050405020304" pitchFamily="18" charset="0"/>
                <a:ea typeface="黑体"/>
                <a:cs typeface="Times New Roman" panose="02020603050405020304" pitchFamily="18" charset="0"/>
              </a:rPr>
              <a:t> </a:t>
            </a:r>
            <a:r>
              <a:rPr lang="vi-VN" sz="3200">
                <a:solidFill>
                  <a:srgbClr val="0070C0"/>
                </a:solidFill>
                <a:latin typeface="Times New Roman" panose="02020603050405020304" pitchFamily="18" charset="0"/>
                <a:ea typeface="黑体"/>
                <a:cs typeface="Times New Roman" panose="02020603050405020304" pitchFamily="18" charset="0"/>
              </a:rPr>
              <a:t>lối lãnh đạo cách m</a:t>
            </a:r>
            <a:r>
              <a:rPr lang="en-US" sz="3200">
                <a:solidFill>
                  <a:srgbClr val="0070C0"/>
                </a:solidFill>
                <a:latin typeface="Times New Roman" panose="02020603050405020304" pitchFamily="18" charset="0"/>
                <a:ea typeface="黑体"/>
                <a:cs typeface="Times New Roman" panose="02020603050405020304" pitchFamily="18" charset="0"/>
              </a:rPr>
              <a:t>ạ</a:t>
            </a:r>
            <a:r>
              <a:rPr lang="vi-VN" sz="3200">
                <a:solidFill>
                  <a:srgbClr val="0070C0"/>
                </a:solidFill>
                <a:latin typeface="Times New Roman" panose="02020603050405020304" pitchFamily="18" charset="0"/>
                <a:ea typeface="黑体"/>
                <a:cs typeface="Times New Roman" panose="02020603050405020304" pitchFamily="18" charset="0"/>
              </a:rPr>
              <a:t>ng</a:t>
            </a:r>
            <a:r>
              <a:rPr lang="en-US" sz="3200">
                <a:solidFill>
                  <a:srgbClr val="0070C0"/>
                </a:solidFill>
                <a:latin typeface="Times New Roman" panose="02020603050405020304" pitchFamily="18" charset="0"/>
                <a:ea typeface="黑体"/>
                <a:cs typeface="Times New Roman" panose="02020603050405020304" pitchFamily="18" charset="0"/>
              </a:rPr>
              <a:t> thông qua hai hội nghị </a:t>
            </a:r>
            <a:r>
              <a:rPr lang="vi-VN" sz="3200">
                <a:solidFill>
                  <a:srgbClr val="0070C0"/>
                </a:solidFill>
                <a:latin typeface="Times New Roman" panose="02020603050405020304" pitchFamily="18" charset="0"/>
                <a:cs typeface="Times New Roman" panose="02020603050405020304" pitchFamily="18" charset="0"/>
              </a:rPr>
              <a:t>Ban Chấp hành Trung ương Đảng Cộng sản Đông Dương </a:t>
            </a:r>
            <a:r>
              <a:rPr lang="en-US" sz="3200">
                <a:solidFill>
                  <a:srgbClr val="0070C0"/>
                </a:solidFill>
                <a:latin typeface="Times New Roman" panose="02020603050405020304" pitchFamily="18" charset="0"/>
                <a:cs typeface="Times New Roman" panose="02020603050405020304" pitchFamily="18" charset="0"/>
              </a:rPr>
              <a:t> 1939 và 1941</a:t>
            </a:r>
            <a:endParaRPr kumimoji="0" lang="vi-VN" sz="3200" i="0" u="none" strike="noStrike" kern="1200" cap="none" spc="0" normalizeH="0" baseline="0" noProof="0">
              <a:ln>
                <a:noFill/>
              </a:ln>
              <a:solidFill>
                <a:srgbClr val="0070C0"/>
              </a:solidFill>
              <a:effectLst/>
              <a:uLnTx/>
              <a:uFillTx/>
              <a:latin typeface="Times New Roman" panose="02020603050405020304" pitchFamily="18" charset="0"/>
              <a:ea typeface="黑体"/>
              <a:cs typeface="Times New Roman" panose="02020603050405020304" pitchFamily="18" charset="0"/>
            </a:endParaRPr>
          </a:p>
        </p:txBody>
      </p:sp>
      <p:sp>
        <p:nvSpPr>
          <p:cNvPr id="8" name="TextBox 7">
            <a:extLst>
              <a:ext uri="{FF2B5EF4-FFF2-40B4-BE49-F238E27FC236}">
                <a16:creationId xmlns:a16="http://schemas.microsoft.com/office/drawing/2014/main" id="{2B19F2FD-88F6-51F3-C3AE-290508E8F389}"/>
              </a:ext>
            </a:extLst>
          </p:cNvPr>
          <p:cNvSpPr txBox="1"/>
          <p:nvPr/>
        </p:nvSpPr>
        <p:spPr>
          <a:xfrm>
            <a:off x="142182" y="1900184"/>
            <a:ext cx="12068585"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黑体"/>
                <a:cs typeface="Times New Roman" panose="02020603050405020304" pitchFamily="18" charset="0"/>
              </a:rPr>
              <a:t>a. </a:t>
            </a:r>
            <a:r>
              <a:rPr kumimoji="0" lang="vi-VN" sz="3200" b="1" i="0" u="none" strike="noStrike" kern="1200" cap="none" spc="0" normalizeH="0" baseline="0" noProof="0">
                <a:ln>
                  <a:noFill/>
                </a:ln>
                <a:solidFill>
                  <a:srgbClr val="FF0000"/>
                </a:solidFill>
                <a:effectLst/>
                <a:uLnTx/>
                <a:uFillTx/>
                <a:latin typeface="Times New Roman" panose="02020603050405020304" pitchFamily="18" charset="0"/>
                <a:ea typeface="黑体"/>
                <a:cs typeface="Times New Roman" panose="02020603050405020304" pitchFamily="18" charset="0"/>
              </a:rPr>
              <a:t>Sự chuyển hướng chiến lược của đảng</a:t>
            </a: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黑体"/>
                <a:cs typeface="Times New Roman" panose="02020603050405020304" pitchFamily="18" charset="0"/>
              </a:rPr>
              <a:t> Cộng sản Đông Dương</a:t>
            </a:r>
            <a:endParaRPr kumimoji="0" lang="vi-VN" sz="3200" b="1" i="0" u="none" strike="noStrike" kern="1200" cap="none" spc="0" normalizeH="0" baseline="0" noProof="0">
              <a:ln>
                <a:noFill/>
              </a:ln>
              <a:solidFill>
                <a:srgbClr val="FF0000"/>
              </a:solidFill>
              <a:effectLst/>
              <a:uLnTx/>
              <a:uFillTx/>
              <a:latin typeface="Times New Roman" panose="02020603050405020304" pitchFamily="18" charset="0"/>
              <a:ea typeface="黑体"/>
              <a:cs typeface="Times New Roman" panose="02020603050405020304" pitchFamily="18" charset="0"/>
            </a:endParaRPr>
          </a:p>
        </p:txBody>
      </p:sp>
    </p:spTree>
    <p:extLst>
      <p:ext uri="{BB962C8B-B14F-4D97-AF65-F5344CB8AC3E}">
        <p14:creationId xmlns:p14="http://schemas.microsoft.com/office/powerpoint/2010/main" val="3850050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328"/>
        <p:cNvGrpSpPr/>
        <p:nvPr/>
      </p:nvGrpSpPr>
      <p:grpSpPr>
        <a:xfrm>
          <a:off x="0" y="0"/>
          <a:ext cx="0" cy="0"/>
          <a:chOff x="0" y="0"/>
          <a:chExt cx="0" cy="0"/>
        </a:xfrm>
      </p:grpSpPr>
      <p:grpSp>
        <p:nvGrpSpPr>
          <p:cNvPr id="331" name="Google Shape;331;p41"/>
          <p:cNvGrpSpPr/>
          <p:nvPr/>
        </p:nvGrpSpPr>
        <p:grpSpPr>
          <a:xfrm rot="2925974" flipH="1">
            <a:off x="10489432" y="-831297"/>
            <a:ext cx="2415581" cy="2341679"/>
            <a:chOff x="-27619" y="-85186"/>
            <a:chExt cx="1786567" cy="1731908"/>
          </a:xfrm>
        </p:grpSpPr>
        <p:sp>
          <p:nvSpPr>
            <p:cNvPr id="332" name="Google Shape;332;p41"/>
            <p:cNvSpPr/>
            <p:nvPr/>
          </p:nvSpPr>
          <p:spPr>
            <a:xfrm rot="356449">
              <a:off x="782262" y="159086"/>
              <a:ext cx="137628" cy="31293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3" name="Google Shape;333;p41"/>
            <p:cNvSpPr/>
            <p:nvPr/>
          </p:nvSpPr>
          <p:spPr>
            <a:xfrm rot="-9612816">
              <a:off x="349308" y="163306"/>
              <a:ext cx="133330" cy="40868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4" name="Google Shape;334;p41"/>
            <p:cNvSpPr/>
            <p:nvPr/>
          </p:nvSpPr>
          <p:spPr>
            <a:xfrm rot="8610207">
              <a:off x="828552" y="282207"/>
              <a:ext cx="458974" cy="360174"/>
            </a:xfrm>
            <a:custGeom>
              <a:avLst/>
              <a:gdLst/>
              <a:ahLst/>
              <a:cxnLst/>
              <a:rect l="l" t="t" r="r" b="b"/>
              <a:pathLst>
                <a:path w="14991" h="11764" extrusionOk="0">
                  <a:moveTo>
                    <a:pt x="1" y="1"/>
                  </a:moveTo>
                  <a:cubicBezTo>
                    <a:pt x="264" y="3310"/>
                    <a:pt x="1842" y="6378"/>
                    <a:pt x="4384" y="8504"/>
                  </a:cubicBezTo>
                  <a:cubicBezTo>
                    <a:pt x="6048" y="9900"/>
                    <a:pt x="9331" y="11764"/>
                    <a:pt x="11888" y="11764"/>
                  </a:cubicBezTo>
                  <a:cubicBezTo>
                    <a:pt x="12261" y="11764"/>
                    <a:pt x="12618" y="11724"/>
                    <a:pt x="12953" y="11638"/>
                  </a:cubicBezTo>
                  <a:cubicBezTo>
                    <a:pt x="14991" y="11134"/>
                    <a:pt x="13259" y="9928"/>
                    <a:pt x="12164" y="8657"/>
                  </a:cubicBezTo>
                  <a:cubicBezTo>
                    <a:pt x="10937" y="7211"/>
                    <a:pt x="9600" y="5852"/>
                    <a:pt x="8197" y="4581"/>
                  </a:cubicBezTo>
                  <a:cubicBezTo>
                    <a:pt x="5808" y="2477"/>
                    <a:pt x="3069" y="768"/>
                    <a:pt x="1"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5" name="Google Shape;335;p41"/>
            <p:cNvSpPr/>
            <p:nvPr/>
          </p:nvSpPr>
          <p:spPr>
            <a:xfrm rot="8100000">
              <a:off x="184927" y="50015"/>
              <a:ext cx="631236" cy="600726"/>
            </a:xfrm>
            <a:custGeom>
              <a:avLst/>
              <a:gdLst/>
              <a:ahLst/>
              <a:cxnLst/>
              <a:rect l="l" t="t" r="r" b="b"/>
              <a:pathLst>
                <a:path w="16262" h="15476" extrusionOk="0">
                  <a:moveTo>
                    <a:pt x="16262" y="1"/>
                  </a:moveTo>
                  <a:cubicBezTo>
                    <a:pt x="13238" y="1513"/>
                    <a:pt x="10433" y="3419"/>
                    <a:pt x="7934" y="5699"/>
                  </a:cubicBezTo>
                  <a:cubicBezTo>
                    <a:pt x="5765" y="7671"/>
                    <a:pt x="3836" y="9906"/>
                    <a:pt x="2214" y="12317"/>
                  </a:cubicBezTo>
                  <a:cubicBezTo>
                    <a:pt x="1930" y="12733"/>
                    <a:pt x="1" y="15275"/>
                    <a:pt x="834" y="15473"/>
                  </a:cubicBezTo>
                  <a:cubicBezTo>
                    <a:pt x="842" y="15475"/>
                    <a:pt x="851" y="15476"/>
                    <a:pt x="860" y="15476"/>
                  </a:cubicBezTo>
                  <a:cubicBezTo>
                    <a:pt x="1350" y="15476"/>
                    <a:pt x="2835" y="12638"/>
                    <a:pt x="3222" y="12207"/>
                  </a:cubicBezTo>
                  <a:cubicBezTo>
                    <a:pt x="8504" y="6466"/>
                    <a:pt x="9381" y="5633"/>
                    <a:pt x="16262"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6" name="Google Shape;336;p41"/>
            <p:cNvSpPr/>
            <p:nvPr/>
          </p:nvSpPr>
          <p:spPr>
            <a:xfrm rot="8100000">
              <a:off x="692405" y="-163300"/>
              <a:ext cx="210153" cy="1061829"/>
            </a:xfrm>
            <a:custGeom>
              <a:avLst/>
              <a:gdLst/>
              <a:ahLst/>
              <a:cxnLst/>
              <a:rect l="l" t="t" r="r" b="b"/>
              <a:pathLst>
                <a:path w="5414" h="27355" extrusionOk="0">
                  <a:moveTo>
                    <a:pt x="4060" y="1"/>
                  </a:moveTo>
                  <a:cubicBezTo>
                    <a:pt x="2191" y="1"/>
                    <a:pt x="2896" y="6640"/>
                    <a:pt x="3091" y="7763"/>
                  </a:cubicBezTo>
                  <a:cubicBezTo>
                    <a:pt x="3398" y="9428"/>
                    <a:pt x="3967" y="11094"/>
                    <a:pt x="3989" y="12781"/>
                  </a:cubicBezTo>
                  <a:cubicBezTo>
                    <a:pt x="4033" y="14644"/>
                    <a:pt x="3463" y="16463"/>
                    <a:pt x="2893" y="18238"/>
                  </a:cubicBezTo>
                  <a:lnTo>
                    <a:pt x="1" y="27355"/>
                  </a:lnTo>
                  <a:cubicBezTo>
                    <a:pt x="1075" y="26522"/>
                    <a:pt x="1644" y="25207"/>
                    <a:pt x="2192" y="23958"/>
                  </a:cubicBezTo>
                  <a:cubicBezTo>
                    <a:pt x="3310" y="21306"/>
                    <a:pt x="4428" y="18611"/>
                    <a:pt x="5085" y="15806"/>
                  </a:cubicBezTo>
                  <a:cubicBezTo>
                    <a:pt x="5304" y="14929"/>
                    <a:pt x="5414" y="14052"/>
                    <a:pt x="5392" y="13154"/>
                  </a:cubicBezTo>
                  <a:cubicBezTo>
                    <a:pt x="5304" y="11992"/>
                    <a:pt x="4888" y="10875"/>
                    <a:pt x="4537" y="9757"/>
                  </a:cubicBezTo>
                  <a:cubicBezTo>
                    <a:pt x="3551" y="6404"/>
                    <a:pt x="3945" y="3402"/>
                    <a:pt x="4143" y="5"/>
                  </a:cubicBezTo>
                  <a:cubicBezTo>
                    <a:pt x="4115" y="2"/>
                    <a:pt x="4087" y="1"/>
                    <a:pt x="406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7" name="Google Shape;337;p41"/>
            <p:cNvSpPr/>
            <p:nvPr/>
          </p:nvSpPr>
          <p:spPr>
            <a:xfrm rot="8100000">
              <a:off x="110063" y="762111"/>
              <a:ext cx="780952" cy="712906"/>
            </a:xfrm>
            <a:custGeom>
              <a:avLst/>
              <a:gdLst/>
              <a:ahLst/>
              <a:cxnLst/>
              <a:rect l="l" t="t" r="r" b="b"/>
              <a:pathLst>
                <a:path w="20119" h="18366" extrusionOk="0">
                  <a:moveTo>
                    <a:pt x="20118" y="1"/>
                  </a:moveTo>
                  <a:lnTo>
                    <a:pt x="20118" y="1"/>
                  </a:lnTo>
                  <a:cubicBezTo>
                    <a:pt x="14859" y="2148"/>
                    <a:pt x="9972" y="5348"/>
                    <a:pt x="6356" y="9709"/>
                  </a:cubicBezTo>
                  <a:cubicBezTo>
                    <a:pt x="4077" y="12470"/>
                    <a:pt x="2236" y="15582"/>
                    <a:pt x="0" y="18366"/>
                  </a:cubicBezTo>
                  <a:cubicBezTo>
                    <a:pt x="1995" y="17533"/>
                    <a:pt x="4077" y="16503"/>
                    <a:pt x="6137" y="15692"/>
                  </a:cubicBezTo>
                  <a:cubicBezTo>
                    <a:pt x="9599" y="14355"/>
                    <a:pt x="12887" y="12470"/>
                    <a:pt x="15472" y="9819"/>
                  </a:cubicBezTo>
                  <a:cubicBezTo>
                    <a:pt x="18058" y="7167"/>
                    <a:pt x="19877" y="3683"/>
                    <a:pt x="2011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8" name="Google Shape;338;p41"/>
            <p:cNvSpPr/>
            <p:nvPr/>
          </p:nvSpPr>
          <p:spPr>
            <a:xfrm rot="8100000">
              <a:off x="1149667" y="636926"/>
              <a:ext cx="366701" cy="838012"/>
            </a:xfrm>
            <a:custGeom>
              <a:avLst/>
              <a:gdLst/>
              <a:ahLst/>
              <a:cxnLst/>
              <a:rect l="l" t="t" r="r" b="b"/>
              <a:pathLst>
                <a:path w="9447" h="21589" extrusionOk="0">
                  <a:moveTo>
                    <a:pt x="8197" y="0"/>
                  </a:moveTo>
                  <a:lnTo>
                    <a:pt x="8197" y="0"/>
                  </a:lnTo>
                  <a:cubicBezTo>
                    <a:pt x="6992" y="1162"/>
                    <a:pt x="5896" y="2433"/>
                    <a:pt x="4954" y="3792"/>
                  </a:cubicBezTo>
                  <a:cubicBezTo>
                    <a:pt x="2740" y="6991"/>
                    <a:pt x="1381" y="10673"/>
                    <a:pt x="943" y="14508"/>
                  </a:cubicBezTo>
                  <a:cubicBezTo>
                    <a:pt x="768" y="16042"/>
                    <a:pt x="1" y="21477"/>
                    <a:pt x="2258" y="21587"/>
                  </a:cubicBezTo>
                  <a:cubicBezTo>
                    <a:pt x="2289" y="21588"/>
                    <a:pt x="2319" y="21589"/>
                    <a:pt x="2349" y="21589"/>
                  </a:cubicBezTo>
                  <a:cubicBezTo>
                    <a:pt x="4346" y="21589"/>
                    <a:pt x="5974" y="18781"/>
                    <a:pt x="6816" y="17335"/>
                  </a:cubicBezTo>
                  <a:cubicBezTo>
                    <a:pt x="7320" y="16480"/>
                    <a:pt x="7715" y="15560"/>
                    <a:pt x="8000" y="14596"/>
                  </a:cubicBezTo>
                  <a:cubicBezTo>
                    <a:pt x="9446" y="9709"/>
                    <a:pt x="8482" y="4734"/>
                    <a:pt x="8197"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9" name="Google Shape;339;p41"/>
            <p:cNvSpPr/>
            <p:nvPr/>
          </p:nvSpPr>
          <p:spPr>
            <a:xfrm rot="8100000">
              <a:off x="615728" y="518363"/>
              <a:ext cx="221837" cy="679912"/>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grpSp>
      <p:grpSp>
        <p:nvGrpSpPr>
          <p:cNvPr id="11" name="Group 10">
            <a:extLst>
              <a:ext uri="{FF2B5EF4-FFF2-40B4-BE49-F238E27FC236}">
                <a16:creationId xmlns:a16="http://schemas.microsoft.com/office/drawing/2014/main" id="{3820CB9A-D774-8295-C97D-2B9961A5D19B}"/>
              </a:ext>
            </a:extLst>
          </p:cNvPr>
          <p:cNvGrpSpPr/>
          <p:nvPr/>
        </p:nvGrpSpPr>
        <p:grpSpPr>
          <a:xfrm>
            <a:off x="-155026" y="0"/>
            <a:ext cx="11805387" cy="713984"/>
            <a:chOff x="-134488" y="0"/>
            <a:chExt cx="11805387" cy="848628"/>
          </a:xfrm>
        </p:grpSpPr>
        <p:sp>
          <p:nvSpPr>
            <p:cNvPr id="5" name="Arrow: Pentagon 4">
              <a:extLst>
                <a:ext uri="{FF2B5EF4-FFF2-40B4-BE49-F238E27FC236}">
                  <a16:creationId xmlns:a16="http://schemas.microsoft.com/office/drawing/2014/main" id="{839EEED6-6039-AC4D-5FA1-802E8AAAD6EA}"/>
                </a:ext>
              </a:extLst>
            </p:cNvPr>
            <p:cNvSpPr/>
            <p:nvPr/>
          </p:nvSpPr>
          <p:spPr>
            <a:xfrm>
              <a:off x="0" y="0"/>
              <a:ext cx="11472999" cy="848628"/>
            </a:xfrm>
            <a:prstGeom prst="homePlate">
              <a:avLst/>
            </a:prstGeom>
            <a:solidFill>
              <a:schemeClr val="accent4"/>
            </a:solid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8CC63F"/>
                </a:solidFill>
                <a:effectLst/>
                <a:uLnTx/>
                <a:uFillTx/>
                <a:latin typeface="Arial"/>
                <a:ea typeface="+mn-ea"/>
                <a:cs typeface="+mn-cs"/>
              </a:endParaRPr>
            </a:p>
          </p:txBody>
        </p:sp>
        <p:sp>
          <p:nvSpPr>
            <p:cNvPr id="7" name="TextBox 6">
              <a:extLst>
                <a:ext uri="{FF2B5EF4-FFF2-40B4-BE49-F238E27FC236}">
                  <a16:creationId xmlns:a16="http://schemas.microsoft.com/office/drawing/2014/main" id="{23DE485B-7D06-43AF-44AF-30E46504D788}"/>
                </a:ext>
              </a:extLst>
            </p:cNvPr>
            <p:cNvSpPr txBox="1"/>
            <p:nvPr/>
          </p:nvSpPr>
          <p:spPr>
            <a:xfrm>
              <a:off x="-134488" y="130226"/>
              <a:ext cx="11805387" cy="69505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黑体"/>
                  <a:cs typeface="Times New Roman" panose="02020603050405020304" pitchFamily="18" charset="0"/>
                </a:rPr>
                <a:t>BÀI </a:t>
              </a:r>
              <a:r>
                <a:rPr lang="en-US" sz="3200" b="1">
                  <a:solidFill>
                    <a:srgbClr val="FF0000"/>
                  </a:solidFill>
                  <a:latin typeface="Times New Roman" panose="02020603050405020304" pitchFamily="18" charset="0"/>
                  <a:ea typeface="黑体"/>
                  <a:cs typeface="Times New Roman" panose="02020603050405020304" pitchFamily="18" charset="0"/>
                </a:rPr>
                <a:t>8</a:t>
              </a: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黑体"/>
                  <a:cs typeface="Times New Roman" panose="02020603050405020304" pitchFamily="18" charset="0"/>
                </a:rPr>
                <a:t>: </a:t>
              </a:r>
              <a:r>
                <a:rPr kumimoji="0" lang="vi-VN" sz="3200" b="1" i="0" u="none" strike="noStrike" kern="1200" cap="none" spc="0" normalizeH="0" baseline="0" noProof="0">
                  <a:ln>
                    <a:noFill/>
                  </a:ln>
                  <a:solidFill>
                    <a:srgbClr val="FF0000"/>
                  </a:solidFill>
                  <a:effectLst/>
                  <a:uLnTx/>
                  <a:uFillTx/>
                  <a:latin typeface="Times New Roman" panose="02020603050405020304" pitchFamily="18" charset="0"/>
                  <a:ea typeface="黑体"/>
                  <a:cs typeface="Times New Roman" panose="02020603050405020304" pitchFamily="18" charset="0"/>
                </a:rPr>
                <a:t>CÁCH MẠNG THÁNG TÁM NĂM 1945 </a:t>
              </a:r>
            </a:p>
          </p:txBody>
        </p:sp>
      </p:grpSp>
      <p:sp>
        <p:nvSpPr>
          <p:cNvPr id="18" name="TextBox 17">
            <a:extLst>
              <a:ext uri="{FF2B5EF4-FFF2-40B4-BE49-F238E27FC236}">
                <a16:creationId xmlns:a16="http://schemas.microsoft.com/office/drawing/2014/main" id="{FE58D306-C83D-F560-0674-40B3CBD651FB}"/>
              </a:ext>
            </a:extLst>
          </p:cNvPr>
          <p:cNvSpPr txBox="1"/>
          <p:nvPr/>
        </p:nvSpPr>
        <p:spPr>
          <a:xfrm>
            <a:off x="-20538" y="851857"/>
            <a:ext cx="11002863"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黑体"/>
                <a:cs typeface="Times New Roman" panose="02020603050405020304" pitchFamily="18" charset="0"/>
              </a:rPr>
              <a:t>2. </a:t>
            </a:r>
            <a:r>
              <a:rPr kumimoji="0" lang="vi-VN" sz="3200" b="1" i="0" u="none" strike="noStrike" kern="1200" cap="none" spc="0" normalizeH="0" baseline="0" noProof="0">
                <a:ln>
                  <a:noFill/>
                </a:ln>
                <a:solidFill>
                  <a:srgbClr val="FF0000"/>
                </a:solidFill>
                <a:effectLst/>
                <a:uLnTx/>
                <a:uFillTx/>
                <a:latin typeface="Times New Roman" panose="02020603050405020304" pitchFamily="18" charset="0"/>
                <a:ea typeface="黑体"/>
                <a:cs typeface="Times New Roman" panose="02020603050405020304" pitchFamily="18" charset="0"/>
              </a:rPr>
              <a:t>Công cuộc chuẩn bị tiến tới khởi nghĩa giành chính quyền trong toàn quốc</a:t>
            </a:r>
          </a:p>
        </p:txBody>
      </p:sp>
      <p:pic>
        <p:nvPicPr>
          <p:cNvPr id="2" name="Picture 1">
            <a:extLst>
              <a:ext uri="{FF2B5EF4-FFF2-40B4-BE49-F238E27FC236}">
                <a16:creationId xmlns:a16="http://schemas.microsoft.com/office/drawing/2014/main" id="{5C11306F-BF7B-B943-170A-E4F8FAAA6C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pic>
        <p:nvPicPr>
          <p:cNvPr id="4" name="Picture 3">
            <a:extLst>
              <a:ext uri="{FF2B5EF4-FFF2-40B4-BE49-F238E27FC236}">
                <a16:creationId xmlns:a16="http://schemas.microsoft.com/office/drawing/2014/main" id="{83731FA3-0AA3-140D-5A2D-E5ECEF4D1A3B}"/>
              </a:ext>
            </a:extLst>
          </p:cNvPr>
          <p:cNvPicPr>
            <a:picLocks noChangeAspect="1"/>
          </p:cNvPicPr>
          <p:nvPr/>
        </p:nvPicPr>
        <p:blipFill>
          <a:blip r:embed="rId4"/>
          <a:stretch>
            <a:fillRect/>
          </a:stretch>
        </p:blipFill>
        <p:spPr>
          <a:xfrm>
            <a:off x="1380335" y="-1733722"/>
            <a:ext cx="9431329" cy="1981372"/>
          </a:xfrm>
          <a:prstGeom prst="rect">
            <a:avLst/>
          </a:prstGeom>
        </p:spPr>
      </p:pic>
      <p:pic>
        <p:nvPicPr>
          <p:cNvPr id="3" name="Picture 2">
            <a:extLst>
              <a:ext uri="{FF2B5EF4-FFF2-40B4-BE49-F238E27FC236}">
                <a16:creationId xmlns:a16="http://schemas.microsoft.com/office/drawing/2014/main" id="{907EDADF-D8FA-28E1-69A2-416DCE40B5FF}"/>
              </a:ext>
            </a:extLst>
          </p:cNvPr>
          <p:cNvPicPr>
            <a:picLocks noChangeAspect="1"/>
          </p:cNvPicPr>
          <p:nvPr/>
        </p:nvPicPr>
        <p:blipFill>
          <a:blip r:embed="rId5"/>
          <a:stretch>
            <a:fillRect/>
          </a:stretch>
        </p:blipFill>
        <p:spPr>
          <a:xfrm>
            <a:off x="6011675" y="1570318"/>
            <a:ext cx="5959527" cy="5149566"/>
          </a:xfrm>
          <a:prstGeom prst="ellipse">
            <a:avLst/>
          </a:prstGeom>
        </p:spPr>
      </p:pic>
      <p:sp>
        <p:nvSpPr>
          <p:cNvPr id="6" name="TextBox 5">
            <a:extLst>
              <a:ext uri="{FF2B5EF4-FFF2-40B4-BE49-F238E27FC236}">
                <a16:creationId xmlns:a16="http://schemas.microsoft.com/office/drawing/2014/main" id="{66E144CE-3951-6BF9-625C-BFBA335C27ED}"/>
              </a:ext>
            </a:extLst>
          </p:cNvPr>
          <p:cNvSpPr txBox="1"/>
          <p:nvPr/>
        </p:nvSpPr>
        <p:spPr>
          <a:xfrm>
            <a:off x="477643" y="2899513"/>
            <a:ext cx="5003250" cy="2123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70C0"/>
                </a:solidFill>
                <a:effectLst/>
                <a:uLnTx/>
                <a:uFillTx/>
                <a:latin typeface="Times New Roman" panose="02020603050405020304" pitchFamily="18" charset="0"/>
                <a:ea typeface="黑体"/>
                <a:cs typeface="Times New Roman" panose="02020603050405020304" pitchFamily="18" charset="0"/>
              </a:rPr>
              <a:t>Hoạt động nhóm hoàn thành phiếu học tập sau</a:t>
            </a:r>
            <a:endParaRPr kumimoji="0" lang="vi-VN" sz="4400" b="1" i="0" u="none" strike="noStrike" kern="1200" cap="none" spc="0" normalizeH="0" baseline="0" noProof="0">
              <a:ln>
                <a:noFill/>
              </a:ln>
              <a:solidFill>
                <a:srgbClr val="0070C0"/>
              </a:solidFill>
              <a:effectLst/>
              <a:uLnTx/>
              <a:uFillTx/>
              <a:latin typeface="Times New Roman" panose="02020603050405020304" pitchFamily="18" charset="0"/>
              <a:ea typeface="黑体"/>
              <a:cs typeface="Times New Roman" panose="02020603050405020304" pitchFamily="18" charset="0"/>
            </a:endParaRPr>
          </a:p>
        </p:txBody>
      </p:sp>
    </p:spTree>
    <p:extLst>
      <p:ext uri="{BB962C8B-B14F-4D97-AF65-F5344CB8AC3E}">
        <p14:creationId xmlns:p14="http://schemas.microsoft.com/office/powerpoint/2010/main" val="411976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D5EA9A9E-2C93-229C-3E19-9CD67C1D936D}"/>
              </a:ext>
            </a:extLst>
          </p:cNvPr>
          <p:cNvGraphicFramePr>
            <a:graphicFrameLocks noGrp="1"/>
          </p:cNvGraphicFramePr>
          <p:nvPr>
            <p:extLst>
              <p:ext uri="{D42A27DB-BD31-4B8C-83A1-F6EECF244321}">
                <p14:modId xmlns:p14="http://schemas.microsoft.com/office/powerpoint/2010/main" val="3546645141"/>
              </p:ext>
            </p:extLst>
          </p:nvPr>
        </p:nvGraphicFramePr>
        <p:xfrm>
          <a:off x="-1" y="0"/>
          <a:ext cx="12096751" cy="6885902"/>
        </p:xfrm>
        <a:graphic>
          <a:graphicData uri="http://schemas.openxmlformats.org/drawingml/2006/table">
            <a:tbl>
              <a:tblPr firstRow="1" bandRow="1">
                <a:tableStyleId>{10A1B5D5-9B99-4C35-A422-299274C87663}</a:tableStyleId>
              </a:tblPr>
              <a:tblGrid>
                <a:gridCol w="2226338">
                  <a:extLst>
                    <a:ext uri="{9D8B030D-6E8A-4147-A177-3AD203B41FA5}">
                      <a16:colId xmlns:a16="http://schemas.microsoft.com/office/drawing/2014/main" val="3263016528"/>
                    </a:ext>
                  </a:extLst>
                </a:gridCol>
                <a:gridCol w="9870413">
                  <a:extLst>
                    <a:ext uri="{9D8B030D-6E8A-4147-A177-3AD203B41FA5}">
                      <a16:colId xmlns:a16="http://schemas.microsoft.com/office/drawing/2014/main" val="2298297334"/>
                    </a:ext>
                  </a:extLst>
                </a:gridCol>
              </a:tblGrid>
              <a:tr h="637656">
                <a:tc gridSpan="2">
                  <a:txBody>
                    <a:bodyPr/>
                    <a:lstStyle/>
                    <a:p>
                      <a:pPr algn="ctr"/>
                      <a:r>
                        <a:rPr lang="en-US" sz="3200">
                          <a:latin typeface="Times New Roman" panose="02020603050405020304" pitchFamily="18" charset="0"/>
                          <a:cs typeface="Times New Roman" panose="02020603050405020304" pitchFamily="18" charset="0"/>
                        </a:rPr>
                        <a:t>PHIẾU HỌC TẬP</a:t>
                      </a:r>
                      <a:endParaRPr lang="vi-VN"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62750278"/>
                  </a:ext>
                </a:extLst>
              </a:tr>
              <a:tr h="679878">
                <a:tc>
                  <a:txBody>
                    <a:bodyPr/>
                    <a:lstStyle/>
                    <a:p>
                      <a:pPr algn="ctr"/>
                      <a:r>
                        <a:rPr lang="en-US" sz="3200" b="1">
                          <a:solidFill>
                            <a:srgbClr val="FF0000"/>
                          </a:solidFill>
                          <a:latin typeface="Times New Roman" panose="02020603050405020304" pitchFamily="18" charset="0"/>
                          <a:cs typeface="Times New Roman" panose="02020603050405020304" pitchFamily="18" charset="0"/>
                        </a:rPr>
                        <a:t>Thời gian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200" b="1">
                          <a:solidFill>
                            <a:srgbClr val="FF0000"/>
                          </a:solidFill>
                          <a:latin typeface="Times New Roman" panose="02020603050405020304" pitchFamily="18" charset="0"/>
                          <a:cs typeface="Times New Roman" panose="02020603050405020304" pitchFamily="18" charset="0"/>
                        </a:rPr>
                        <a:t>Nội dung sự kiện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17138"/>
                  </a:ext>
                </a:extLst>
              </a:tr>
              <a:tr h="759541">
                <a:tc>
                  <a:txBody>
                    <a:bodyPr/>
                    <a:lstStyle/>
                    <a:p>
                      <a:pPr algn="ctr"/>
                      <a:r>
                        <a:rPr lang="en-US" sz="3200">
                          <a:latin typeface="Times New Roman" panose="02020603050405020304" pitchFamily="18" charset="0"/>
                          <a:cs typeface="Times New Roman" panose="02020603050405020304" pitchFamily="18" charset="0"/>
                        </a:rPr>
                        <a:t>19/5/1941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97651688"/>
                  </a:ext>
                </a:extLst>
              </a:tr>
              <a:tr h="840073">
                <a:tc>
                  <a:txBody>
                    <a:bodyPr/>
                    <a:lstStyle/>
                    <a:p>
                      <a:pPr algn="ctr"/>
                      <a:r>
                        <a:rPr lang="en-US" sz="3200">
                          <a:latin typeface="Times New Roman" panose="02020603050405020304" pitchFamily="18" charset="0"/>
                          <a:cs typeface="Times New Roman" panose="02020603050405020304" pitchFamily="18" charset="0"/>
                        </a:rPr>
                        <a:t>22/12/1944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94036705"/>
                  </a:ext>
                </a:extLst>
              </a:tr>
              <a:tr h="660729">
                <a:tc>
                  <a:txBody>
                    <a:bodyPr/>
                    <a:lstStyle/>
                    <a:p>
                      <a:pPr algn="ctr"/>
                      <a:r>
                        <a:rPr lang="en-US" sz="3200">
                          <a:latin typeface="Times New Roman" panose="02020603050405020304" pitchFamily="18" charset="0"/>
                          <a:cs typeface="Times New Roman" panose="02020603050405020304" pitchFamily="18" charset="0"/>
                        </a:rPr>
                        <a:t>9/3/1945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29904139"/>
                  </a:ext>
                </a:extLst>
              </a:tr>
              <a:tr h="964874">
                <a:tc>
                  <a:txBody>
                    <a:bodyPr/>
                    <a:lstStyle/>
                    <a:p>
                      <a:pPr algn="ctr"/>
                      <a:r>
                        <a:rPr lang="en-US" sz="3200">
                          <a:latin typeface="Times New Roman" panose="02020603050405020304" pitchFamily="18" charset="0"/>
                          <a:cs typeface="Times New Roman" panose="02020603050405020304" pitchFamily="18" charset="0"/>
                        </a:rPr>
                        <a:t>12/3/1945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00377204"/>
                  </a:ext>
                </a:extLst>
              </a:tr>
              <a:tr h="972224">
                <a:tc>
                  <a:txBody>
                    <a:bodyPr/>
                    <a:lstStyle/>
                    <a:p>
                      <a:pPr algn="ctr"/>
                      <a:r>
                        <a:rPr lang="en-US" sz="3200">
                          <a:latin typeface="Times New Roman" panose="02020603050405020304" pitchFamily="18" charset="0"/>
                          <a:cs typeface="Times New Roman" panose="02020603050405020304" pitchFamily="18" charset="0"/>
                        </a:rPr>
                        <a:t>15/4/1945</a:t>
                      </a:r>
                    </a:p>
                    <a:p>
                      <a:pPr algn="ctr"/>
                      <a:endParaRPr lang="en-US"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85908477"/>
                  </a:ext>
                </a:extLst>
              </a:tr>
              <a:tr h="1276351">
                <a:tc>
                  <a:txBody>
                    <a:bodyPr/>
                    <a:lstStyle/>
                    <a:p>
                      <a:pPr algn="ctr"/>
                      <a:r>
                        <a:rPr lang="en-US" sz="3200">
                          <a:latin typeface="Times New Roman" panose="02020603050405020304" pitchFamily="18" charset="0"/>
                          <a:cs typeface="Times New Roman" panose="02020603050405020304" pitchFamily="18" charset="0"/>
                        </a:rPr>
                        <a:t>5/1945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81780787"/>
                  </a:ext>
                </a:extLst>
              </a:tr>
            </a:tbl>
          </a:graphicData>
        </a:graphic>
      </p:graphicFrame>
      <p:sp>
        <p:nvSpPr>
          <p:cNvPr id="10" name="TextBox 9">
            <a:extLst>
              <a:ext uri="{FF2B5EF4-FFF2-40B4-BE49-F238E27FC236}">
                <a16:creationId xmlns:a16="http://schemas.microsoft.com/office/drawing/2014/main" id="{85B25AC1-7887-A0DD-346E-F438A853B1BD}"/>
              </a:ext>
            </a:extLst>
          </p:cNvPr>
          <p:cNvSpPr txBox="1"/>
          <p:nvPr/>
        </p:nvSpPr>
        <p:spPr>
          <a:xfrm>
            <a:off x="2373312" y="1408441"/>
            <a:ext cx="9880600" cy="523220"/>
          </a:xfrm>
          <a:prstGeom prst="rect">
            <a:avLst/>
          </a:prstGeom>
          <a:noFill/>
        </p:spPr>
        <p:txBody>
          <a:bodyPr wrap="square">
            <a:spAutoFit/>
          </a:bodyPr>
          <a:lstStyle/>
          <a:p>
            <a:pPr algn="just"/>
            <a:r>
              <a:rPr lang="vi-VN" sz="2800">
                <a:solidFill>
                  <a:srgbClr val="0070C0"/>
                </a:solidFill>
                <a:latin typeface="Times New Roman" panose="02020603050405020304" pitchFamily="18" charset="0"/>
                <a:cs typeface="Times New Roman" panose="02020603050405020304" pitchFamily="18" charset="0"/>
              </a:rPr>
              <a:t>Mặt trận Việt Minh ra đ</a:t>
            </a:r>
            <a:r>
              <a:rPr lang="en-US" sz="2800">
                <a:solidFill>
                  <a:srgbClr val="0070C0"/>
                </a:solidFill>
                <a:latin typeface="Times New Roman" panose="02020603050405020304" pitchFamily="18" charset="0"/>
                <a:cs typeface="Times New Roman" panose="02020603050405020304" pitchFamily="18" charset="0"/>
              </a:rPr>
              <a:t>ời</a:t>
            </a:r>
            <a:r>
              <a:rPr lang="vi-VN" sz="2800">
                <a:solidFill>
                  <a:srgbClr val="0070C0"/>
                </a:solidFill>
                <a:latin typeface="Times New Roman" panose="02020603050405020304" pitchFamily="18" charset="0"/>
                <a:cs typeface="Times New Roman" panose="02020603050405020304" pitchFamily="18" charset="0"/>
              </a:rPr>
              <a:t>.</a:t>
            </a:r>
          </a:p>
        </p:txBody>
      </p:sp>
      <p:sp>
        <p:nvSpPr>
          <p:cNvPr id="13" name="TextBox 12">
            <a:extLst>
              <a:ext uri="{FF2B5EF4-FFF2-40B4-BE49-F238E27FC236}">
                <a16:creationId xmlns:a16="http://schemas.microsoft.com/office/drawing/2014/main" id="{30A8B471-32D2-F427-0850-C4081A7939F6}"/>
              </a:ext>
            </a:extLst>
          </p:cNvPr>
          <p:cNvSpPr txBox="1"/>
          <p:nvPr/>
        </p:nvSpPr>
        <p:spPr>
          <a:xfrm>
            <a:off x="2373312" y="2181880"/>
            <a:ext cx="9880600" cy="523220"/>
          </a:xfrm>
          <a:prstGeom prst="rect">
            <a:avLst/>
          </a:prstGeom>
          <a:noFill/>
        </p:spPr>
        <p:txBody>
          <a:bodyPr wrap="square">
            <a:spAutoFit/>
          </a:bodyPr>
          <a:lstStyle/>
          <a:p>
            <a:pPr algn="just"/>
            <a:r>
              <a:rPr lang="vi-VN" sz="2800">
                <a:solidFill>
                  <a:srgbClr val="0070C0"/>
                </a:solidFill>
                <a:latin typeface="Times New Roman" panose="02020603050405020304" pitchFamily="18" charset="0"/>
                <a:cs typeface="Times New Roman" panose="02020603050405020304" pitchFamily="18" charset="0"/>
              </a:rPr>
              <a:t>Đội Việt Nam Tuyên truyền Giải phóng quân được thành lập.</a:t>
            </a:r>
          </a:p>
        </p:txBody>
      </p:sp>
      <p:pic>
        <p:nvPicPr>
          <p:cNvPr id="2" name="Picture 1">
            <a:extLst>
              <a:ext uri="{FF2B5EF4-FFF2-40B4-BE49-F238E27FC236}">
                <a16:creationId xmlns:a16="http://schemas.microsoft.com/office/drawing/2014/main" id="{0A210E62-330A-E42B-9E24-AF2F32CBEEE1}"/>
              </a:ext>
            </a:extLst>
          </p:cNvPr>
          <p:cNvPicPr>
            <a:picLocks noChangeAspect="1"/>
          </p:cNvPicPr>
          <p:nvPr/>
        </p:nvPicPr>
        <p:blipFill>
          <a:blip r:embed="rId2"/>
          <a:stretch>
            <a:fillRect/>
          </a:stretch>
        </p:blipFill>
        <p:spPr>
          <a:xfrm>
            <a:off x="1104110" y="7034217"/>
            <a:ext cx="9431329" cy="1981372"/>
          </a:xfrm>
          <a:prstGeom prst="rect">
            <a:avLst/>
          </a:prstGeom>
        </p:spPr>
      </p:pic>
      <p:graphicFrame>
        <p:nvGraphicFramePr>
          <p:cNvPr id="3" name="Table 2">
            <a:extLst>
              <a:ext uri="{FF2B5EF4-FFF2-40B4-BE49-F238E27FC236}">
                <a16:creationId xmlns:a16="http://schemas.microsoft.com/office/drawing/2014/main" id="{36FF306B-E522-6B6D-C4C6-E744D160D89F}"/>
              </a:ext>
            </a:extLst>
          </p:cNvPr>
          <p:cNvGraphicFramePr>
            <a:graphicFrameLocks noGrp="1"/>
          </p:cNvGraphicFramePr>
          <p:nvPr/>
        </p:nvGraphicFramePr>
        <p:xfrm>
          <a:off x="9505950" y="-1085850"/>
          <a:ext cx="208280" cy="365760"/>
        </p:xfrm>
        <a:graphic>
          <a:graphicData uri="http://schemas.openxmlformats.org/drawingml/2006/table">
            <a:tbl>
              <a:tblPr/>
              <a:tblGrid>
                <a:gridCol w="208280">
                  <a:extLst>
                    <a:ext uri="{9D8B030D-6E8A-4147-A177-3AD203B41FA5}">
                      <a16:colId xmlns:a16="http://schemas.microsoft.com/office/drawing/2014/main" val="19216827"/>
                    </a:ext>
                  </a:extLst>
                </a:gridCol>
              </a:tblGrid>
              <a:tr h="0">
                <a:tc>
                  <a:txBody>
                    <a:bodyPr/>
                    <a:lstStyle/>
                    <a:p>
                      <a:endParaRPr lang="en-US"/>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827451671"/>
                  </a:ext>
                </a:extLst>
              </a:tr>
            </a:tbl>
          </a:graphicData>
        </a:graphic>
      </p:graphicFrame>
    </p:spTree>
    <p:extLst>
      <p:ext uri="{BB962C8B-B14F-4D97-AF65-F5344CB8AC3E}">
        <p14:creationId xmlns:p14="http://schemas.microsoft.com/office/powerpoint/2010/main" val="12725583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a:extLst>
              <a:ext uri="{FF2B5EF4-FFF2-40B4-BE49-F238E27FC236}">
                <a16:creationId xmlns:a16="http://schemas.microsoft.com/office/drawing/2014/main" id="{243F46C5-4147-7043-B5F8-52FDC342A7F4}"/>
              </a:ext>
            </a:extLst>
          </p:cNvPr>
          <p:cNvSpPr txBox="1">
            <a:spLocks noChangeArrowheads="1"/>
          </p:cNvSpPr>
          <p:nvPr/>
        </p:nvSpPr>
        <p:spPr bwMode="auto">
          <a:xfrm>
            <a:off x="1395412" y="6400800"/>
            <a:ext cx="9144000" cy="461963"/>
          </a:xfrm>
          <a:prstGeom prst="rect">
            <a:avLst/>
          </a:prstGeom>
          <a:solidFill>
            <a:srgbClr val="99CCFF"/>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C00000"/>
                </a:solidFill>
                <a:effectLst/>
                <a:uLnTx/>
                <a:uFillTx/>
                <a:latin typeface="Arial" panose="020B0604020202020204" pitchFamily="34" charset="0"/>
                <a:ea typeface="+mn-ea"/>
                <a:cs typeface="+mn-cs"/>
              </a:rPr>
              <a:t>Báo chí của Mặt trận Việt Minh ra đời</a:t>
            </a:r>
          </a:p>
        </p:txBody>
      </p:sp>
      <p:pic>
        <p:nvPicPr>
          <p:cNvPr id="5" name="Picture 4" descr="Chuong trinh Viet Minh thang 5-1941">
            <a:extLst>
              <a:ext uri="{FF2B5EF4-FFF2-40B4-BE49-F238E27FC236}">
                <a16:creationId xmlns:a16="http://schemas.microsoft.com/office/drawing/2014/main" id="{5A5D0C5A-1C7F-6A44-83B2-5B60A2BFAB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7412" y="0"/>
            <a:ext cx="6275978"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TRUYEN DON cua Mat tran Viet Minh keu goi dong bao dung len danh duoi phat xit Nhat-Phap va bon Viet gian ban nuoc ngay 1-2-1944">
            <a:extLst>
              <a:ext uri="{FF2B5EF4-FFF2-40B4-BE49-F238E27FC236}">
                <a16:creationId xmlns:a16="http://schemas.microsoft.com/office/drawing/2014/main" id="{4726B118-D8D6-8E40-B98D-0ADB549A15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096000" cy="639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TRUYEN DON cua Viet Minh keu goi chuc sac chinh quyen co so cua Phap doan ket voi nhan dan danh duoi Nhat-Phap nam 1944">
            <a:extLst>
              <a:ext uri="{FF2B5EF4-FFF2-40B4-BE49-F238E27FC236}">
                <a16:creationId xmlns:a16="http://schemas.microsoft.com/office/drawing/2014/main" id="{412D47E1-1945-E34D-9833-2C9D6877DD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588" y="-4762"/>
            <a:ext cx="121920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150670C7-BE27-E535-138F-799CB60417D9}"/>
              </a:ext>
            </a:extLst>
          </p:cNvPr>
          <p:cNvPicPr>
            <a:picLocks noChangeAspect="1"/>
          </p:cNvPicPr>
          <p:nvPr/>
        </p:nvPicPr>
        <p:blipFill>
          <a:blip r:embed="rId5"/>
          <a:stretch>
            <a:fillRect/>
          </a:stretch>
        </p:blipFill>
        <p:spPr>
          <a:xfrm>
            <a:off x="1104110" y="7034217"/>
            <a:ext cx="9431329" cy="198137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par>
                                <p:cTn id="8" presetID="18" presetClass="entr" presetSubtype="12"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strips(downLeft)">
                                      <p:cBhvr>
                                        <p:cTn id="10" dur="500"/>
                                        <p:tgtEl>
                                          <p:spTgt spid="6"/>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strips(downLef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37"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out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3" name="Picture 5">
            <a:hlinkClick r:id="rId2"/>
            <a:extLst>
              <a:ext uri="{FF2B5EF4-FFF2-40B4-BE49-F238E27FC236}">
                <a16:creationId xmlns:a16="http://schemas.microsoft.com/office/drawing/2014/main" id="{21B6902A-3D2A-C545-BB3A-AE71233A9B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1238" y="-66675"/>
            <a:ext cx="6096000" cy="3648076"/>
          </a:xfrm>
          <a:prstGeom prst="rect">
            <a:avLst/>
          </a:prstGeom>
          <a:noFill/>
          <a:extLst>
            <a:ext uri="{909E8E84-426E-40DD-AFC4-6F175D3DCCD1}">
              <a14:hiddenFill xmlns:a14="http://schemas.microsoft.com/office/drawing/2010/main">
                <a:solidFill>
                  <a:srgbClr val="FFFFFF"/>
                </a:solidFill>
              </a14:hiddenFill>
            </a:ext>
          </a:extLst>
        </p:spPr>
      </p:pic>
      <p:sp>
        <p:nvSpPr>
          <p:cNvPr id="58374" name="Rectangle 6">
            <a:extLst>
              <a:ext uri="{FF2B5EF4-FFF2-40B4-BE49-F238E27FC236}">
                <a16:creationId xmlns:a16="http://schemas.microsoft.com/office/drawing/2014/main" id="{9113B900-FE6C-D247-8E2A-92F090088BF8}"/>
              </a:ext>
            </a:extLst>
          </p:cNvPr>
          <p:cNvSpPr>
            <a:spLocks noChangeArrowheads="1"/>
          </p:cNvSpPr>
          <p:nvPr/>
        </p:nvSpPr>
        <p:spPr bwMode="auto">
          <a:xfrm>
            <a:off x="6131718" y="3009902"/>
            <a:ext cx="1319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VN" sz="2400" b="1" i="0" u="none" strike="noStrike" kern="1200" cap="none" spc="0" normalizeH="0" baseline="0" noProof="0" dirty="0" err="1">
                <a:ln>
                  <a:noFill/>
                </a:ln>
                <a:solidFill>
                  <a:srgbClr val="000000"/>
                </a:solidFill>
                <a:effectLst>
                  <a:outerShdw blurRad="38100" dist="38100" dir="2700000" algn="tl">
                    <a:srgbClr val="C0C0C0"/>
                  </a:outerShdw>
                </a:effectLst>
                <a:uLnTx/>
                <a:uFillTx/>
                <a:latin typeface="Arial Unicode MS" panose="020B0604020202020204" pitchFamily="34" charset="-128"/>
                <a:ea typeface="+mn-ea"/>
                <a:cs typeface="+mn-cs"/>
              </a:rPr>
              <a:t>Quân</a:t>
            </a:r>
            <a:r>
              <a:rPr kumimoji="0" lang="en-US" altLang="en-VN" sz="24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Unicode MS" panose="020B0604020202020204" pitchFamily="34" charset="-128"/>
                <a:ea typeface="+mn-ea"/>
                <a:cs typeface="+mn-cs"/>
              </a:rPr>
              <a:t> </a:t>
            </a:r>
            <a:r>
              <a:rPr kumimoji="0" lang="en-US" altLang="en-VN" sz="2400" b="1" i="0" u="none" strike="noStrike" kern="1200" cap="none" spc="0" normalizeH="0" baseline="0" noProof="0" dirty="0" err="1">
                <a:ln>
                  <a:noFill/>
                </a:ln>
                <a:solidFill>
                  <a:srgbClr val="000000"/>
                </a:solidFill>
                <a:effectLst>
                  <a:outerShdw blurRad="38100" dist="38100" dir="2700000" algn="tl">
                    <a:srgbClr val="C0C0C0"/>
                  </a:outerShdw>
                </a:effectLst>
                <a:uLnTx/>
                <a:uFillTx/>
                <a:latin typeface="Arial Unicode MS" panose="020B0604020202020204" pitchFamily="34" charset="-128"/>
                <a:ea typeface="+mn-ea"/>
                <a:cs typeface="+mn-cs"/>
              </a:rPr>
              <a:t>kỳ</a:t>
            </a:r>
            <a:endParaRPr kumimoji="0" lang="en-US" altLang="en-VN" sz="24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Unicode MS" panose="020B0604020202020204" pitchFamily="34" charset="-128"/>
              <a:ea typeface="+mn-ea"/>
              <a:cs typeface="+mn-cs"/>
            </a:endParaRPr>
          </a:p>
        </p:txBody>
      </p:sp>
      <p:pic>
        <p:nvPicPr>
          <p:cNvPr id="58375" name="Picture 7">
            <a:extLst>
              <a:ext uri="{FF2B5EF4-FFF2-40B4-BE49-F238E27FC236}">
                <a16:creationId xmlns:a16="http://schemas.microsoft.com/office/drawing/2014/main" id="{BDAD2C29-BED8-564A-B8B9-3D3F6951A6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0762" y="3581401"/>
            <a:ext cx="6091238" cy="3254376"/>
          </a:xfrm>
          <a:prstGeom prst="rect">
            <a:avLst/>
          </a:prstGeom>
          <a:noFill/>
          <a:extLst>
            <a:ext uri="{909E8E84-426E-40DD-AFC4-6F175D3DCCD1}">
              <a14:hiddenFill xmlns:a14="http://schemas.microsoft.com/office/drawing/2010/main">
                <a:solidFill>
                  <a:srgbClr val="FFFFFF"/>
                </a:solidFill>
              </a14:hiddenFill>
            </a:ext>
          </a:extLst>
        </p:spPr>
      </p:pic>
      <p:pic>
        <p:nvPicPr>
          <p:cNvPr id="58378" name="Picture 10">
            <a:extLst>
              <a:ext uri="{FF2B5EF4-FFF2-40B4-BE49-F238E27FC236}">
                <a16:creationId xmlns:a16="http://schemas.microsoft.com/office/drawing/2014/main" id="{41C2C6FD-D2C1-7042-8369-43FD73C260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
            <a:ext cx="6091238" cy="357346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F17DEDA-6E4E-E346-9081-73FAE8940D66}"/>
              </a:ext>
            </a:extLst>
          </p:cNvPr>
          <p:cNvSpPr/>
          <p:nvPr/>
        </p:nvSpPr>
        <p:spPr>
          <a:xfrm>
            <a:off x="0" y="3685095"/>
            <a:ext cx="5929313" cy="304698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Việt Nam Tuyên truyền Giải phóng quân, được thành lập ngày 22 tháng 12 năm 1944 tại khu rừng Trần Hưng Đạo, thuộc huyện Nguyên Bình, Cao Bằng, ban đầu gồm 34 chiến sỹ (3 nữ) do Võ Nguyên Giáp chỉ huy chung, Hoàng Sâm được chọn làm đội trưởng, còn Xích Thắng, tức Dương Mạc Thạch, làm chính trị viên.</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58373"/>
                                        </p:tgtEl>
                                        <p:attrNameLst>
                                          <p:attrName>style.visibility</p:attrName>
                                        </p:attrNameLst>
                                      </p:cBhvr>
                                      <p:to>
                                        <p:strVal val="visible"/>
                                      </p:to>
                                    </p:set>
                                    <p:animEffect transition="in" filter="fade">
                                      <p:cBhvr>
                                        <p:cTn id="7" dur="800" decel="100000"/>
                                        <p:tgtEl>
                                          <p:spTgt spid="58373"/>
                                        </p:tgtEl>
                                      </p:cBhvr>
                                    </p:animEffect>
                                    <p:anim calcmode="lin" valueType="num">
                                      <p:cBhvr>
                                        <p:cTn id="8" dur="800" decel="100000" fill="hold"/>
                                        <p:tgtEl>
                                          <p:spTgt spid="58373"/>
                                        </p:tgtEl>
                                        <p:attrNameLst>
                                          <p:attrName>style.rotation</p:attrName>
                                        </p:attrNameLst>
                                      </p:cBhvr>
                                      <p:tavLst>
                                        <p:tav tm="0">
                                          <p:val>
                                            <p:fltVal val="-90"/>
                                          </p:val>
                                        </p:tav>
                                        <p:tav tm="100000">
                                          <p:val>
                                            <p:fltVal val="0"/>
                                          </p:val>
                                        </p:tav>
                                      </p:tavLst>
                                    </p:anim>
                                    <p:anim calcmode="lin" valueType="num">
                                      <p:cBhvr>
                                        <p:cTn id="9" dur="800" decel="100000" fill="hold"/>
                                        <p:tgtEl>
                                          <p:spTgt spid="58373"/>
                                        </p:tgtEl>
                                        <p:attrNameLst>
                                          <p:attrName>ppt_x</p:attrName>
                                        </p:attrNameLst>
                                      </p:cBhvr>
                                      <p:tavLst>
                                        <p:tav tm="0">
                                          <p:val>
                                            <p:strVal val="#ppt_x+0.4"/>
                                          </p:val>
                                        </p:tav>
                                        <p:tav tm="100000">
                                          <p:val>
                                            <p:strVal val="#ppt_x-0.05"/>
                                          </p:val>
                                        </p:tav>
                                      </p:tavLst>
                                    </p:anim>
                                    <p:anim calcmode="lin" valueType="num">
                                      <p:cBhvr>
                                        <p:cTn id="10" dur="800" decel="100000" fill="hold"/>
                                        <p:tgtEl>
                                          <p:spTgt spid="5837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837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8373"/>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58374"/>
                                        </p:tgtEl>
                                        <p:attrNameLst>
                                          <p:attrName>style.visibility</p:attrName>
                                        </p:attrNameLst>
                                      </p:cBhvr>
                                      <p:to>
                                        <p:strVal val="visible"/>
                                      </p:to>
                                    </p:set>
                                    <p:animEffect transition="in" filter="fade">
                                      <p:cBhvr>
                                        <p:cTn id="15" dur="800" decel="100000"/>
                                        <p:tgtEl>
                                          <p:spTgt spid="58374"/>
                                        </p:tgtEl>
                                      </p:cBhvr>
                                    </p:animEffect>
                                    <p:anim calcmode="lin" valueType="num">
                                      <p:cBhvr>
                                        <p:cTn id="16" dur="800" decel="100000" fill="hold"/>
                                        <p:tgtEl>
                                          <p:spTgt spid="58374"/>
                                        </p:tgtEl>
                                        <p:attrNameLst>
                                          <p:attrName>style.rotation</p:attrName>
                                        </p:attrNameLst>
                                      </p:cBhvr>
                                      <p:tavLst>
                                        <p:tav tm="0">
                                          <p:val>
                                            <p:fltVal val="-90"/>
                                          </p:val>
                                        </p:tav>
                                        <p:tav tm="100000">
                                          <p:val>
                                            <p:fltVal val="0"/>
                                          </p:val>
                                        </p:tav>
                                      </p:tavLst>
                                    </p:anim>
                                    <p:anim calcmode="lin" valueType="num">
                                      <p:cBhvr>
                                        <p:cTn id="17" dur="800" decel="100000" fill="hold"/>
                                        <p:tgtEl>
                                          <p:spTgt spid="58374"/>
                                        </p:tgtEl>
                                        <p:attrNameLst>
                                          <p:attrName>ppt_x</p:attrName>
                                        </p:attrNameLst>
                                      </p:cBhvr>
                                      <p:tavLst>
                                        <p:tav tm="0">
                                          <p:val>
                                            <p:strVal val="#ppt_x+0.4"/>
                                          </p:val>
                                        </p:tav>
                                        <p:tav tm="100000">
                                          <p:val>
                                            <p:strVal val="#ppt_x-0.05"/>
                                          </p:val>
                                        </p:tav>
                                      </p:tavLst>
                                    </p:anim>
                                    <p:anim calcmode="lin" valueType="num">
                                      <p:cBhvr>
                                        <p:cTn id="18" dur="800" decel="100000" fill="hold"/>
                                        <p:tgtEl>
                                          <p:spTgt spid="58374"/>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58374"/>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58374"/>
                                        </p:tgtEl>
                                        <p:attrNameLst>
                                          <p:attrName>ppt_y</p:attrName>
                                        </p:attrNameLst>
                                      </p:cBhvr>
                                      <p:tavLst>
                                        <p:tav tm="0">
                                          <p:val>
                                            <p:strVal val="#ppt_y+0.1"/>
                                          </p:val>
                                        </p:tav>
                                        <p:tav tm="100000">
                                          <p:val>
                                            <p:strVal val="#ppt_y"/>
                                          </p:val>
                                        </p:tav>
                                      </p:tavLst>
                                    </p:anim>
                                  </p:childTnLst>
                                </p:cTn>
                              </p:par>
                              <p:par>
                                <p:cTn id="21" presetID="30" presetClass="entr" presetSubtype="0" fill="hold" nodeType="withEffect">
                                  <p:stCondLst>
                                    <p:cond delay="0"/>
                                  </p:stCondLst>
                                  <p:childTnLst>
                                    <p:set>
                                      <p:cBhvr>
                                        <p:cTn id="22" dur="1" fill="hold">
                                          <p:stCondLst>
                                            <p:cond delay="0"/>
                                          </p:stCondLst>
                                        </p:cTn>
                                        <p:tgtEl>
                                          <p:spTgt spid="58375"/>
                                        </p:tgtEl>
                                        <p:attrNameLst>
                                          <p:attrName>style.visibility</p:attrName>
                                        </p:attrNameLst>
                                      </p:cBhvr>
                                      <p:to>
                                        <p:strVal val="visible"/>
                                      </p:to>
                                    </p:set>
                                    <p:animEffect transition="in" filter="fade">
                                      <p:cBhvr>
                                        <p:cTn id="23" dur="800" decel="100000"/>
                                        <p:tgtEl>
                                          <p:spTgt spid="58375"/>
                                        </p:tgtEl>
                                      </p:cBhvr>
                                    </p:animEffect>
                                    <p:anim calcmode="lin" valueType="num">
                                      <p:cBhvr>
                                        <p:cTn id="24" dur="800" decel="100000" fill="hold"/>
                                        <p:tgtEl>
                                          <p:spTgt spid="58375"/>
                                        </p:tgtEl>
                                        <p:attrNameLst>
                                          <p:attrName>style.rotation</p:attrName>
                                        </p:attrNameLst>
                                      </p:cBhvr>
                                      <p:tavLst>
                                        <p:tav tm="0">
                                          <p:val>
                                            <p:fltVal val="-90"/>
                                          </p:val>
                                        </p:tav>
                                        <p:tav tm="100000">
                                          <p:val>
                                            <p:fltVal val="0"/>
                                          </p:val>
                                        </p:tav>
                                      </p:tavLst>
                                    </p:anim>
                                    <p:anim calcmode="lin" valueType="num">
                                      <p:cBhvr>
                                        <p:cTn id="25" dur="800" decel="100000" fill="hold"/>
                                        <p:tgtEl>
                                          <p:spTgt spid="58375"/>
                                        </p:tgtEl>
                                        <p:attrNameLst>
                                          <p:attrName>ppt_x</p:attrName>
                                        </p:attrNameLst>
                                      </p:cBhvr>
                                      <p:tavLst>
                                        <p:tav tm="0">
                                          <p:val>
                                            <p:strVal val="#ppt_x+0.4"/>
                                          </p:val>
                                        </p:tav>
                                        <p:tav tm="100000">
                                          <p:val>
                                            <p:strVal val="#ppt_x-0.05"/>
                                          </p:val>
                                        </p:tav>
                                      </p:tavLst>
                                    </p:anim>
                                    <p:anim calcmode="lin" valueType="num">
                                      <p:cBhvr>
                                        <p:cTn id="26" dur="800" decel="100000" fill="hold"/>
                                        <p:tgtEl>
                                          <p:spTgt spid="58375"/>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58375"/>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58375"/>
                                        </p:tgtEl>
                                        <p:attrNameLst>
                                          <p:attrName>ppt_y</p:attrName>
                                        </p:attrNameLst>
                                      </p:cBhvr>
                                      <p:tavLst>
                                        <p:tav tm="0">
                                          <p:val>
                                            <p:strVal val="#ppt_y+0.1"/>
                                          </p:val>
                                        </p:tav>
                                        <p:tav tm="100000">
                                          <p:val>
                                            <p:strVal val="#ppt_y"/>
                                          </p:val>
                                        </p:tav>
                                      </p:tavLst>
                                    </p:anim>
                                  </p:childTnLst>
                                </p:cTn>
                              </p:par>
                              <p:par>
                                <p:cTn id="29" presetID="30" presetClass="entr" presetSubtype="0" fill="hold" nodeType="withEffect">
                                  <p:stCondLst>
                                    <p:cond delay="0"/>
                                  </p:stCondLst>
                                  <p:childTnLst>
                                    <p:set>
                                      <p:cBhvr>
                                        <p:cTn id="30" dur="1" fill="hold">
                                          <p:stCondLst>
                                            <p:cond delay="0"/>
                                          </p:stCondLst>
                                        </p:cTn>
                                        <p:tgtEl>
                                          <p:spTgt spid="58378"/>
                                        </p:tgtEl>
                                        <p:attrNameLst>
                                          <p:attrName>style.visibility</p:attrName>
                                        </p:attrNameLst>
                                      </p:cBhvr>
                                      <p:to>
                                        <p:strVal val="visible"/>
                                      </p:to>
                                    </p:set>
                                    <p:animEffect transition="in" filter="fade">
                                      <p:cBhvr>
                                        <p:cTn id="31" dur="800" decel="100000"/>
                                        <p:tgtEl>
                                          <p:spTgt spid="58378"/>
                                        </p:tgtEl>
                                      </p:cBhvr>
                                    </p:animEffect>
                                    <p:anim calcmode="lin" valueType="num">
                                      <p:cBhvr>
                                        <p:cTn id="32" dur="800" decel="100000" fill="hold"/>
                                        <p:tgtEl>
                                          <p:spTgt spid="58378"/>
                                        </p:tgtEl>
                                        <p:attrNameLst>
                                          <p:attrName>style.rotation</p:attrName>
                                        </p:attrNameLst>
                                      </p:cBhvr>
                                      <p:tavLst>
                                        <p:tav tm="0">
                                          <p:val>
                                            <p:fltVal val="-90"/>
                                          </p:val>
                                        </p:tav>
                                        <p:tav tm="100000">
                                          <p:val>
                                            <p:fltVal val="0"/>
                                          </p:val>
                                        </p:tav>
                                      </p:tavLst>
                                    </p:anim>
                                    <p:anim calcmode="lin" valueType="num">
                                      <p:cBhvr>
                                        <p:cTn id="33" dur="800" decel="100000" fill="hold"/>
                                        <p:tgtEl>
                                          <p:spTgt spid="58378"/>
                                        </p:tgtEl>
                                        <p:attrNameLst>
                                          <p:attrName>ppt_x</p:attrName>
                                        </p:attrNameLst>
                                      </p:cBhvr>
                                      <p:tavLst>
                                        <p:tav tm="0">
                                          <p:val>
                                            <p:strVal val="#ppt_x+0.4"/>
                                          </p:val>
                                        </p:tav>
                                        <p:tav tm="100000">
                                          <p:val>
                                            <p:strVal val="#ppt_x-0.05"/>
                                          </p:val>
                                        </p:tav>
                                      </p:tavLst>
                                    </p:anim>
                                    <p:anim calcmode="lin" valueType="num">
                                      <p:cBhvr>
                                        <p:cTn id="34" dur="800" decel="100000" fill="hold"/>
                                        <p:tgtEl>
                                          <p:spTgt spid="58378"/>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58378"/>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58378"/>
                                        </p:tgtEl>
                                        <p:attrNameLst>
                                          <p:attrName>ppt_y</p:attrName>
                                        </p:attrNameLst>
                                      </p:cBhvr>
                                      <p:tavLst>
                                        <p:tav tm="0">
                                          <p:val>
                                            <p:strVal val="#ppt_y+0.1"/>
                                          </p:val>
                                        </p:tav>
                                        <p:tav tm="100000">
                                          <p:val>
                                            <p:strVal val="#ppt_y"/>
                                          </p:val>
                                        </p:tav>
                                      </p:tavLst>
                                    </p:anim>
                                  </p:childTnLst>
                                </p:cTn>
                              </p:par>
                              <p:par>
                                <p:cTn id="37" presetID="30" presetClass="entr" presetSubtype="0" fill="hold" grpId="0"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800" decel="100000"/>
                                        <p:tgtEl>
                                          <p:spTgt spid="2"/>
                                        </p:tgtEl>
                                      </p:cBhvr>
                                    </p:animEffect>
                                    <p:anim calcmode="lin" valueType="num">
                                      <p:cBhvr>
                                        <p:cTn id="40" dur="800" decel="100000" fill="hold"/>
                                        <p:tgtEl>
                                          <p:spTgt spid="2"/>
                                        </p:tgtEl>
                                        <p:attrNameLst>
                                          <p:attrName>style.rotation</p:attrName>
                                        </p:attrNameLst>
                                      </p:cBhvr>
                                      <p:tavLst>
                                        <p:tav tm="0">
                                          <p:val>
                                            <p:fltVal val="-90"/>
                                          </p:val>
                                        </p:tav>
                                        <p:tav tm="100000">
                                          <p:val>
                                            <p:fltVal val="0"/>
                                          </p:val>
                                        </p:tav>
                                      </p:tavLst>
                                    </p:anim>
                                    <p:anim calcmode="lin" valueType="num">
                                      <p:cBhvr>
                                        <p:cTn id="41" dur="800" decel="100000" fill="hold"/>
                                        <p:tgtEl>
                                          <p:spTgt spid="2"/>
                                        </p:tgtEl>
                                        <p:attrNameLst>
                                          <p:attrName>ppt_x</p:attrName>
                                        </p:attrNameLst>
                                      </p:cBhvr>
                                      <p:tavLst>
                                        <p:tav tm="0">
                                          <p:val>
                                            <p:strVal val="#ppt_x+0.4"/>
                                          </p:val>
                                        </p:tav>
                                        <p:tav tm="100000">
                                          <p:val>
                                            <p:strVal val="#ppt_x-0.05"/>
                                          </p:val>
                                        </p:tav>
                                      </p:tavLst>
                                    </p:anim>
                                    <p:anim calcmode="lin" valueType="num">
                                      <p:cBhvr>
                                        <p:cTn id="42" dur="800" decel="100000" fill="hold"/>
                                        <p:tgtEl>
                                          <p:spTgt spid="2"/>
                                        </p:tgtEl>
                                        <p:attrNameLst>
                                          <p:attrName>ppt_y</p:attrName>
                                        </p:attrNameLst>
                                      </p:cBhvr>
                                      <p:tavLst>
                                        <p:tav tm="0">
                                          <p:val>
                                            <p:strVal val="#ppt_y-0.4"/>
                                          </p:val>
                                        </p:tav>
                                        <p:tav tm="100000">
                                          <p:val>
                                            <p:strVal val="#ppt_y+0.1"/>
                                          </p:val>
                                        </p:tav>
                                      </p:tavLst>
                                    </p:anim>
                                    <p:anim calcmode="lin" valueType="num">
                                      <p:cBhvr>
                                        <p:cTn id="43"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44"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4" grpId="0"/>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6" name="Rectangle 6">
            <a:extLst>
              <a:ext uri="{FF2B5EF4-FFF2-40B4-BE49-F238E27FC236}">
                <a16:creationId xmlns:a16="http://schemas.microsoft.com/office/drawing/2014/main" id="{5CE1B3AD-BE6D-0841-9A49-50DAA189B520}"/>
              </a:ext>
            </a:extLst>
          </p:cNvPr>
          <p:cNvSpPr>
            <a:spLocks noChangeArrowheads="1"/>
          </p:cNvSpPr>
          <p:nvPr/>
        </p:nvSpPr>
        <p:spPr bwMode="auto">
          <a:xfrm>
            <a:off x="1" y="5381020"/>
            <a:ext cx="12192000" cy="156966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Đại tướng:  </a:t>
            </a:r>
            <a:r>
              <a:rPr kumimoji="0" lang="en-US" altLang="en-US" sz="3200" b="1" i="0" u="none" strike="noStrike" kern="1200" cap="none" spc="0" normalizeH="0" baseline="0" noProof="0">
                <a:ln>
                  <a:noFill/>
                </a:ln>
                <a:solidFill>
                  <a:srgbClr val="FF0066"/>
                </a:solidFill>
                <a:effectLst/>
                <a:uLnTx/>
                <a:uFillTx/>
                <a:latin typeface="Times New Roman" panose="02020603050405020304" pitchFamily="18" charset="0"/>
                <a:ea typeface="+mn-ea"/>
                <a:cs typeface="Times New Roman" panose="02020603050405020304" pitchFamily="18" charset="0"/>
              </a:rPr>
              <a:t>VÕ NGUYÊN GIÁP</a:t>
            </a:r>
            <a:r>
              <a:rPr kumimoji="0" lang="en-US" altLang="en-US" sz="3200" b="0" i="0" u="none" strike="noStrike" kern="1200" cap="none" spc="0" normalizeH="0" baseline="0" noProof="0">
                <a:ln>
                  <a:noFill/>
                </a:ln>
                <a:solidFill>
                  <a:srgbClr val="FF0066"/>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1"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Phó thủ tướng Chính phủ kiêm Bộ trưởng Bộ Quốc phòng.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en-US"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t>
            </a:r>
            <a:r>
              <a:rPr kumimoji="0" lang="en-US" altLang="en-US" sz="3200"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rPr>
              <a:t>25/ 8/ 1911- </a:t>
            </a:r>
            <a:r>
              <a:rPr kumimoji="0" lang="vi-VN" altLang="en-US"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4</a:t>
            </a:r>
            <a:r>
              <a:rPr kumimoji="0" lang="en-US" altLang="en-US"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t>
            </a:r>
            <a:r>
              <a:rPr kumimoji="0" lang="vi-VN" altLang="en-US"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10 </a:t>
            </a:r>
            <a:r>
              <a:rPr kumimoji="0" lang="en-US" altLang="en-US"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t>
            </a:r>
            <a:r>
              <a:rPr kumimoji="0" lang="vi-VN" altLang="en-US"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2013</a:t>
            </a:r>
            <a:r>
              <a:rPr kumimoji="0" lang="en-US" altLang="en-US"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t>
            </a:r>
          </a:p>
        </p:txBody>
      </p:sp>
      <p:pic>
        <p:nvPicPr>
          <p:cNvPr id="3" name="Picture 2">
            <a:extLst>
              <a:ext uri="{FF2B5EF4-FFF2-40B4-BE49-F238E27FC236}">
                <a16:creationId xmlns:a16="http://schemas.microsoft.com/office/drawing/2014/main" id="{B47E321D-55CA-D041-B592-D9366D2ACD7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46038"/>
            <a:ext cx="6096000" cy="542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8312F7EE-28C5-A544-A411-732AAF99FC2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5876"/>
            <a:ext cx="6248400" cy="545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6826643E-1740-DFBE-ACE2-8D719B3041A2}"/>
              </a:ext>
            </a:extLst>
          </p:cNvPr>
          <p:cNvPicPr>
            <a:picLocks noChangeAspect="1"/>
          </p:cNvPicPr>
          <p:nvPr/>
        </p:nvPicPr>
        <p:blipFill>
          <a:blip r:embed="rId4"/>
          <a:stretch>
            <a:fillRect/>
          </a:stretch>
        </p:blipFill>
        <p:spPr>
          <a:xfrm>
            <a:off x="1104110" y="7034217"/>
            <a:ext cx="9431329" cy="1981372"/>
          </a:xfrm>
          <a:prstGeom prst="rect">
            <a:avLst/>
          </a:prstGeom>
        </p:spPr>
      </p:pic>
      <p:pic>
        <p:nvPicPr>
          <p:cNvPr id="5" name="Picture 4">
            <a:extLst>
              <a:ext uri="{FF2B5EF4-FFF2-40B4-BE49-F238E27FC236}">
                <a16:creationId xmlns:a16="http://schemas.microsoft.com/office/drawing/2014/main" id="{C79E1136-9AD3-16A8-869E-31B31B7AF662}"/>
              </a:ext>
            </a:extLst>
          </p:cNvPr>
          <p:cNvPicPr>
            <a:picLocks noChangeAspect="1"/>
          </p:cNvPicPr>
          <p:nvPr/>
        </p:nvPicPr>
        <p:blipFill>
          <a:blip r:embed="rId4"/>
          <a:stretch>
            <a:fillRect/>
          </a:stretch>
        </p:blipFill>
        <p:spPr>
          <a:xfrm>
            <a:off x="864265" y="-1944286"/>
            <a:ext cx="9431329" cy="198137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7286"/>
                                        </p:tgtEl>
                                        <p:attrNameLst>
                                          <p:attrName>style.visibility</p:attrName>
                                        </p:attrNameLst>
                                      </p:cBhvr>
                                      <p:to>
                                        <p:strVal val="visible"/>
                                      </p:to>
                                    </p:set>
                                    <p:anim calcmode="lin" valueType="num">
                                      <p:cBhvr>
                                        <p:cTn id="7" dur="1000" fill="hold"/>
                                        <p:tgtEl>
                                          <p:spTgt spid="97286"/>
                                        </p:tgtEl>
                                        <p:attrNameLst>
                                          <p:attrName>ppt_w</p:attrName>
                                        </p:attrNameLst>
                                      </p:cBhvr>
                                      <p:tavLst>
                                        <p:tav tm="0">
                                          <p:val>
                                            <p:strVal val="#ppt_w*0.70"/>
                                          </p:val>
                                        </p:tav>
                                        <p:tav tm="100000">
                                          <p:val>
                                            <p:strVal val="#ppt_w"/>
                                          </p:val>
                                        </p:tav>
                                      </p:tavLst>
                                    </p:anim>
                                    <p:anim calcmode="lin" valueType="num">
                                      <p:cBhvr>
                                        <p:cTn id="8" dur="1000" fill="hold"/>
                                        <p:tgtEl>
                                          <p:spTgt spid="97286"/>
                                        </p:tgtEl>
                                        <p:attrNameLst>
                                          <p:attrName>ppt_h</p:attrName>
                                        </p:attrNameLst>
                                      </p:cBhvr>
                                      <p:tavLst>
                                        <p:tav tm="0">
                                          <p:val>
                                            <p:strVal val="#ppt_h"/>
                                          </p:val>
                                        </p:tav>
                                        <p:tav tm="100000">
                                          <p:val>
                                            <p:strVal val="#ppt_h"/>
                                          </p:val>
                                        </p:tav>
                                      </p:tavLst>
                                    </p:anim>
                                    <p:animEffect transition="in" filter="fade">
                                      <p:cBhvr>
                                        <p:cTn id="9" dur="1000"/>
                                        <p:tgtEl>
                                          <p:spTgt spid="97286"/>
                                        </p:tgtEl>
                                      </p:cBhvr>
                                    </p:animEffect>
                                  </p:childTnLst>
                                </p:cTn>
                              </p:par>
                              <p:par>
                                <p:cTn id="10" presetID="55"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0.70"/>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164"/>
        <p:cNvGrpSpPr/>
        <p:nvPr/>
      </p:nvGrpSpPr>
      <p:grpSpPr>
        <a:xfrm>
          <a:off x="0" y="0"/>
          <a:ext cx="0" cy="0"/>
          <a:chOff x="0" y="0"/>
          <a:chExt cx="0" cy="0"/>
        </a:xfrm>
      </p:grpSpPr>
      <p:grpSp>
        <p:nvGrpSpPr>
          <p:cNvPr id="1165" name="Google Shape;1165;p38"/>
          <p:cNvGrpSpPr/>
          <p:nvPr/>
        </p:nvGrpSpPr>
        <p:grpSpPr>
          <a:xfrm>
            <a:off x="10606867" y="0"/>
            <a:ext cx="1585133" cy="1868408"/>
            <a:chOff x="-3195825" y="3850050"/>
            <a:chExt cx="1863000" cy="2286900"/>
          </a:xfrm>
        </p:grpSpPr>
        <p:sp>
          <p:nvSpPr>
            <p:cNvPr id="1166" name="Google Shape;1166;p38"/>
            <p:cNvSpPr/>
            <p:nvPr/>
          </p:nvSpPr>
          <p:spPr>
            <a:xfrm>
              <a:off x="-3195825" y="3850050"/>
              <a:ext cx="1863000" cy="2286900"/>
            </a:xfrm>
            <a:prstGeom prst="rect">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7" name="Google Shape;1167;p38"/>
            <p:cNvSpPr/>
            <p:nvPr/>
          </p:nvSpPr>
          <p:spPr>
            <a:xfrm>
              <a:off x="-3104775" y="4206363"/>
              <a:ext cx="1680900" cy="1680900"/>
            </a:xfrm>
            <a:prstGeom prst="ellipse">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8" name="Google Shape;1168;p38"/>
            <p:cNvSpPr/>
            <p:nvPr/>
          </p:nvSpPr>
          <p:spPr>
            <a:xfrm>
              <a:off x="-2997277" y="4315033"/>
              <a:ext cx="1463700" cy="1463700"/>
            </a:xfrm>
            <a:prstGeom prst="ellipse">
              <a:avLst/>
            </a:pr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9" name="Google Shape;1169;p38"/>
            <p:cNvSpPr/>
            <p:nvPr/>
          </p:nvSpPr>
          <p:spPr>
            <a:xfrm>
              <a:off x="-2375904" y="4470974"/>
              <a:ext cx="225037" cy="118830"/>
            </a:xfrm>
            <a:prstGeom prst="rect">
              <a:avLst/>
            </a:prstGeom>
          </p:spPr>
          <p:txBody>
            <a:bodyPr>
              <a:prstTxWarp prst="textPlain">
                <a:avLst/>
              </a:prstTxWarp>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sz="1867" b="0" i="0" u="none" strike="noStrike" kern="0" cap="none" spc="0" normalizeH="0" baseline="0" noProof="0">
                  <a:ln>
                    <a:noFill/>
                  </a:ln>
                  <a:solidFill>
                    <a:srgbClr val="666666"/>
                  </a:solidFill>
                  <a:effectLst/>
                  <a:uLnTx/>
                  <a:uFillTx/>
                  <a:latin typeface="Vidaloka"/>
                  <a:ea typeface="+mn-ea"/>
                  <a:cs typeface="Arial"/>
                  <a:sym typeface="Arial"/>
                </a:rPr>
                <a:t>XII</a:t>
              </a:r>
            </a:p>
          </p:txBody>
        </p:sp>
        <p:sp>
          <p:nvSpPr>
            <p:cNvPr id="1170" name="Google Shape;1170;p38"/>
            <p:cNvSpPr/>
            <p:nvPr/>
          </p:nvSpPr>
          <p:spPr>
            <a:xfrm>
              <a:off x="-2346242" y="5502140"/>
              <a:ext cx="165709" cy="120535"/>
            </a:xfrm>
            <a:prstGeom prst="rect">
              <a:avLst/>
            </a:prstGeom>
          </p:spPr>
          <p:txBody>
            <a:bodyPr>
              <a:prstTxWarp prst="textPlain">
                <a:avLst/>
              </a:prstTxWarp>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sz="1867" b="0" i="0" u="none" strike="noStrike" kern="0" cap="none" spc="0" normalizeH="0" baseline="0" noProof="0">
                  <a:ln>
                    <a:noFill/>
                  </a:ln>
                  <a:solidFill>
                    <a:srgbClr val="666666"/>
                  </a:solidFill>
                  <a:effectLst/>
                  <a:uLnTx/>
                  <a:uFillTx/>
                  <a:latin typeface="Vidaloka"/>
                  <a:ea typeface="+mn-ea"/>
                  <a:cs typeface="Arial"/>
                  <a:sym typeface="Arial"/>
                </a:rPr>
                <a:t>VI</a:t>
              </a:r>
            </a:p>
          </p:txBody>
        </p:sp>
        <p:sp>
          <p:nvSpPr>
            <p:cNvPr id="1171" name="Google Shape;1171;p38"/>
            <p:cNvSpPr/>
            <p:nvPr/>
          </p:nvSpPr>
          <p:spPr>
            <a:xfrm>
              <a:off x="-1830660" y="4986568"/>
              <a:ext cx="165198" cy="118830"/>
            </a:xfrm>
            <a:prstGeom prst="rect">
              <a:avLst/>
            </a:prstGeom>
          </p:spPr>
          <p:txBody>
            <a:bodyPr>
              <a:prstTxWarp prst="textPlain">
                <a:avLst/>
              </a:prstTxWarp>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sz="1867" b="0" i="0" u="none" strike="noStrike" kern="0" cap="none" spc="0" normalizeH="0" baseline="0" noProof="0">
                  <a:ln>
                    <a:noFill/>
                  </a:ln>
                  <a:solidFill>
                    <a:srgbClr val="666666"/>
                  </a:solidFill>
                  <a:effectLst/>
                  <a:uLnTx/>
                  <a:uFillTx/>
                  <a:latin typeface="Vidaloka"/>
                  <a:ea typeface="+mn-ea"/>
                  <a:cs typeface="Arial"/>
                  <a:sym typeface="Arial"/>
                </a:rPr>
                <a:t>III</a:t>
              </a:r>
            </a:p>
          </p:txBody>
        </p:sp>
        <p:sp>
          <p:nvSpPr>
            <p:cNvPr id="1172" name="Google Shape;1172;p38"/>
            <p:cNvSpPr/>
            <p:nvPr/>
          </p:nvSpPr>
          <p:spPr>
            <a:xfrm>
              <a:off x="-2863187" y="4986568"/>
              <a:ext cx="167073" cy="118830"/>
            </a:xfrm>
            <a:prstGeom prst="rect">
              <a:avLst/>
            </a:prstGeom>
          </p:spPr>
          <p:txBody>
            <a:bodyPr>
              <a:prstTxWarp prst="textPlain">
                <a:avLst/>
              </a:prstTxWarp>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sz="1867" b="0" i="0" u="none" strike="noStrike" kern="0" cap="none" spc="0" normalizeH="0" baseline="0" noProof="0">
                  <a:ln>
                    <a:noFill/>
                  </a:ln>
                  <a:solidFill>
                    <a:srgbClr val="666666"/>
                  </a:solidFill>
                  <a:effectLst/>
                  <a:uLnTx/>
                  <a:uFillTx/>
                  <a:latin typeface="Vidaloka"/>
                  <a:ea typeface="+mn-ea"/>
                  <a:cs typeface="Arial"/>
                  <a:sym typeface="Arial"/>
                </a:rPr>
                <a:t>IX</a:t>
              </a:r>
            </a:p>
          </p:txBody>
        </p:sp>
        <p:sp>
          <p:nvSpPr>
            <p:cNvPr id="1173" name="Google Shape;1173;p38"/>
            <p:cNvSpPr/>
            <p:nvPr/>
          </p:nvSpPr>
          <p:spPr>
            <a:xfrm>
              <a:off x="-1887485" y="4739667"/>
              <a:ext cx="106040" cy="118830"/>
            </a:xfrm>
            <a:prstGeom prst="rect">
              <a:avLst/>
            </a:prstGeom>
          </p:spPr>
          <p:txBody>
            <a:bodyPr>
              <a:prstTxWarp prst="textPlain">
                <a:avLst/>
              </a:prstTxWarp>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sz="1867" b="0" i="0" u="none" strike="noStrike" kern="0" cap="none" spc="0" normalizeH="0" baseline="0" noProof="0">
                  <a:ln>
                    <a:noFill/>
                  </a:ln>
                  <a:solidFill>
                    <a:srgbClr val="666666"/>
                  </a:solidFill>
                  <a:effectLst/>
                  <a:uLnTx/>
                  <a:uFillTx/>
                  <a:latin typeface="Vidaloka"/>
                  <a:ea typeface="+mn-ea"/>
                  <a:cs typeface="Arial"/>
                  <a:sym typeface="Arial"/>
                </a:rPr>
                <a:t>II</a:t>
              </a:r>
            </a:p>
          </p:txBody>
        </p:sp>
        <p:sp>
          <p:nvSpPr>
            <p:cNvPr id="1174" name="Google Shape;1174;p38"/>
            <p:cNvSpPr/>
            <p:nvPr/>
          </p:nvSpPr>
          <p:spPr>
            <a:xfrm>
              <a:off x="-2034431" y="4550136"/>
              <a:ext cx="46883" cy="118830"/>
            </a:xfrm>
            <a:prstGeom prst="rect">
              <a:avLst/>
            </a:prstGeom>
          </p:spPr>
          <p:txBody>
            <a:bodyPr>
              <a:prstTxWarp prst="textPlain">
                <a:avLst/>
              </a:prstTxWarp>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sz="1867" b="0" i="0" u="none" strike="noStrike" kern="0" cap="none" spc="0" normalizeH="0" baseline="0" noProof="0">
                  <a:ln>
                    <a:noFill/>
                  </a:ln>
                  <a:solidFill>
                    <a:srgbClr val="666666"/>
                  </a:solidFill>
                  <a:effectLst/>
                  <a:uLnTx/>
                  <a:uFillTx/>
                  <a:latin typeface="Vidaloka"/>
                  <a:ea typeface="+mn-ea"/>
                  <a:cs typeface="Arial"/>
                  <a:sym typeface="Arial"/>
                </a:rPr>
                <a:t>I</a:t>
              </a:r>
            </a:p>
          </p:txBody>
        </p:sp>
        <p:sp>
          <p:nvSpPr>
            <p:cNvPr id="1175" name="Google Shape;1175;p38"/>
            <p:cNvSpPr/>
            <p:nvPr/>
          </p:nvSpPr>
          <p:spPr>
            <a:xfrm>
              <a:off x="-1852815" y="5224067"/>
              <a:ext cx="162470" cy="120535"/>
            </a:xfrm>
            <a:prstGeom prst="rect">
              <a:avLst/>
            </a:prstGeom>
          </p:spPr>
          <p:txBody>
            <a:bodyPr>
              <a:prstTxWarp prst="textPlain">
                <a:avLst/>
              </a:prstTxWarp>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sz="1867" b="0" i="0" u="none" strike="noStrike" kern="0" cap="none" spc="0" normalizeH="0" baseline="0" noProof="0">
                  <a:ln>
                    <a:noFill/>
                  </a:ln>
                  <a:solidFill>
                    <a:srgbClr val="666666"/>
                  </a:solidFill>
                  <a:effectLst/>
                  <a:uLnTx/>
                  <a:uFillTx/>
                  <a:latin typeface="Vidaloka"/>
                  <a:ea typeface="+mn-ea"/>
                  <a:cs typeface="Arial"/>
                  <a:sym typeface="Arial"/>
                </a:rPr>
                <a:t>IV</a:t>
              </a:r>
            </a:p>
          </p:txBody>
        </p:sp>
        <p:sp>
          <p:nvSpPr>
            <p:cNvPr id="1176" name="Google Shape;1176;p38"/>
            <p:cNvSpPr/>
            <p:nvPr/>
          </p:nvSpPr>
          <p:spPr>
            <a:xfrm>
              <a:off x="-2034431" y="5407760"/>
              <a:ext cx="112689" cy="120535"/>
            </a:xfrm>
            <a:prstGeom prst="rect">
              <a:avLst/>
            </a:prstGeom>
          </p:spPr>
          <p:txBody>
            <a:bodyPr>
              <a:prstTxWarp prst="textPlain">
                <a:avLst/>
              </a:prstTxWarp>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sz="1867" b="0" i="0" u="none" strike="noStrike" kern="0" cap="none" spc="0" normalizeH="0" baseline="0" noProof="0">
                  <a:ln>
                    <a:noFill/>
                  </a:ln>
                  <a:solidFill>
                    <a:srgbClr val="666666"/>
                  </a:solidFill>
                  <a:effectLst/>
                  <a:uLnTx/>
                  <a:uFillTx/>
                  <a:latin typeface="Vidaloka"/>
                  <a:ea typeface="+mn-ea"/>
                  <a:cs typeface="Arial"/>
                  <a:sym typeface="Arial"/>
                </a:rPr>
                <a:t>V</a:t>
              </a:r>
            </a:p>
          </p:txBody>
        </p:sp>
        <p:sp>
          <p:nvSpPr>
            <p:cNvPr id="1177" name="Google Shape;1177;p38"/>
            <p:cNvSpPr/>
            <p:nvPr/>
          </p:nvSpPr>
          <p:spPr>
            <a:xfrm>
              <a:off x="-2660507" y="5407760"/>
              <a:ext cx="224696" cy="120535"/>
            </a:xfrm>
            <a:prstGeom prst="rect">
              <a:avLst/>
            </a:prstGeom>
          </p:spPr>
          <p:txBody>
            <a:bodyPr>
              <a:prstTxWarp prst="textPlain">
                <a:avLst/>
              </a:prstTxWarp>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sz="1867" b="0" i="0" u="none" strike="noStrike" kern="0" cap="none" spc="0" normalizeH="0" baseline="0" noProof="0">
                  <a:ln>
                    <a:noFill/>
                  </a:ln>
                  <a:solidFill>
                    <a:srgbClr val="666666"/>
                  </a:solidFill>
                  <a:effectLst/>
                  <a:uLnTx/>
                  <a:uFillTx/>
                  <a:latin typeface="Vidaloka"/>
                  <a:ea typeface="+mn-ea"/>
                  <a:cs typeface="Arial"/>
                  <a:sym typeface="Arial"/>
                </a:rPr>
                <a:t>VII</a:t>
              </a:r>
            </a:p>
          </p:txBody>
        </p:sp>
        <p:sp>
          <p:nvSpPr>
            <p:cNvPr id="1178" name="Google Shape;1178;p38"/>
            <p:cNvSpPr/>
            <p:nvPr/>
          </p:nvSpPr>
          <p:spPr>
            <a:xfrm>
              <a:off x="-2837080" y="5224067"/>
              <a:ext cx="283853" cy="120535"/>
            </a:xfrm>
            <a:prstGeom prst="rect">
              <a:avLst/>
            </a:prstGeom>
          </p:spPr>
          <p:txBody>
            <a:bodyPr>
              <a:prstTxWarp prst="textPlain">
                <a:avLst/>
              </a:prstTxWarp>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sz="1867" b="0" i="0" u="none" strike="noStrike" kern="0" cap="none" spc="0" normalizeH="0" baseline="0" noProof="0">
                  <a:ln>
                    <a:noFill/>
                  </a:ln>
                  <a:solidFill>
                    <a:srgbClr val="666666"/>
                  </a:solidFill>
                  <a:effectLst/>
                  <a:uLnTx/>
                  <a:uFillTx/>
                  <a:latin typeface="Vidaloka"/>
                  <a:ea typeface="+mn-ea"/>
                  <a:cs typeface="Arial"/>
                  <a:sym typeface="Arial"/>
                </a:rPr>
                <a:t>VIII</a:t>
              </a:r>
            </a:p>
          </p:txBody>
        </p:sp>
        <p:sp>
          <p:nvSpPr>
            <p:cNvPr id="1179" name="Google Shape;1179;p38"/>
            <p:cNvSpPr/>
            <p:nvPr/>
          </p:nvSpPr>
          <p:spPr>
            <a:xfrm>
              <a:off x="-2754193" y="4739667"/>
              <a:ext cx="114905" cy="118830"/>
            </a:xfrm>
            <a:prstGeom prst="rect">
              <a:avLst/>
            </a:prstGeom>
          </p:spPr>
          <p:txBody>
            <a:bodyPr>
              <a:prstTxWarp prst="textPlain">
                <a:avLst/>
              </a:prstTxWarp>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sz="1867" b="0" i="0" u="none" strike="noStrike" kern="0" cap="none" spc="0" normalizeH="0" baseline="0" noProof="0">
                  <a:ln>
                    <a:noFill/>
                  </a:ln>
                  <a:solidFill>
                    <a:srgbClr val="666666"/>
                  </a:solidFill>
                  <a:effectLst/>
                  <a:uLnTx/>
                  <a:uFillTx/>
                  <a:latin typeface="Vidaloka"/>
                  <a:ea typeface="+mn-ea"/>
                  <a:cs typeface="Arial"/>
                  <a:sym typeface="Arial"/>
                </a:rPr>
                <a:t>X</a:t>
              </a:r>
            </a:p>
          </p:txBody>
        </p:sp>
        <p:sp>
          <p:nvSpPr>
            <p:cNvPr id="1180" name="Google Shape;1180;p38"/>
            <p:cNvSpPr/>
            <p:nvPr/>
          </p:nvSpPr>
          <p:spPr>
            <a:xfrm>
              <a:off x="-2591655" y="4550136"/>
              <a:ext cx="165879" cy="118830"/>
            </a:xfrm>
            <a:prstGeom prst="rect">
              <a:avLst/>
            </a:prstGeom>
          </p:spPr>
          <p:txBody>
            <a:bodyPr>
              <a:prstTxWarp prst="textPlain">
                <a:avLst/>
              </a:prstTxWarp>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sz="1867" b="0" i="0" u="none" strike="noStrike" kern="0" cap="none" spc="0" normalizeH="0" baseline="0" noProof="0">
                  <a:ln>
                    <a:noFill/>
                  </a:ln>
                  <a:solidFill>
                    <a:srgbClr val="666666"/>
                  </a:solidFill>
                  <a:effectLst/>
                  <a:uLnTx/>
                  <a:uFillTx/>
                  <a:latin typeface="Vidaloka"/>
                  <a:ea typeface="+mn-ea"/>
                  <a:cs typeface="Arial"/>
                  <a:sym typeface="Arial"/>
                </a:rPr>
                <a:t>XI</a:t>
              </a:r>
            </a:p>
          </p:txBody>
        </p:sp>
        <p:grpSp>
          <p:nvGrpSpPr>
            <p:cNvPr id="1181" name="Google Shape;1181;p38"/>
            <p:cNvGrpSpPr/>
            <p:nvPr/>
          </p:nvGrpSpPr>
          <p:grpSpPr>
            <a:xfrm>
              <a:off x="-2313799" y="4453104"/>
              <a:ext cx="106800" cy="638100"/>
              <a:chOff x="6500651" y="557729"/>
              <a:chExt cx="106800" cy="638100"/>
            </a:xfrm>
          </p:grpSpPr>
          <p:cxnSp>
            <p:nvCxnSpPr>
              <p:cNvPr id="1182" name="Google Shape;1182;p38"/>
              <p:cNvCxnSpPr/>
              <p:nvPr/>
            </p:nvCxnSpPr>
            <p:spPr>
              <a:xfrm rot="10800000">
                <a:off x="6537631" y="622814"/>
                <a:ext cx="22800" cy="510600"/>
              </a:xfrm>
              <a:prstGeom prst="straightConnector1">
                <a:avLst/>
              </a:prstGeom>
              <a:noFill/>
              <a:ln w="19050" cap="flat" cmpd="sng">
                <a:solidFill>
                  <a:schemeClr val="dk2"/>
                </a:solidFill>
                <a:prstDash val="solid"/>
                <a:round/>
                <a:headEnd type="none" w="med" len="med"/>
                <a:tailEnd type="stealth" w="med" len="med"/>
              </a:ln>
            </p:spPr>
          </p:cxnSp>
          <p:cxnSp>
            <p:nvCxnSpPr>
              <p:cNvPr id="1183" name="Google Shape;1183;p38"/>
              <p:cNvCxnSpPr>
                <a:stCxn id="1184" idx="0"/>
              </p:cNvCxnSpPr>
              <p:nvPr/>
            </p:nvCxnSpPr>
            <p:spPr>
              <a:xfrm rot="10800000">
                <a:off x="6554051" y="557729"/>
                <a:ext cx="0" cy="531300"/>
              </a:xfrm>
              <a:prstGeom prst="straightConnector1">
                <a:avLst/>
              </a:prstGeom>
              <a:noFill/>
              <a:ln w="28575" cap="flat" cmpd="sng">
                <a:solidFill>
                  <a:schemeClr val="dk2"/>
                </a:solidFill>
                <a:prstDash val="solid"/>
                <a:round/>
                <a:headEnd type="none" w="med" len="med"/>
                <a:tailEnd type="stealth" w="med" len="med"/>
              </a:ln>
            </p:spPr>
          </p:cxnSp>
          <p:sp>
            <p:nvSpPr>
              <p:cNvPr id="1184" name="Google Shape;1184;p38"/>
              <p:cNvSpPr/>
              <p:nvPr/>
            </p:nvSpPr>
            <p:spPr>
              <a:xfrm>
                <a:off x="6500651" y="1089029"/>
                <a:ext cx="106800" cy="106800"/>
              </a:xfrm>
              <a:prstGeom prst="ellipse">
                <a:avLst/>
              </a:pr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185" name="Google Shape;1185;p38"/>
            <p:cNvSpPr/>
            <p:nvPr/>
          </p:nvSpPr>
          <p:spPr>
            <a:xfrm>
              <a:off x="-2905837" y="4403538"/>
              <a:ext cx="1284900" cy="1284900"/>
            </a:xfrm>
            <a:prstGeom prst="ellipse">
              <a:avLst/>
            </a:prstGeom>
            <a:noFill/>
            <a:ln w="19050" cap="flat" cmpd="sng">
              <a:solidFill>
                <a:schemeClr val="dk1"/>
              </a:solidFill>
              <a:prstDash val="dot"/>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cxnSp>
        <p:nvCxnSpPr>
          <p:cNvPr id="1186" name="Google Shape;1186;p38"/>
          <p:cNvCxnSpPr>
            <a:cxnSpLocks/>
          </p:cNvCxnSpPr>
          <p:nvPr/>
        </p:nvCxnSpPr>
        <p:spPr>
          <a:xfrm>
            <a:off x="1828800" y="4724400"/>
            <a:ext cx="7479086" cy="0"/>
          </a:xfrm>
          <a:prstGeom prst="straightConnector1">
            <a:avLst/>
          </a:prstGeom>
          <a:noFill/>
          <a:ln w="19050" cap="flat" cmpd="sng">
            <a:solidFill>
              <a:schemeClr val="dk2"/>
            </a:solidFill>
            <a:prstDash val="solid"/>
            <a:round/>
            <a:headEnd type="none" w="med" len="med"/>
            <a:tailEnd type="none" w="med" len="med"/>
          </a:ln>
        </p:spPr>
      </p:cxnSp>
      <p:grpSp>
        <p:nvGrpSpPr>
          <p:cNvPr id="1187" name="Google Shape;1187;p38"/>
          <p:cNvGrpSpPr/>
          <p:nvPr/>
        </p:nvGrpSpPr>
        <p:grpSpPr>
          <a:xfrm>
            <a:off x="8164467" y="522027"/>
            <a:ext cx="534400" cy="534800"/>
            <a:chOff x="6434750" y="2332300"/>
            <a:chExt cx="400800" cy="401100"/>
          </a:xfrm>
        </p:grpSpPr>
        <p:cxnSp>
          <p:nvCxnSpPr>
            <p:cNvPr id="1188" name="Google Shape;1188;p38"/>
            <p:cNvCxnSpPr/>
            <p:nvPr/>
          </p:nvCxnSpPr>
          <p:spPr>
            <a:xfrm>
              <a:off x="6635126" y="2332300"/>
              <a:ext cx="0" cy="401100"/>
            </a:xfrm>
            <a:prstGeom prst="straightConnector1">
              <a:avLst/>
            </a:prstGeom>
            <a:noFill/>
            <a:ln w="19050" cap="flat" cmpd="sng">
              <a:solidFill>
                <a:schemeClr val="lt1"/>
              </a:solidFill>
              <a:prstDash val="solid"/>
              <a:round/>
              <a:headEnd type="none" w="med" len="med"/>
              <a:tailEnd type="none" w="med" len="med"/>
            </a:ln>
          </p:spPr>
        </p:cxnSp>
        <p:cxnSp>
          <p:nvCxnSpPr>
            <p:cNvPr id="1189" name="Google Shape;1189;p38"/>
            <p:cNvCxnSpPr/>
            <p:nvPr/>
          </p:nvCxnSpPr>
          <p:spPr>
            <a:xfrm rot="10800000">
              <a:off x="6434750" y="2532724"/>
              <a:ext cx="400800" cy="0"/>
            </a:xfrm>
            <a:prstGeom prst="straightConnector1">
              <a:avLst/>
            </a:prstGeom>
            <a:noFill/>
            <a:ln w="19050" cap="flat" cmpd="sng">
              <a:solidFill>
                <a:schemeClr val="lt1"/>
              </a:solidFill>
              <a:prstDash val="solid"/>
              <a:round/>
              <a:headEnd type="none" w="med" len="med"/>
              <a:tailEnd type="none" w="med" len="med"/>
            </a:ln>
          </p:spPr>
        </p:cxnSp>
        <p:cxnSp>
          <p:nvCxnSpPr>
            <p:cNvPr id="1190" name="Google Shape;1190;p38"/>
            <p:cNvCxnSpPr/>
            <p:nvPr/>
          </p:nvCxnSpPr>
          <p:spPr>
            <a:xfrm>
              <a:off x="6635093" y="2331806"/>
              <a:ext cx="0" cy="401354"/>
            </a:xfrm>
            <a:prstGeom prst="straightConnector1">
              <a:avLst/>
            </a:prstGeom>
            <a:noFill/>
            <a:ln w="19050" cap="flat" cmpd="sng">
              <a:solidFill>
                <a:schemeClr val="lt1"/>
              </a:solidFill>
              <a:prstDash val="solid"/>
              <a:round/>
              <a:headEnd type="none" w="med" len="med"/>
              <a:tailEnd type="none" w="med" len="med"/>
            </a:ln>
          </p:spPr>
        </p:cxnSp>
        <p:cxnSp>
          <p:nvCxnSpPr>
            <p:cNvPr id="1191" name="Google Shape;1191;p38"/>
            <p:cNvCxnSpPr/>
            <p:nvPr/>
          </p:nvCxnSpPr>
          <p:spPr>
            <a:xfrm>
              <a:off x="6635132" y="2331806"/>
              <a:ext cx="0" cy="401354"/>
            </a:xfrm>
            <a:prstGeom prst="straightConnector1">
              <a:avLst/>
            </a:prstGeom>
            <a:noFill/>
            <a:ln w="19050" cap="flat" cmpd="sng">
              <a:solidFill>
                <a:schemeClr val="lt1"/>
              </a:solidFill>
              <a:prstDash val="solid"/>
              <a:round/>
              <a:headEnd type="none" w="med" len="med"/>
              <a:tailEnd type="none" w="med" len="med"/>
            </a:ln>
          </p:spPr>
        </p:cxnSp>
      </p:grpSp>
      <p:grpSp>
        <p:nvGrpSpPr>
          <p:cNvPr id="1192" name="Google Shape;1192;p38"/>
          <p:cNvGrpSpPr/>
          <p:nvPr/>
        </p:nvGrpSpPr>
        <p:grpSpPr>
          <a:xfrm>
            <a:off x="11346533" y="2632561"/>
            <a:ext cx="364000" cy="364400"/>
            <a:chOff x="6434750" y="2460196"/>
            <a:chExt cx="273000" cy="273300"/>
          </a:xfrm>
        </p:grpSpPr>
        <p:cxnSp>
          <p:nvCxnSpPr>
            <p:cNvPr id="1193" name="Google Shape;1193;p38"/>
            <p:cNvCxnSpPr/>
            <p:nvPr/>
          </p:nvCxnSpPr>
          <p:spPr>
            <a:xfrm>
              <a:off x="6571234" y="2460196"/>
              <a:ext cx="0" cy="273300"/>
            </a:xfrm>
            <a:prstGeom prst="straightConnector1">
              <a:avLst/>
            </a:prstGeom>
            <a:noFill/>
            <a:ln w="19050" cap="flat" cmpd="sng">
              <a:solidFill>
                <a:schemeClr val="lt1"/>
              </a:solidFill>
              <a:prstDash val="solid"/>
              <a:round/>
              <a:headEnd type="none" w="med" len="med"/>
              <a:tailEnd type="none" w="med" len="med"/>
            </a:ln>
          </p:spPr>
        </p:cxnSp>
        <p:cxnSp>
          <p:nvCxnSpPr>
            <p:cNvPr id="1194" name="Google Shape;1194;p38"/>
            <p:cNvCxnSpPr/>
            <p:nvPr/>
          </p:nvCxnSpPr>
          <p:spPr>
            <a:xfrm rot="10800000">
              <a:off x="6434750" y="2596712"/>
              <a:ext cx="273000" cy="0"/>
            </a:xfrm>
            <a:prstGeom prst="straightConnector1">
              <a:avLst/>
            </a:prstGeom>
            <a:noFill/>
            <a:ln w="19050" cap="flat" cmpd="sng">
              <a:solidFill>
                <a:schemeClr val="lt1"/>
              </a:solidFill>
              <a:prstDash val="solid"/>
              <a:round/>
              <a:headEnd type="none" w="med" len="med"/>
              <a:tailEnd type="none" w="med" len="med"/>
            </a:ln>
          </p:spPr>
        </p:cxnSp>
        <p:cxnSp>
          <p:nvCxnSpPr>
            <p:cNvPr id="1195" name="Google Shape;1195;p38"/>
            <p:cNvCxnSpPr/>
            <p:nvPr/>
          </p:nvCxnSpPr>
          <p:spPr>
            <a:xfrm>
              <a:off x="6571265" y="2459881"/>
              <a:ext cx="0" cy="273226"/>
            </a:xfrm>
            <a:prstGeom prst="straightConnector1">
              <a:avLst/>
            </a:prstGeom>
            <a:noFill/>
            <a:ln w="19050" cap="flat" cmpd="sng">
              <a:solidFill>
                <a:schemeClr val="lt1"/>
              </a:solidFill>
              <a:prstDash val="solid"/>
              <a:round/>
              <a:headEnd type="none" w="med" len="med"/>
              <a:tailEnd type="none" w="med" len="med"/>
            </a:ln>
          </p:spPr>
        </p:cxnSp>
        <p:cxnSp>
          <p:nvCxnSpPr>
            <p:cNvPr id="1196" name="Google Shape;1196;p38"/>
            <p:cNvCxnSpPr/>
            <p:nvPr/>
          </p:nvCxnSpPr>
          <p:spPr>
            <a:xfrm>
              <a:off x="6571184" y="2459881"/>
              <a:ext cx="0" cy="273226"/>
            </a:xfrm>
            <a:prstGeom prst="straightConnector1">
              <a:avLst/>
            </a:prstGeom>
            <a:noFill/>
            <a:ln w="19050" cap="flat" cmpd="sng">
              <a:solidFill>
                <a:schemeClr val="lt1"/>
              </a:solidFill>
              <a:prstDash val="solid"/>
              <a:round/>
              <a:headEnd type="none" w="med" len="med"/>
              <a:tailEnd type="none" w="med" len="med"/>
            </a:ln>
          </p:spPr>
        </p:cxnSp>
      </p:grpSp>
      <p:sp>
        <p:nvSpPr>
          <p:cNvPr id="1197" name="Google Shape;1197;p38"/>
          <p:cNvSpPr/>
          <p:nvPr/>
        </p:nvSpPr>
        <p:spPr>
          <a:xfrm>
            <a:off x="11799633" y="3559733"/>
            <a:ext cx="174400" cy="174400"/>
          </a:xfrm>
          <a:prstGeom prst="ellipse">
            <a:avLst/>
          </a:prstGeom>
          <a:solidFill>
            <a:schemeClr val="dk2"/>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8" name="Google Shape;1198;p38"/>
          <p:cNvSpPr/>
          <p:nvPr/>
        </p:nvSpPr>
        <p:spPr>
          <a:xfrm>
            <a:off x="11901300" y="6558733"/>
            <a:ext cx="121600" cy="121600"/>
          </a:xfrm>
          <a:prstGeom prst="ellipse">
            <a:avLst/>
          </a:prstGeom>
          <a:noFill/>
          <a:ln w="1905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9" name="Google Shape;1199;p38"/>
          <p:cNvSpPr/>
          <p:nvPr/>
        </p:nvSpPr>
        <p:spPr>
          <a:xfrm>
            <a:off x="11688200" y="4536300"/>
            <a:ext cx="84400" cy="84400"/>
          </a:xfrm>
          <a:prstGeom prst="ellipse">
            <a:avLst/>
          </a:pr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Rectangle 6">
            <a:extLst>
              <a:ext uri="{FF2B5EF4-FFF2-40B4-BE49-F238E27FC236}">
                <a16:creationId xmlns:a16="http://schemas.microsoft.com/office/drawing/2014/main" id="{D0D9949F-798A-E546-ADDA-7500F3CA5350}"/>
              </a:ext>
            </a:extLst>
          </p:cNvPr>
          <p:cNvSpPr/>
          <p:nvPr/>
        </p:nvSpPr>
        <p:spPr>
          <a:xfrm>
            <a:off x="1502527" y="2632141"/>
            <a:ext cx="7805359"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4000" b="1" i="0" u="none" strike="noStrike" kern="1200" cap="none" spc="0" normalizeH="0" baseline="0" noProof="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CÁCH MẠNG</a:t>
            </a:r>
            <a:r>
              <a:rPr kumimoji="0" lang="en-VN" sz="4000" b="1" i="0" u="none" strike="noStrike" kern="12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VN" sz="4000" b="1" i="0" u="none" strike="noStrike" kern="1200" cap="none" spc="0" normalizeH="0" baseline="0" noProof="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THÁNG TÁM NĂM 1945 (TIẾT </a:t>
            </a:r>
            <a:r>
              <a:rPr kumimoji="0" lang="en-US" sz="4000" b="1" i="0" u="none" strike="noStrike" kern="1200" cap="none" spc="0" normalizeH="0" baseline="0" noProof="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1</a:t>
            </a:r>
            <a:r>
              <a:rPr kumimoji="0" lang="en-VN" sz="4000" b="1" i="0" u="none" strike="noStrike" kern="1200" cap="none" spc="0" normalizeH="0" baseline="0" noProof="0">
                <a:ln>
                  <a:noFill/>
                </a:ln>
                <a:solidFill>
                  <a:srgbClr val="FFFFFF"/>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VN" sz="4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B44DDDF1-12C0-5340-A5B8-62A34CF01F9A}"/>
              </a:ext>
            </a:extLst>
          </p:cNvPr>
          <p:cNvSpPr/>
          <p:nvPr/>
        </p:nvSpPr>
        <p:spPr>
          <a:xfrm>
            <a:off x="4535849" y="1575743"/>
            <a:ext cx="2064989" cy="101566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6000" b="1" i="0" u="none" strike="noStrike" kern="1200" cap="none" spc="0" normalizeH="0" baseline="0" noProof="0">
                <a:ln w="0"/>
                <a:gradFill>
                  <a:gsLst>
                    <a:gs pos="0">
                      <a:srgbClr val="FFFFFF">
                        <a:lumMod val="50000"/>
                      </a:srgbClr>
                    </a:gs>
                    <a:gs pos="50000">
                      <a:srgbClr val="FFFFFF"/>
                    </a:gs>
                    <a:gs pos="100000">
                      <a:srgbClr val="FFFFFF">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Calibri" panose="020F0502020204030204" pitchFamily="34" charset="0"/>
                <a:cs typeface="Times New Roman" panose="02020603050405020304" pitchFamily="18" charset="0"/>
              </a:rPr>
              <a:t>Bài</a:t>
            </a:r>
            <a:r>
              <a:rPr kumimoji="0" lang="en-US" sz="6000" b="1" i="0" u="none" strike="noStrike" kern="1200" cap="none" spc="0" normalizeH="0" baseline="0" noProof="0">
                <a:ln w="0"/>
                <a:gradFill>
                  <a:gsLst>
                    <a:gs pos="0">
                      <a:srgbClr val="FFFFFF">
                        <a:lumMod val="50000"/>
                      </a:srgbClr>
                    </a:gs>
                    <a:gs pos="50000">
                      <a:srgbClr val="FFFFFF"/>
                    </a:gs>
                    <a:gs pos="100000">
                      <a:srgbClr val="FFFFFF">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Calibri" panose="020F0502020204030204" pitchFamily="34" charset="0"/>
                <a:cs typeface="Times New Roman" panose="02020603050405020304" pitchFamily="18" charset="0"/>
              </a:rPr>
              <a:t> 8</a:t>
            </a:r>
            <a:r>
              <a:rPr kumimoji="0" lang="en-VN" sz="6000" b="1" i="0" u="none" strike="noStrike" kern="1200" cap="none" spc="0" normalizeH="0" baseline="0" noProof="0">
                <a:ln w="0"/>
                <a:gradFill>
                  <a:gsLst>
                    <a:gs pos="0">
                      <a:srgbClr val="FFFFFF">
                        <a:lumMod val="50000"/>
                      </a:srgbClr>
                    </a:gs>
                    <a:gs pos="50000">
                      <a:srgbClr val="FFFFFF"/>
                    </a:gs>
                    <a:gs pos="100000">
                      <a:srgbClr val="FFFFFF">
                        <a:lumMod val="60000"/>
                        <a:lumOff val="40000"/>
                      </a:srgbClr>
                    </a:gs>
                  </a:gsLst>
                  <a:lin ang="5400000"/>
                </a:gradFill>
                <a:effectLst>
                  <a:reflection blurRad="6350" stA="53000" endA="300" endPos="35500" dir="5400000" sy="-90000" algn="bl" rotWithShape="0"/>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VN" sz="6000" b="1" i="0" u="none" strike="noStrike" kern="1200" cap="none" spc="0" normalizeH="0" baseline="0" noProof="0" dirty="0">
              <a:ln w="0"/>
              <a:gradFill>
                <a:gsLst>
                  <a:gs pos="0">
                    <a:srgbClr val="FFFFFF">
                      <a:lumMod val="50000"/>
                    </a:srgbClr>
                  </a:gs>
                  <a:gs pos="50000">
                    <a:srgbClr val="FFFFFF"/>
                  </a:gs>
                  <a:gs pos="100000">
                    <a:srgbClr val="FFFFFF">
                      <a:lumMod val="60000"/>
                      <a:lumOff val="40000"/>
                    </a:srgbClr>
                  </a:gs>
                </a:gsLst>
                <a:lin ang="5400000"/>
              </a:gradFill>
              <a:effectLst>
                <a:reflection blurRad="6350" stA="53000" endA="300" endPos="35500" dir="5400000" sy="-90000" algn="bl" rotWithShape="0"/>
              </a:effectLst>
              <a:uLnTx/>
              <a:uFillTx/>
              <a:latin typeface="Arial"/>
              <a:ea typeface="+mn-ea"/>
              <a:cs typeface="+mn-cs"/>
            </a:endParaRPr>
          </a:p>
        </p:txBody>
      </p:sp>
      <p:pic>
        <p:nvPicPr>
          <p:cNvPr id="2" name="Picture 1">
            <a:extLst>
              <a:ext uri="{FF2B5EF4-FFF2-40B4-BE49-F238E27FC236}">
                <a16:creationId xmlns:a16="http://schemas.microsoft.com/office/drawing/2014/main" id="{D9520C4C-D07C-ECF2-BA95-F131DD827348}"/>
              </a:ext>
            </a:extLst>
          </p:cNvPr>
          <p:cNvPicPr>
            <a:picLocks noChangeAspect="1"/>
          </p:cNvPicPr>
          <p:nvPr/>
        </p:nvPicPr>
        <p:blipFill>
          <a:blip r:embed="rId3"/>
          <a:stretch>
            <a:fillRect/>
          </a:stretch>
        </p:blipFill>
        <p:spPr>
          <a:xfrm>
            <a:off x="1104110" y="7034217"/>
            <a:ext cx="9431329" cy="1981372"/>
          </a:xfrm>
          <a:prstGeom prst="rect">
            <a:avLst/>
          </a:prstGeom>
        </p:spPr>
      </p:pic>
      <p:pic>
        <p:nvPicPr>
          <p:cNvPr id="3" name="Picture 2">
            <a:extLst>
              <a:ext uri="{FF2B5EF4-FFF2-40B4-BE49-F238E27FC236}">
                <a16:creationId xmlns:a16="http://schemas.microsoft.com/office/drawing/2014/main" id="{EA854FBB-F673-D3F6-8502-2D9EDBED6E60}"/>
              </a:ext>
            </a:extLst>
          </p:cNvPr>
          <p:cNvPicPr>
            <a:picLocks noChangeAspect="1"/>
          </p:cNvPicPr>
          <p:nvPr/>
        </p:nvPicPr>
        <p:blipFill>
          <a:blip r:embed="rId3"/>
          <a:stretch>
            <a:fillRect/>
          </a:stretch>
        </p:blipFill>
        <p:spPr>
          <a:xfrm>
            <a:off x="864265" y="-1944286"/>
            <a:ext cx="9431329" cy="198137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strVal val="#ppt_w*0.70"/>
                                          </p:val>
                                        </p:tav>
                                        <p:tav tm="100000">
                                          <p:val>
                                            <p:strVal val="#ppt_w"/>
                                          </p:val>
                                        </p:tav>
                                      </p:tavLst>
                                    </p:anim>
                                    <p:anim calcmode="lin" valueType="num">
                                      <p:cBhvr>
                                        <p:cTn id="13" dur="1000" fill="hold"/>
                                        <p:tgtEl>
                                          <p:spTgt spid="10"/>
                                        </p:tgtEl>
                                        <p:attrNameLst>
                                          <p:attrName>ppt_h</p:attrName>
                                        </p:attrNameLst>
                                      </p:cBhvr>
                                      <p:tavLst>
                                        <p:tav tm="0">
                                          <p:val>
                                            <p:strVal val="#ppt_h"/>
                                          </p:val>
                                        </p:tav>
                                        <p:tav tm="100000">
                                          <p:val>
                                            <p:strVal val="#ppt_h"/>
                                          </p:val>
                                        </p:tav>
                                      </p:tavLst>
                                    </p:anim>
                                    <p:animEffect transition="in" filter="fade">
                                      <p:cBhvr>
                                        <p:cTn id="1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D5EA9A9E-2C93-229C-3E19-9CD67C1D936D}"/>
              </a:ext>
            </a:extLst>
          </p:cNvPr>
          <p:cNvGraphicFramePr>
            <a:graphicFrameLocks noGrp="1"/>
          </p:cNvGraphicFramePr>
          <p:nvPr>
            <p:extLst>
              <p:ext uri="{D42A27DB-BD31-4B8C-83A1-F6EECF244321}">
                <p14:modId xmlns:p14="http://schemas.microsoft.com/office/powerpoint/2010/main" val="787548388"/>
              </p:ext>
            </p:extLst>
          </p:nvPr>
        </p:nvGraphicFramePr>
        <p:xfrm>
          <a:off x="-1" y="0"/>
          <a:ext cx="12096751" cy="7239001"/>
        </p:xfrm>
        <a:graphic>
          <a:graphicData uri="http://schemas.openxmlformats.org/drawingml/2006/table">
            <a:tbl>
              <a:tblPr firstRow="1" bandRow="1">
                <a:tableStyleId>{10A1B5D5-9B99-4C35-A422-299274C87663}</a:tableStyleId>
              </a:tblPr>
              <a:tblGrid>
                <a:gridCol w="2226338">
                  <a:extLst>
                    <a:ext uri="{9D8B030D-6E8A-4147-A177-3AD203B41FA5}">
                      <a16:colId xmlns:a16="http://schemas.microsoft.com/office/drawing/2014/main" val="3263016528"/>
                    </a:ext>
                  </a:extLst>
                </a:gridCol>
                <a:gridCol w="9870413">
                  <a:extLst>
                    <a:ext uri="{9D8B030D-6E8A-4147-A177-3AD203B41FA5}">
                      <a16:colId xmlns:a16="http://schemas.microsoft.com/office/drawing/2014/main" val="2298297334"/>
                    </a:ext>
                  </a:extLst>
                </a:gridCol>
              </a:tblGrid>
              <a:tr h="637656">
                <a:tc gridSpan="2">
                  <a:txBody>
                    <a:bodyPr/>
                    <a:lstStyle/>
                    <a:p>
                      <a:pPr algn="ctr"/>
                      <a:r>
                        <a:rPr lang="en-US" sz="3200">
                          <a:latin typeface="Times New Roman" panose="02020603050405020304" pitchFamily="18" charset="0"/>
                          <a:cs typeface="Times New Roman" panose="02020603050405020304" pitchFamily="18" charset="0"/>
                        </a:rPr>
                        <a:t>PHIẾU HỌC TẬP</a:t>
                      </a:r>
                      <a:endParaRPr lang="vi-VN"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62750278"/>
                  </a:ext>
                </a:extLst>
              </a:tr>
              <a:tr h="679878">
                <a:tc>
                  <a:txBody>
                    <a:bodyPr/>
                    <a:lstStyle/>
                    <a:p>
                      <a:pPr algn="ctr"/>
                      <a:r>
                        <a:rPr lang="en-US" sz="3200" b="1">
                          <a:solidFill>
                            <a:srgbClr val="FF0000"/>
                          </a:solidFill>
                          <a:latin typeface="Times New Roman" panose="02020603050405020304" pitchFamily="18" charset="0"/>
                          <a:cs typeface="Times New Roman" panose="02020603050405020304" pitchFamily="18" charset="0"/>
                        </a:rPr>
                        <a:t>Thời gian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200" b="1">
                          <a:solidFill>
                            <a:srgbClr val="FF0000"/>
                          </a:solidFill>
                          <a:latin typeface="Times New Roman" panose="02020603050405020304" pitchFamily="18" charset="0"/>
                          <a:cs typeface="Times New Roman" panose="02020603050405020304" pitchFamily="18" charset="0"/>
                        </a:rPr>
                        <a:t>Nội dung sự kiện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17138"/>
                  </a:ext>
                </a:extLst>
              </a:tr>
              <a:tr h="759541">
                <a:tc>
                  <a:txBody>
                    <a:bodyPr/>
                    <a:lstStyle/>
                    <a:p>
                      <a:pPr algn="ctr"/>
                      <a:r>
                        <a:rPr lang="en-US" sz="3200">
                          <a:latin typeface="Times New Roman" panose="02020603050405020304" pitchFamily="18" charset="0"/>
                          <a:cs typeface="Times New Roman" panose="02020603050405020304" pitchFamily="18" charset="0"/>
                        </a:rPr>
                        <a:t>19/5/1941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97651688"/>
                  </a:ext>
                </a:extLst>
              </a:tr>
              <a:tr h="840073">
                <a:tc>
                  <a:txBody>
                    <a:bodyPr/>
                    <a:lstStyle/>
                    <a:p>
                      <a:pPr algn="ctr"/>
                      <a:r>
                        <a:rPr lang="en-US" sz="3200">
                          <a:latin typeface="Times New Roman" panose="02020603050405020304" pitchFamily="18" charset="0"/>
                          <a:cs typeface="Times New Roman" panose="02020603050405020304" pitchFamily="18" charset="0"/>
                        </a:rPr>
                        <a:t>22/12/1944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94036705"/>
                  </a:ext>
                </a:extLst>
              </a:tr>
              <a:tr h="660729">
                <a:tc>
                  <a:txBody>
                    <a:bodyPr/>
                    <a:lstStyle/>
                    <a:p>
                      <a:pPr algn="ctr"/>
                      <a:r>
                        <a:rPr lang="en-US" sz="3200">
                          <a:latin typeface="Times New Roman" panose="02020603050405020304" pitchFamily="18" charset="0"/>
                          <a:cs typeface="Times New Roman" panose="02020603050405020304" pitchFamily="18" charset="0"/>
                        </a:rPr>
                        <a:t>9/3/1945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29904139"/>
                  </a:ext>
                </a:extLst>
              </a:tr>
              <a:tr h="1317973">
                <a:tc>
                  <a:txBody>
                    <a:bodyPr/>
                    <a:lstStyle/>
                    <a:p>
                      <a:pPr algn="ctr"/>
                      <a:r>
                        <a:rPr lang="en-US" sz="3200">
                          <a:latin typeface="Times New Roman" panose="02020603050405020304" pitchFamily="18" charset="0"/>
                          <a:cs typeface="Times New Roman" panose="02020603050405020304" pitchFamily="18" charset="0"/>
                        </a:rPr>
                        <a:t>12/3/1945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00377204"/>
                  </a:ext>
                </a:extLst>
              </a:tr>
              <a:tr h="972224">
                <a:tc>
                  <a:txBody>
                    <a:bodyPr/>
                    <a:lstStyle/>
                    <a:p>
                      <a:pPr algn="ctr"/>
                      <a:r>
                        <a:rPr lang="en-US" sz="3200">
                          <a:latin typeface="Times New Roman" panose="02020603050405020304" pitchFamily="18" charset="0"/>
                          <a:cs typeface="Times New Roman" panose="02020603050405020304" pitchFamily="18" charset="0"/>
                        </a:rPr>
                        <a:t>15/4/1945</a:t>
                      </a:r>
                    </a:p>
                    <a:p>
                      <a:pPr algn="ctr"/>
                      <a:endParaRPr lang="en-US"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85908477"/>
                  </a:ext>
                </a:extLst>
              </a:tr>
              <a:tr h="1276351">
                <a:tc>
                  <a:txBody>
                    <a:bodyPr/>
                    <a:lstStyle/>
                    <a:p>
                      <a:pPr algn="ctr"/>
                      <a:r>
                        <a:rPr lang="en-US" sz="3200">
                          <a:latin typeface="Times New Roman" panose="02020603050405020304" pitchFamily="18" charset="0"/>
                          <a:cs typeface="Times New Roman" panose="02020603050405020304" pitchFamily="18" charset="0"/>
                        </a:rPr>
                        <a:t>5/1945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81780787"/>
                  </a:ext>
                </a:extLst>
              </a:tr>
            </a:tbl>
          </a:graphicData>
        </a:graphic>
      </p:graphicFrame>
      <p:sp>
        <p:nvSpPr>
          <p:cNvPr id="10" name="TextBox 9">
            <a:extLst>
              <a:ext uri="{FF2B5EF4-FFF2-40B4-BE49-F238E27FC236}">
                <a16:creationId xmlns:a16="http://schemas.microsoft.com/office/drawing/2014/main" id="{85B25AC1-7887-A0DD-346E-F438A853B1BD}"/>
              </a:ext>
            </a:extLst>
          </p:cNvPr>
          <p:cNvSpPr txBox="1"/>
          <p:nvPr/>
        </p:nvSpPr>
        <p:spPr>
          <a:xfrm>
            <a:off x="2373312" y="1408441"/>
            <a:ext cx="9880600" cy="523220"/>
          </a:xfrm>
          <a:prstGeom prst="rect">
            <a:avLst/>
          </a:prstGeom>
          <a:noFill/>
        </p:spPr>
        <p:txBody>
          <a:bodyPr wrap="square">
            <a:spAutoFit/>
          </a:bodyPr>
          <a:lstStyle/>
          <a:p>
            <a:pPr algn="just"/>
            <a:r>
              <a:rPr lang="vi-VN" sz="2800">
                <a:solidFill>
                  <a:srgbClr val="0070C0"/>
                </a:solidFill>
                <a:latin typeface="Times New Roman" panose="02020603050405020304" pitchFamily="18" charset="0"/>
                <a:cs typeface="Times New Roman" panose="02020603050405020304" pitchFamily="18" charset="0"/>
              </a:rPr>
              <a:t>Mặt trận Việt Minh ra đ</a:t>
            </a:r>
            <a:r>
              <a:rPr lang="en-US" sz="2800">
                <a:solidFill>
                  <a:srgbClr val="0070C0"/>
                </a:solidFill>
                <a:latin typeface="Times New Roman" panose="02020603050405020304" pitchFamily="18" charset="0"/>
                <a:cs typeface="Times New Roman" panose="02020603050405020304" pitchFamily="18" charset="0"/>
              </a:rPr>
              <a:t>ời</a:t>
            </a:r>
            <a:r>
              <a:rPr lang="vi-VN" sz="2800">
                <a:solidFill>
                  <a:srgbClr val="0070C0"/>
                </a:solidFill>
                <a:latin typeface="Times New Roman" panose="02020603050405020304" pitchFamily="18" charset="0"/>
                <a:cs typeface="Times New Roman" panose="02020603050405020304" pitchFamily="18" charset="0"/>
              </a:rPr>
              <a:t>.</a:t>
            </a:r>
          </a:p>
        </p:txBody>
      </p:sp>
      <p:sp>
        <p:nvSpPr>
          <p:cNvPr id="13" name="TextBox 12">
            <a:extLst>
              <a:ext uri="{FF2B5EF4-FFF2-40B4-BE49-F238E27FC236}">
                <a16:creationId xmlns:a16="http://schemas.microsoft.com/office/drawing/2014/main" id="{30A8B471-32D2-F427-0850-C4081A7939F6}"/>
              </a:ext>
            </a:extLst>
          </p:cNvPr>
          <p:cNvSpPr txBox="1"/>
          <p:nvPr/>
        </p:nvSpPr>
        <p:spPr>
          <a:xfrm>
            <a:off x="2373312" y="2181880"/>
            <a:ext cx="9880600" cy="523220"/>
          </a:xfrm>
          <a:prstGeom prst="rect">
            <a:avLst/>
          </a:prstGeom>
          <a:noFill/>
        </p:spPr>
        <p:txBody>
          <a:bodyPr wrap="square">
            <a:spAutoFit/>
          </a:bodyPr>
          <a:lstStyle/>
          <a:p>
            <a:pPr algn="just"/>
            <a:r>
              <a:rPr lang="vi-VN" sz="2800">
                <a:solidFill>
                  <a:srgbClr val="0070C0"/>
                </a:solidFill>
                <a:latin typeface="Times New Roman" panose="02020603050405020304" pitchFamily="18" charset="0"/>
                <a:cs typeface="Times New Roman" panose="02020603050405020304" pitchFamily="18" charset="0"/>
              </a:rPr>
              <a:t>Đội Việt Nam Tuyên truyền Giải phóng quân được thành lập.</a:t>
            </a:r>
          </a:p>
        </p:txBody>
      </p:sp>
      <p:pic>
        <p:nvPicPr>
          <p:cNvPr id="2" name="Picture 1">
            <a:extLst>
              <a:ext uri="{FF2B5EF4-FFF2-40B4-BE49-F238E27FC236}">
                <a16:creationId xmlns:a16="http://schemas.microsoft.com/office/drawing/2014/main" id="{0A210E62-330A-E42B-9E24-AF2F32CBEEE1}"/>
              </a:ext>
            </a:extLst>
          </p:cNvPr>
          <p:cNvPicPr>
            <a:picLocks noChangeAspect="1"/>
          </p:cNvPicPr>
          <p:nvPr/>
        </p:nvPicPr>
        <p:blipFill>
          <a:blip r:embed="rId2"/>
          <a:stretch>
            <a:fillRect/>
          </a:stretch>
        </p:blipFill>
        <p:spPr>
          <a:xfrm>
            <a:off x="1104110" y="7034217"/>
            <a:ext cx="9431329" cy="1981372"/>
          </a:xfrm>
          <a:prstGeom prst="rect">
            <a:avLst/>
          </a:prstGeom>
        </p:spPr>
      </p:pic>
      <p:sp>
        <p:nvSpPr>
          <p:cNvPr id="22" name="TextBox 21">
            <a:extLst>
              <a:ext uri="{FF2B5EF4-FFF2-40B4-BE49-F238E27FC236}">
                <a16:creationId xmlns:a16="http://schemas.microsoft.com/office/drawing/2014/main" id="{F80BB369-A0A4-D7AE-D006-B0FE7D332037}"/>
              </a:ext>
            </a:extLst>
          </p:cNvPr>
          <p:cNvSpPr txBox="1"/>
          <p:nvPr/>
        </p:nvSpPr>
        <p:spPr>
          <a:xfrm>
            <a:off x="2373312" y="2955319"/>
            <a:ext cx="9880600" cy="523220"/>
          </a:xfrm>
          <a:prstGeom prst="rect">
            <a:avLst/>
          </a:prstGeom>
          <a:noFill/>
        </p:spPr>
        <p:txBody>
          <a:bodyPr wrap="square">
            <a:spAutoFit/>
          </a:bodyPr>
          <a:lstStyle/>
          <a:p>
            <a:pPr algn="just"/>
            <a:r>
              <a:rPr lang="vi-VN" sz="2800">
                <a:solidFill>
                  <a:srgbClr val="0070C0"/>
                </a:solidFill>
                <a:latin typeface="Times New Roman" panose="02020603050405020304" pitchFamily="18" charset="0"/>
                <a:cs typeface="Times New Roman" panose="02020603050405020304" pitchFamily="18" charset="0"/>
              </a:rPr>
              <a:t> Nhật tiến hành đảo chính Pháp trên toàn Đông Dương. </a:t>
            </a:r>
          </a:p>
        </p:txBody>
      </p:sp>
      <p:sp>
        <p:nvSpPr>
          <p:cNvPr id="23" name="TextBox 22">
            <a:extLst>
              <a:ext uri="{FF2B5EF4-FFF2-40B4-BE49-F238E27FC236}">
                <a16:creationId xmlns:a16="http://schemas.microsoft.com/office/drawing/2014/main" id="{80BFCFA4-F8CC-7E26-D483-6F6F325ABBD1}"/>
              </a:ext>
            </a:extLst>
          </p:cNvPr>
          <p:cNvSpPr txBox="1"/>
          <p:nvPr/>
        </p:nvSpPr>
        <p:spPr>
          <a:xfrm>
            <a:off x="2216150" y="3541345"/>
            <a:ext cx="9880600" cy="1384995"/>
          </a:xfrm>
          <a:prstGeom prst="rect">
            <a:avLst/>
          </a:prstGeom>
          <a:noFill/>
        </p:spPr>
        <p:txBody>
          <a:bodyPr wrap="square">
            <a:spAutoFit/>
          </a:bodyPr>
          <a:lstStyle/>
          <a:p>
            <a:pPr algn="just"/>
            <a:r>
              <a:rPr lang="vi-VN" sz="2800">
                <a:solidFill>
                  <a:srgbClr val="0070C0"/>
                </a:solidFill>
                <a:latin typeface="Times New Roman" panose="02020603050405020304" pitchFamily="18" charset="0"/>
                <a:cs typeface="Times New Roman" panose="02020603050405020304" pitchFamily="18" charset="0"/>
              </a:rPr>
              <a:t>Ban Thường vụ Trung ương Đảng Cộng sản Đông Dương ra chỉ thị “Nhật – Pháp bắn nhau và hành động của chúng ta", phát động cao trào "Kháng Nhật cứu nước" </a:t>
            </a:r>
          </a:p>
        </p:txBody>
      </p:sp>
    </p:spTree>
    <p:extLst>
      <p:ext uri="{BB962C8B-B14F-4D97-AF65-F5344CB8AC3E}">
        <p14:creationId xmlns:p14="http://schemas.microsoft.com/office/powerpoint/2010/main" val="12707865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D5F58C38-E26B-224E-91EC-A9D1B7B122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96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F244D29-79A4-B841-9E94-45E078E0B9A0}"/>
              </a:ext>
            </a:extLst>
          </p:cNvPr>
          <p:cNvSpPr/>
          <p:nvPr/>
        </p:nvSpPr>
        <p:spPr>
          <a:xfrm>
            <a:off x="0" y="6040582"/>
            <a:ext cx="6096000" cy="830997"/>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Toàn quyền Đông Dương Đờ Cu đón tướng Nhật sau ngày Nhật đảo chính Pháp</a:t>
            </a:r>
            <a:endParaRPr kumimoji="0" lang="en-VN"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pic>
        <p:nvPicPr>
          <p:cNvPr id="3076" name="Picture 4">
            <a:extLst>
              <a:ext uri="{FF2B5EF4-FFF2-40B4-BE49-F238E27FC236}">
                <a16:creationId xmlns:a16="http://schemas.microsoft.com/office/drawing/2014/main" id="{015035C5-1660-C84D-8D3F-632A8BE129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6096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8C8F3B8-5232-2446-A816-A5703EADE990}"/>
              </a:ext>
            </a:extLst>
          </p:cNvPr>
          <p:cNvSpPr/>
          <p:nvPr/>
        </p:nvSpPr>
        <p:spPr>
          <a:xfrm>
            <a:off x="6755081" y="6060374"/>
            <a:ext cx="5298374"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Sĩ quan Nhật tập hợp công dân Pháp tại Việt Nam</a:t>
            </a:r>
            <a:endParaRPr kumimoji="0" lang="en-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3" name="Picture 2">
            <a:extLst>
              <a:ext uri="{FF2B5EF4-FFF2-40B4-BE49-F238E27FC236}">
                <a16:creationId xmlns:a16="http://schemas.microsoft.com/office/drawing/2014/main" id="{FFBA39EF-9E0B-22DE-5530-1BFFF3634BA8}"/>
              </a:ext>
            </a:extLst>
          </p:cNvPr>
          <p:cNvPicPr>
            <a:picLocks noChangeAspect="1"/>
          </p:cNvPicPr>
          <p:nvPr/>
        </p:nvPicPr>
        <p:blipFill>
          <a:blip r:embed="rId4"/>
          <a:stretch>
            <a:fillRect/>
          </a:stretch>
        </p:blipFill>
        <p:spPr>
          <a:xfrm>
            <a:off x="864265" y="-1944286"/>
            <a:ext cx="9431329" cy="1981372"/>
          </a:xfrm>
          <a:prstGeom prst="rect">
            <a:avLst/>
          </a:prstGeom>
        </p:spPr>
      </p:pic>
    </p:spTree>
    <p:extLst>
      <p:ext uri="{BB962C8B-B14F-4D97-AF65-F5344CB8AC3E}">
        <p14:creationId xmlns:p14="http://schemas.microsoft.com/office/powerpoint/2010/main" val="26123932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800" decel="100000"/>
                                        <p:tgtEl>
                                          <p:spTgt spid="3074"/>
                                        </p:tgtEl>
                                      </p:cBhvr>
                                    </p:animEffect>
                                    <p:anim calcmode="lin" valueType="num">
                                      <p:cBhvr>
                                        <p:cTn id="8" dur="800" decel="100000" fill="hold"/>
                                        <p:tgtEl>
                                          <p:spTgt spid="3074"/>
                                        </p:tgtEl>
                                        <p:attrNameLst>
                                          <p:attrName>style.rotation</p:attrName>
                                        </p:attrNameLst>
                                      </p:cBhvr>
                                      <p:tavLst>
                                        <p:tav tm="0">
                                          <p:val>
                                            <p:fltVal val="-90"/>
                                          </p:val>
                                        </p:tav>
                                        <p:tav tm="100000">
                                          <p:val>
                                            <p:fltVal val="0"/>
                                          </p:val>
                                        </p:tav>
                                      </p:tavLst>
                                    </p:anim>
                                    <p:anim calcmode="lin" valueType="num">
                                      <p:cBhvr>
                                        <p:cTn id="9" dur="800" decel="100000" fill="hold"/>
                                        <p:tgtEl>
                                          <p:spTgt spid="3074"/>
                                        </p:tgtEl>
                                        <p:attrNameLst>
                                          <p:attrName>ppt_x</p:attrName>
                                        </p:attrNameLst>
                                      </p:cBhvr>
                                      <p:tavLst>
                                        <p:tav tm="0">
                                          <p:val>
                                            <p:strVal val="#ppt_x+0.4"/>
                                          </p:val>
                                        </p:tav>
                                        <p:tav tm="100000">
                                          <p:val>
                                            <p:strVal val="#ppt_x-0.05"/>
                                          </p:val>
                                        </p:tav>
                                      </p:tavLst>
                                    </p:anim>
                                    <p:anim calcmode="lin" valueType="num">
                                      <p:cBhvr>
                                        <p:cTn id="10" dur="800" decel="100000" fill="hold"/>
                                        <p:tgtEl>
                                          <p:spTgt spid="307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07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074"/>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800" decel="100000"/>
                                        <p:tgtEl>
                                          <p:spTgt spid="2"/>
                                        </p:tgtEl>
                                      </p:cBhvr>
                                    </p:animEffect>
                                    <p:anim calcmode="lin" valueType="num">
                                      <p:cBhvr>
                                        <p:cTn id="16" dur="800" decel="100000" fill="hold"/>
                                        <p:tgtEl>
                                          <p:spTgt spid="2"/>
                                        </p:tgtEl>
                                        <p:attrNameLst>
                                          <p:attrName>style.rotation</p:attrName>
                                        </p:attrNameLst>
                                      </p:cBhvr>
                                      <p:tavLst>
                                        <p:tav tm="0">
                                          <p:val>
                                            <p:fltVal val="-90"/>
                                          </p:val>
                                        </p:tav>
                                        <p:tav tm="100000">
                                          <p:val>
                                            <p:fltVal val="0"/>
                                          </p:val>
                                        </p:tav>
                                      </p:tavLst>
                                    </p:anim>
                                    <p:anim calcmode="lin" valueType="num">
                                      <p:cBhvr>
                                        <p:cTn id="17" dur="800" decel="100000" fill="hold"/>
                                        <p:tgtEl>
                                          <p:spTgt spid="2"/>
                                        </p:tgtEl>
                                        <p:attrNameLst>
                                          <p:attrName>ppt_x</p:attrName>
                                        </p:attrNameLst>
                                      </p:cBhvr>
                                      <p:tavLst>
                                        <p:tav tm="0">
                                          <p:val>
                                            <p:strVal val="#ppt_x+0.4"/>
                                          </p:val>
                                        </p:tav>
                                        <p:tav tm="100000">
                                          <p:val>
                                            <p:strVal val="#ppt_x-0.05"/>
                                          </p:val>
                                        </p:tav>
                                      </p:tavLst>
                                    </p:anim>
                                    <p:anim calcmode="lin" valueType="num">
                                      <p:cBhvr>
                                        <p:cTn id="18" dur="800" decel="100000" fill="hold"/>
                                        <p:tgtEl>
                                          <p:spTgt spid="2"/>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par>
                                <p:cTn id="21" presetID="30" presetClass="entr" presetSubtype="0" fill="hold" nodeType="withEffect">
                                  <p:stCondLst>
                                    <p:cond delay="0"/>
                                  </p:stCondLst>
                                  <p:childTnLst>
                                    <p:set>
                                      <p:cBhvr>
                                        <p:cTn id="22" dur="1" fill="hold">
                                          <p:stCondLst>
                                            <p:cond delay="0"/>
                                          </p:stCondLst>
                                        </p:cTn>
                                        <p:tgtEl>
                                          <p:spTgt spid="3076"/>
                                        </p:tgtEl>
                                        <p:attrNameLst>
                                          <p:attrName>style.visibility</p:attrName>
                                        </p:attrNameLst>
                                      </p:cBhvr>
                                      <p:to>
                                        <p:strVal val="visible"/>
                                      </p:to>
                                    </p:set>
                                    <p:animEffect transition="in" filter="fade">
                                      <p:cBhvr>
                                        <p:cTn id="23" dur="800" decel="100000"/>
                                        <p:tgtEl>
                                          <p:spTgt spid="3076"/>
                                        </p:tgtEl>
                                      </p:cBhvr>
                                    </p:animEffect>
                                    <p:anim calcmode="lin" valueType="num">
                                      <p:cBhvr>
                                        <p:cTn id="24" dur="800" decel="100000" fill="hold"/>
                                        <p:tgtEl>
                                          <p:spTgt spid="3076"/>
                                        </p:tgtEl>
                                        <p:attrNameLst>
                                          <p:attrName>style.rotation</p:attrName>
                                        </p:attrNameLst>
                                      </p:cBhvr>
                                      <p:tavLst>
                                        <p:tav tm="0">
                                          <p:val>
                                            <p:fltVal val="-90"/>
                                          </p:val>
                                        </p:tav>
                                        <p:tav tm="100000">
                                          <p:val>
                                            <p:fltVal val="0"/>
                                          </p:val>
                                        </p:tav>
                                      </p:tavLst>
                                    </p:anim>
                                    <p:anim calcmode="lin" valueType="num">
                                      <p:cBhvr>
                                        <p:cTn id="25" dur="800" decel="100000" fill="hold"/>
                                        <p:tgtEl>
                                          <p:spTgt spid="3076"/>
                                        </p:tgtEl>
                                        <p:attrNameLst>
                                          <p:attrName>ppt_x</p:attrName>
                                        </p:attrNameLst>
                                      </p:cBhvr>
                                      <p:tavLst>
                                        <p:tav tm="0">
                                          <p:val>
                                            <p:strVal val="#ppt_x+0.4"/>
                                          </p:val>
                                        </p:tav>
                                        <p:tav tm="100000">
                                          <p:val>
                                            <p:strVal val="#ppt_x-0.05"/>
                                          </p:val>
                                        </p:tav>
                                      </p:tavLst>
                                    </p:anim>
                                    <p:anim calcmode="lin" valueType="num">
                                      <p:cBhvr>
                                        <p:cTn id="26" dur="800" decel="100000" fill="hold"/>
                                        <p:tgtEl>
                                          <p:spTgt spid="3076"/>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3076"/>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3076"/>
                                        </p:tgtEl>
                                        <p:attrNameLst>
                                          <p:attrName>ppt_y</p:attrName>
                                        </p:attrNameLst>
                                      </p:cBhvr>
                                      <p:tavLst>
                                        <p:tav tm="0">
                                          <p:val>
                                            <p:strVal val="#ppt_y+0.1"/>
                                          </p:val>
                                        </p:tav>
                                        <p:tav tm="100000">
                                          <p:val>
                                            <p:strVal val="#ppt_y"/>
                                          </p:val>
                                        </p:tav>
                                      </p:tavLst>
                                    </p:anim>
                                  </p:childTnLst>
                                </p:cTn>
                              </p:par>
                              <p:par>
                                <p:cTn id="29" presetID="30"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800" decel="100000"/>
                                        <p:tgtEl>
                                          <p:spTgt spid="5"/>
                                        </p:tgtEl>
                                      </p:cBhvr>
                                    </p:animEffect>
                                    <p:anim calcmode="lin" valueType="num">
                                      <p:cBhvr>
                                        <p:cTn id="32" dur="800" decel="100000" fill="hold"/>
                                        <p:tgtEl>
                                          <p:spTgt spid="5"/>
                                        </p:tgtEl>
                                        <p:attrNameLst>
                                          <p:attrName>style.rotation</p:attrName>
                                        </p:attrNameLst>
                                      </p:cBhvr>
                                      <p:tavLst>
                                        <p:tav tm="0">
                                          <p:val>
                                            <p:fltVal val="-90"/>
                                          </p:val>
                                        </p:tav>
                                        <p:tav tm="100000">
                                          <p:val>
                                            <p:fltVal val="0"/>
                                          </p:val>
                                        </p:tav>
                                      </p:tavLst>
                                    </p:anim>
                                    <p:anim calcmode="lin" valueType="num">
                                      <p:cBhvr>
                                        <p:cTn id="33" dur="800" decel="100000" fill="hold"/>
                                        <p:tgtEl>
                                          <p:spTgt spid="5"/>
                                        </p:tgtEl>
                                        <p:attrNameLst>
                                          <p:attrName>ppt_x</p:attrName>
                                        </p:attrNameLst>
                                      </p:cBhvr>
                                      <p:tavLst>
                                        <p:tav tm="0">
                                          <p:val>
                                            <p:strVal val="#ppt_x+0.4"/>
                                          </p:val>
                                        </p:tav>
                                        <p:tav tm="100000">
                                          <p:val>
                                            <p:strVal val="#ppt_x-0.05"/>
                                          </p:val>
                                        </p:tav>
                                      </p:tavLst>
                                    </p:anim>
                                    <p:anim calcmode="lin" valueType="num">
                                      <p:cBhvr>
                                        <p:cTn id="34" dur="800" decel="100000" fill="hold"/>
                                        <p:tgtEl>
                                          <p:spTgt spid="5"/>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hỉ thị nhật pháp bắn nhau.mp4" descr="chỉ thị nhật pháp bắn nhau.mp4">
            <a:hlinkClick r:id="" action="ppaction://media"/>
            <a:extLst>
              <a:ext uri="{FF2B5EF4-FFF2-40B4-BE49-F238E27FC236}">
                <a16:creationId xmlns:a16="http://schemas.microsoft.com/office/drawing/2014/main" id="{7D7D4101-60FC-074A-915E-716E29D8E95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FD319E67-1613-02C6-3C95-94286A18480E}"/>
              </a:ext>
            </a:extLst>
          </p:cNvPr>
          <p:cNvPicPr>
            <a:picLocks noChangeAspect="1"/>
          </p:cNvPicPr>
          <p:nvPr/>
        </p:nvPicPr>
        <p:blipFill>
          <a:blip r:embed="rId5"/>
          <a:stretch>
            <a:fillRect/>
          </a:stretch>
        </p:blipFill>
        <p:spPr>
          <a:xfrm>
            <a:off x="864265" y="-1944286"/>
            <a:ext cx="9431329" cy="1981372"/>
          </a:xfrm>
          <a:prstGeom prst="rect">
            <a:avLst/>
          </a:prstGeom>
        </p:spPr>
      </p:pic>
    </p:spTree>
    <p:extLst>
      <p:ext uri="{BB962C8B-B14F-4D97-AF65-F5344CB8AC3E}">
        <p14:creationId xmlns:p14="http://schemas.microsoft.com/office/powerpoint/2010/main" val="10025132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1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hỉ thị của Ban Thường vụ Trung ương Đảng Cộng sản Đông Dương ngày 12/3/1945 “Nhật, Pháp bắn nhau và hành động của chúng ta”. Ảnh (m.tapchiqptd.vn)">
            <a:extLst>
              <a:ext uri="{FF2B5EF4-FFF2-40B4-BE49-F238E27FC236}">
                <a16:creationId xmlns:a16="http://schemas.microsoft.com/office/drawing/2014/main" id="{55014963-A9B9-784E-B43C-4A67C9EED6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
            <a:ext cx="6059489"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Đồng chí Trường Chinh với Chỉ thị &amp;quot;Nhật - Pháp bắn nhau và hành động của  chúng ta&amp;quot; (kỳ 1) - Báo Nam Định điện tử">
            <a:extLst>
              <a:ext uri="{FF2B5EF4-FFF2-40B4-BE49-F238E27FC236}">
                <a16:creationId xmlns:a16="http://schemas.microsoft.com/office/drawing/2014/main" id="{D76A97A2-694C-3A49-85C2-2CF28D7282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9488" y="0"/>
            <a:ext cx="6132512" cy="577515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CC6994C-AA3B-254B-BCE6-70B57B29B5C6}"/>
              </a:ext>
            </a:extLst>
          </p:cNvPr>
          <p:cNvSpPr/>
          <p:nvPr/>
        </p:nvSpPr>
        <p:spPr>
          <a:xfrm>
            <a:off x="6183398" y="5748498"/>
            <a:ext cx="5935579"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Chủ tịch Hồ Chí Minh và các đồng chí Trường Chinh, Phạm Văn Đồng, Võ Nguyên Giáp tại Chiến khu Việt Bắc.</a:t>
            </a:r>
            <a:endParaRPr kumimoji="0" lang="en-VN" sz="2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44691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 calcmode="lin" valueType="num">
                                      <p:cBhvr>
                                        <p:cTn id="7" dur="750" fill="hold"/>
                                        <p:tgtEl>
                                          <p:spTgt spid="12290"/>
                                        </p:tgtEl>
                                        <p:attrNameLst>
                                          <p:attrName>ppt_w</p:attrName>
                                        </p:attrNameLst>
                                      </p:cBhvr>
                                      <p:tavLst>
                                        <p:tav tm="0">
                                          <p:val>
                                            <p:fltVal val="0"/>
                                          </p:val>
                                        </p:tav>
                                        <p:tav tm="100000">
                                          <p:val>
                                            <p:strVal val="#ppt_w"/>
                                          </p:val>
                                        </p:tav>
                                      </p:tavLst>
                                    </p:anim>
                                    <p:anim calcmode="lin" valueType="num">
                                      <p:cBhvr>
                                        <p:cTn id="8" dur="750" fill="hold"/>
                                        <p:tgtEl>
                                          <p:spTgt spid="12290"/>
                                        </p:tgtEl>
                                        <p:attrNameLst>
                                          <p:attrName>ppt_h</p:attrName>
                                        </p:attrNameLst>
                                      </p:cBhvr>
                                      <p:tavLst>
                                        <p:tav tm="0">
                                          <p:val>
                                            <p:fltVal val="0"/>
                                          </p:val>
                                        </p:tav>
                                        <p:tav tm="100000">
                                          <p:val>
                                            <p:strVal val="#ppt_h"/>
                                          </p:val>
                                        </p:tav>
                                      </p:tavLst>
                                    </p:anim>
                                    <p:anim calcmode="lin" valueType="num">
                                      <p:cBhvr>
                                        <p:cTn id="9" dur="750" fill="hold"/>
                                        <p:tgtEl>
                                          <p:spTgt spid="12290"/>
                                        </p:tgtEl>
                                        <p:attrNameLst>
                                          <p:attrName>style.rotation</p:attrName>
                                        </p:attrNameLst>
                                      </p:cBhvr>
                                      <p:tavLst>
                                        <p:tav tm="0">
                                          <p:val>
                                            <p:fltVal val="90"/>
                                          </p:val>
                                        </p:tav>
                                        <p:tav tm="100000">
                                          <p:val>
                                            <p:fltVal val="0"/>
                                          </p:val>
                                        </p:tav>
                                      </p:tavLst>
                                    </p:anim>
                                    <p:animEffect transition="in" filter="fade">
                                      <p:cBhvr>
                                        <p:cTn id="10" dur="750"/>
                                        <p:tgtEl>
                                          <p:spTgt spid="12290"/>
                                        </p:tgtEl>
                                      </p:cBhvr>
                                    </p:animEffect>
                                  </p:childTnLst>
                                </p:cTn>
                              </p:par>
                              <p:par>
                                <p:cTn id="11" presetID="31" presetClass="entr" presetSubtype="0" fill="hold" nodeType="withEffect">
                                  <p:stCondLst>
                                    <p:cond delay="0"/>
                                  </p:stCondLst>
                                  <p:childTnLst>
                                    <p:set>
                                      <p:cBhvr>
                                        <p:cTn id="12" dur="1" fill="hold">
                                          <p:stCondLst>
                                            <p:cond delay="0"/>
                                          </p:stCondLst>
                                        </p:cTn>
                                        <p:tgtEl>
                                          <p:spTgt spid="12292"/>
                                        </p:tgtEl>
                                        <p:attrNameLst>
                                          <p:attrName>style.visibility</p:attrName>
                                        </p:attrNameLst>
                                      </p:cBhvr>
                                      <p:to>
                                        <p:strVal val="visible"/>
                                      </p:to>
                                    </p:set>
                                    <p:anim calcmode="lin" valueType="num">
                                      <p:cBhvr>
                                        <p:cTn id="13" dur="750" fill="hold"/>
                                        <p:tgtEl>
                                          <p:spTgt spid="12292"/>
                                        </p:tgtEl>
                                        <p:attrNameLst>
                                          <p:attrName>ppt_w</p:attrName>
                                        </p:attrNameLst>
                                      </p:cBhvr>
                                      <p:tavLst>
                                        <p:tav tm="0">
                                          <p:val>
                                            <p:fltVal val="0"/>
                                          </p:val>
                                        </p:tav>
                                        <p:tav tm="100000">
                                          <p:val>
                                            <p:strVal val="#ppt_w"/>
                                          </p:val>
                                        </p:tav>
                                      </p:tavLst>
                                    </p:anim>
                                    <p:anim calcmode="lin" valueType="num">
                                      <p:cBhvr>
                                        <p:cTn id="14" dur="750" fill="hold"/>
                                        <p:tgtEl>
                                          <p:spTgt spid="12292"/>
                                        </p:tgtEl>
                                        <p:attrNameLst>
                                          <p:attrName>ppt_h</p:attrName>
                                        </p:attrNameLst>
                                      </p:cBhvr>
                                      <p:tavLst>
                                        <p:tav tm="0">
                                          <p:val>
                                            <p:fltVal val="0"/>
                                          </p:val>
                                        </p:tav>
                                        <p:tav tm="100000">
                                          <p:val>
                                            <p:strVal val="#ppt_h"/>
                                          </p:val>
                                        </p:tav>
                                      </p:tavLst>
                                    </p:anim>
                                    <p:anim calcmode="lin" valueType="num">
                                      <p:cBhvr>
                                        <p:cTn id="15" dur="750" fill="hold"/>
                                        <p:tgtEl>
                                          <p:spTgt spid="12292"/>
                                        </p:tgtEl>
                                        <p:attrNameLst>
                                          <p:attrName>style.rotation</p:attrName>
                                        </p:attrNameLst>
                                      </p:cBhvr>
                                      <p:tavLst>
                                        <p:tav tm="0">
                                          <p:val>
                                            <p:fltVal val="90"/>
                                          </p:val>
                                        </p:tav>
                                        <p:tav tm="100000">
                                          <p:val>
                                            <p:fltVal val="0"/>
                                          </p:val>
                                        </p:tav>
                                      </p:tavLst>
                                    </p:anim>
                                    <p:animEffect transition="in" filter="fade">
                                      <p:cBhvr>
                                        <p:cTn id="16" dur="750"/>
                                        <p:tgtEl>
                                          <p:spTgt spid="12292"/>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750" fill="hold"/>
                                        <p:tgtEl>
                                          <p:spTgt spid="2"/>
                                        </p:tgtEl>
                                        <p:attrNameLst>
                                          <p:attrName>ppt_w</p:attrName>
                                        </p:attrNameLst>
                                      </p:cBhvr>
                                      <p:tavLst>
                                        <p:tav tm="0">
                                          <p:val>
                                            <p:fltVal val="0"/>
                                          </p:val>
                                        </p:tav>
                                        <p:tav tm="100000">
                                          <p:val>
                                            <p:strVal val="#ppt_w"/>
                                          </p:val>
                                        </p:tav>
                                      </p:tavLst>
                                    </p:anim>
                                    <p:anim calcmode="lin" valueType="num">
                                      <p:cBhvr>
                                        <p:cTn id="20" dur="750" fill="hold"/>
                                        <p:tgtEl>
                                          <p:spTgt spid="2"/>
                                        </p:tgtEl>
                                        <p:attrNameLst>
                                          <p:attrName>ppt_h</p:attrName>
                                        </p:attrNameLst>
                                      </p:cBhvr>
                                      <p:tavLst>
                                        <p:tav tm="0">
                                          <p:val>
                                            <p:fltVal val="0"/>
                                          </p:val>
                                        </p:tav>
                                        <p:tav tm="100000">
                                          <p:val>
                                            <p:strVal val="#ppt_h"/>
                                          </p:val>
                                        </p:tav>
                                      </p:tavLst>
                                    </p:anim>
                                    <p:anim calcmode="lin" valueType="num">
                                      <p:cBhvr>
                                        <p:cTn id="21" dur="750" fill="hold"/>
                                        <p:tgtEl>
                                          <p:spTgt spid="2"/>
                                        </p:tgtEl>
                                        <p:attrNameLst>
                                          <p:attrName>style.rotation</p:attrName>
                                        </p:attrNameLst>
                                      </p:cBhvr>
                                      <p:tavLst>
                                        <p:tav tm="0">
                                          <p:val>
                                            <p:fltVal val="90"/>
                                          </p:val>
                                        </p:tav>
                                        <p:tav tm="100000">
                                          <p:val>
                                            <p:fltVal val="0"/>
                                          </p:val>
                                        </p:tav>
                                      </p:tavLst>
                                    </p:anim>
                                    <p:animEffect transition="in" filter="fade">
                                      <p:cBhvr>
                                        <p:cTn id="22"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D5EA9A9E-2C93-229C-3E19-9CD67C1D936D}"/>
              </a:ext>
            </a:extLst>
          </p:cNvPr>
          <p:cNvGraphicFramePr>
            <a:graphicFrameLocks noGrp="1"/>
          </p:cNvGraphicFramePr>
          <p:nvPr>
            <p:extLst>
              <p:ext uri="{D42A27DB-BD31-4B8C-83A1-F6EECF244321}">
                <p14:modId xmlns:p14="http://schemas.microsoft.com/office/powerpoint/2010/main" val="4104007880"/>
              </p:ext>
            </p:extLst>
          </p:nvPr>
        </p:nvGraphicFramePr>
        <p:xfrm>
          <a:off x="-1" y="0"/>
          <a:ext cx="12096751" cy="7239001"/>
        </p:xfrm>
        <a:graphic>
          <a:graphicData uri="http://schemas.openxmlformats.org/drawingml/2006/table">
            <a:tbl>
              <a:tblPr firstRow="1" bandRow="1">
                <a:tableStyleId>{10A1B5D5-9B99-4C35-A422-299274C87663}</a:tableStyleId>
              </a:tblPr>
              <a:tblGrid>
                <a:gridCol w="2226338">
                  <a:extLst>
                    <a:ext uri="{9D8B030D-6E8A-4147-A177-3AD203B41FA5}">
                      <a16:colId xmlns:a16="http://schemas.microsoft.com/office/drawing/2014/main" val="3263016528"/>
                    </a:ext>
                  </a:extLst>
                </a:gridCol>
                <a:gridCol w="9870413">
                  <a:extLst>
                    <a:ext uri="{9D8B030D-6E8A-4147-A177-3AD203B41FA5}">
                      <a16:colId xmlns:a16="http://schemas.microsoft.com/office/drawing/2014/main" val="2298297334"/>
                    </a:ext>
                  </a:extLst>
                </a:gridCol>
              </a:tblGrid>
              <a:tr h="637656">
                <a:tc gridSpan="2">
                  <a:txBody>
                    <a:bodyPr/>
                    <a:lstStyle/>
                    <a:p>
                      <a:pPr algn="ctr"/>
                      <a:r>
                        <a:rPr lang="en-US" sz="3200">
                          <a:latin typeface="Times New Roman" panose="02020603050405020304" pitchFamily="18" charset="0"/>
                          <a:cs typeface="Times New Roman" panose="02020603050405020304" pitchFamily="18" charset="0"/>
                        </a:rPr>
                        <a:t>PHIẾU HỌC TẬP</a:t>
                      </a:r>
                      <a:endParaRPr lang="vi-VN"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62750278"/>
                  </a:ext>
                </a:extLst>
              </a:tr>
              <a:tr h="679878">
                <a:tc>
                  <a:txBody>
                    <a:bodyPr/>
                    <a:lstStyle/>
                    <a:p>
                      <a:pPr algn="ctr"/>
                      <a:r>
                        <a:rPr lang="en-US" sz="3200" b="1">
                          <a:solidFill>
                            <a:srgbClr val="FF0000"/>
                          </a:solidFill>
                          <a:latin typeface="Times New Roman" panose="02020603050405020304" pitchFamily="18" charset="0"/>
                          <a:cs typeface="Times New Roman" panose="02020603050405020304" pitchFamily="18" charset="0"/>
                        </a:rPr>
                        <a:t>Thời gian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200" b="1">
                          <a:solidFill>
                            <a:srgbClr val="FF0000"/>
                          </a:solidFill>
                          <a:latin typeface="Times New Roman" panose="02020603050405020304" pitchFamily="18" charset="0"/>
                          <a:cs typeface="Times New Roman" panose="02020603050405020304" pitchFamily="18" charset="0"/>
                        </a:rPr>
                        <a:t>Nội dung sự kiện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17138"/>
                  </a:ext>
                </a:extLst>
              </a:tr>
              <a:tr h="759541">
                <a:tc>
                  <a:txBody>
                    <a:bodyPr/>
                    <a:lstStyle/>
                    <a:p>
                      <a:pPr algn="ctr"/>
                      <a:r>
                        <a:rPr lang="en-US" sz="3200">
                          <a:latin typeface="Times New Roman" panose="02020603050405020304" pitchFamily="18" charset="0"/>
                          <a:cs typeface="Times New Roman" panose="02020603050405020304" pitchFamily="18" charset="0"/>
                        </a:rPr>
                        <a:t>19/5/1941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97651688"/>
                  </a:ext>
                </a:extLst>
              </a:tr>
              <a:tr h="840073">
                <a:tc>
                  <a:txBody>
                    <a:bodyPr/>
                    <a:lstStyle/>
                    <a:p>
                      <a:pPr algn="ctr"/>
                      <a:r>
                        <a:rPr lang="en-US" sz="3200">
                          <a:latin typeface="Times New Roman" panose="02020603050405020304" pitchFamily="18" charset="0"/>
                          <a:cs typeface="Times New Roman" panose="02020603050405020304" pitchFamily="18" charset="0"/>
                        </a:rPr>
                        <a:t>22/12/1944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94036705"/>
                  </a:ext>
                </a:extLst>
              </a:tr>
              <a:tr h="660729">
                <a:tc>
                  <a:txBody>
                    <a:bodyPr/>
                    <a:lstStyle/>
                    <a:p>
                      <a:pPr algn="ctr"/>
                      <a:r>
                        <a:rPr lang="en-US" sz="3200">
                          <a:latin typeface="Times New Roman" panose="02020603050405020304" pitchFamily="18" charset="0"/>
                          <a:cs typeface="Times New Roman" panose="02020603050405020304" pitchFamily="18" charset="0"/>
                        </a:rPr>
                        <a:t>9/3/1945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29904139"/>
                  </a:ext>
                </a:extLst>
              </a:tr>
              <a:tr h="1317973">
                <a:tc>
                  <a:txBody>
                    <a:bodyPr/>
                    <a:lstStyle/>
                    <a:p>
                      <a:pPr algn="ctr"/>
                      <a:r>
                        <a:rPr lang="en-US" sz="3200">
                          <a:latin typeface="Times New Roman" panose="02020603050405020304" pitchFamily="18" charset="0"/>
                          <a:cs typeface="Times New Roman" panose="02020603050405020304" pitchFamily="18" charset="0"/>
                        </a:rPr>
                        <a:t>12/3/1945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00377204"/>
                  </a:ext>
                </a:extLst>
              </a:tr>
              <a:tr h="972224">
                <a:tc>
                  <a:txBody>
                    <a:bodyPr/>
                    <a:lstStyle/>
                    <a:p>
                      <a:pPr algn="ctr"/>
                      <a:r>
                        <a:rPr lang="en-US" sz="3200">
                          <a:latin typeface="Times New Roman" panose="02020603050405020304" pitchFamily="18" charset="0"/>
                          <a:cs typeface="Times New Roman" panose="02020603050405020304" pitchFamily="18" charset="0"/>
                        </a:rPr>
                        <a:t>15/4/1945</a:t>
                      </a:r>
                    </a:p>
                    <a:p>
                      <a:pPr algn="ctr"/>
                      <a:endParaRPr lang="en-US"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85908477"/>
                  </a:ext>
                </a:extLst>
              </a:tr>
              <a:tr h="1276351">
                <a:tc>
                  <a:txBody>
                    <a:bodyPr/>
                    <a:lstStyle/>
                    <a:p>
                      <a:pPr algn="ctr"/>
                      <a:r>
                        <a:rPr lang="en-US" sz="3200">
                          <a:latin typeface="Times New Roman" panose="02020603050405020304" pitchFamily="18" charset="0"/>
                          <a:cs typeface="Times New Roman" panose="02020603050405020304" pitchFamily="18" charset="0"/>
                        </a:rPr>
                        <a:t>5/1945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81780787"/>
                  </a:ext>
                </a:extLst>
              </a:tr>
            </a:tbl>
          </a:graphicData>
        </a:graphic>
      </p:graphicFrame>
      <p:sp>
        <p:nvSpPr>
          <p:cNvPr id="10" name="TextBox 9">
            <a:extLst>
              <a:ext uri="{FF2B5EF4-FFF2-40B4-BE49-F238E27FC236}">
                <a16:creationId xmlns:a16="http://schemas.microsoft.com/office/drawing/2014/main" id="{85B25AC1-7887-A0DD-346E-F438A853B1BD}"/>
              </a:ext>
            </a:extLst>
          </p:cNvPr>
          <p:cNvSpPr txBox="1"/>
          <p:nvPr/>
        </p:nvSpPr>
        <p:spPr>
          <a:xfrm>
            <a:off x="2373312" y="1408441"/>
            <a:ext cx="9880600" cy="523220"/>
          </a:xfrm>
          <a:prstGeom prst="rect">
            <a:avLst/>
          </a:prstGeom>
          <a:noFill/>
        </p:spPr>
        <p:txBody>
          <a:bodyPr wrap="square">
            <a:spAutoFit/>
          </a:bodyPr>
          <a:lstStyle/>
          <a:p>
            <a:pPr algn="just"/>
            <a:r>
              <a:rPr lang="vi-VN" sz="2800">
                <a:solidFill>
                  <a:srgbClr val="0070C0"/>
                </a:solidFill>
                <a:latin typeface="Times New Roman" panose="02020603050405020304" pitchFamily="18" charset="0"/>
                <a:cs typeface="Times New Roman" panose="02020603050405020304" pitchFamily="18" charset="0"/>
              </a:rPr>
              <a:t>Mặt trận Việt Minh ra đ</a:t>
            </a:r>
            <a:r>
              <a:rPr lang="en-US" sz="2800">
                <a:solidFill>
                  <a:srgbClr val="0070C0"/>
                </a:solidFill>
                <a:latin typeface="Times New Roman" panose="02020603050405020304" pitchFamily="18" charset="0"/>
                <a:cs typeface="Times New Roman" panose="02020603050405020304" pitchFamily="18" charset="0"/>
              </a:rPr>
              <a:t>ời</a:t>
            </a:r>
            <a:r>
              <a:rPr lang="vi-VN" sz="2800">
                <a:solidFill>
                  <a:srgbClr val="0070C0"/>
                </a:solidFill>
                <a:latin typeface="Times New Roman" panose="02020603050405020304" pitchFamily="18" charset="0"/>
                <a:cs typeface="Times New Roman" panose="02020603050405020304" pitchFamily="18" charset="0"/>
              </a:rPr>
              <a:t>.</a:t>
            </a:r>
          </a:p>
        </p:txBody>
      </p:sp>
      <p:sp>
        <p:nvSpPr>
          <p:cNvPr id="13" name="TextBox 12">
            <a:extLst>
              <a:ext uri="{FF2B5EF4-FFF2-40B4-BE49-F238E27FC236}">
                <a16:creationId xmlns:a16="http://schemas.microsoft.com/office/drawing/2014/main" id="{30A8B471-32D2-F427-0850-C4081A7939F6}"/>
              </a:ext>
            </a:extLst>
          </p:cNvPr>
          <p:cNvSpPr txBox="1"/>
          <p:nvPr/>
        </p:nvSpPr>
        <p:spPr>
          <a:xfrm>
            <a:off x="2373312" y="2181880"/>
            <a:ext cx="9880600" cy="523220"/>
          </a:xfrm>
          <a:prstGeom prst="rect">
            <a:avLst/>
          </a:prstGeom>
          <a:noFill/>
        </p:spPr>
        <p:txBody>
          <a:bodyPr wrap="square">
            <a:spAutoFit/>
          </a:bodyPr>
          <a:lstStyle/>
          <a:p>
            <a:pPr algn="just"/>
            <a:r>
              <a:rPr lang="vi-VN" sz="2800">
                <a:solidFill>
                  <a:srgbClr val="0070C0"/>
                </a:solidFill>
                <a:latin typeface="Times New Roman" panose="02020603050405020304" pitchFamily="18" charset="0"/>
                <a:cs typeface="Times New Roman" panose="02020603050405020304" pitchFamily="18" charset="0"/>
              </a:rPr>
              <a:t>Đội Việt Nam Tuyên truyền Giải phóng quân được thành lập.</a:t>
            </a:r>
          </a:p>
        </p:txBody>
      </p:sp>
      <p:pic>
        <p:nvPicPr>
          <p:cNvPr id="2" name="Picture 1">
            <a:extLst>
              <a:ext uri="{FF2B5EF4-FFF2-40B4-BE49-F238E27FC236}">
                <a16:creationId xmlns:a16="http://schemas.microsoft.com/office/drawing/2014/main" id="{0A210E62-330A-E42B-9E24-AF2F32CBEEE1}"/>
              </a:ext>
            </a:extLst>
          </p:cNvPr>
          <p:cNvPicPr>
            <a:picLocks noChangeAspect="1"/>
          </p:cNvPicPr>
          <p:nvPr/>
        </p:nvPicPr>
        <p:blipFill>
          <a:blip r:embed="rId2"/>
          <a:stretch>
            <a:fillRect/>
          </a:stretch>
        </p:blipFill>
        <p:spPr>
          <a:xfrm>
            <a:off x="1104110" y="7034217"/>
            <a:ext cx="9431329" cy="1981372"/>
          </a:xfrm>
          <a:prstGeom prst="rect">
            <a:avLst/>
          </a:prstGeom>
        </p:spPr>
      </p:pic>
      <p:sp>
        <p:nvSpPr>
          <p:cNvPr id="22" name="TextBox 21">
            <a:extLst>
              <a:ext uri="{FF2B5EF4-FFF2-40B4-BE49-F238E27FC236}">
                <a16:creationId xmlns:a16="http://schemas.microsoft.com/office/drawing/2014/main" id="{F80BB369-A0A4-D7AE-D006-B0FE7D332037}"/>
              </a:ext>
            </a:extLst>
          </p:cNvPr>
          <p:cNvSpPr txBox="1"/>
          <p:nvPr/>
        </p:nvSpPr>
        <p:spPr>
          <a:xfrm>
            <a:off x="2373312" y="2955319"/>
            <a:ext cx="9880600" cy="523220"/>
          </a:xfrm>
          <a:prstGeom prst="rect">
            <a:avLst/>
          </a:prstGeom>
          <a:noFill/>
        </p:spPr>
        <p:txBody>
          <a:bodyPr wrap="square">
            <a:spAutoFit/>
          </a:bodyPr>
          <a:lstStyle/>
          <a:p>
            <a:pPr algn="just"/>
            <a:r>
              <a:rPr lang="vi-VN" sz="2800">
                <a:solidFill>
                  <a:srgbClr val="0070C0"/>
                </a:solidFill>
                <a:latin typeface="Times New Roman" panose="02020603050405020304" pitchFamily="18" charset="0"/>
                <a:cs typeface="Times New Roman" panose="02020603050405020304" pitchFamily="18" charset="0"/>
              </a:rPr>
              <a:t> Nhật tiến hành đảo chính Pháp trên toàn Đông Dương. </a:t>
            </a:r>
          </a:p>
        </p:txBody>
      </p:sp>
      <p:sp>
        <p:nvSpPr>
          <p:cNvPr id="23" name="TextBox 22">
            <a:extLst>
              <a:ext uri="{FF2B5EF4-FFF2-40B4-BE49-F238E27FC236}">
                <a16:creationId xmlns:a16="http://schemas.microsoft.com/office/drawing/2014/main" id="{80BFCFA4-F8CC-7E26-D483-6F6F325ABBD1}"/>
              </a:ext>
            </a:extLst>
          </p:cNvPr>
          <p:cNvSpPr txBox="1"/>
          <p:nvPr/>
        </p:nvSpPr>
        <p:spPr>
          <a:xfrm>
            <a:off x="2216150" y="3541345"/>
            <a:ext cx="9880600" cy="1384995"/>
          </a:xfrm>
          <a:prstGeom prst="rect">
            <a:avLst/>
          </a:prstGeom>
          <a:noFill/>
        </p:spPr>
        <p:txBody>
          <a:bodyPr wrap="square">
            <a:spAutoFit/>
          </a:bodyPr>
          <a:lstStyle/>
          <a:p>
            <a:pPr algn="just"/>
            <a:r>
              <a:rPr lang="vi-VN" sz="2800">
                <a:solidFill>
                  <a:srgbClr val="0070C0"/>
                </a:solidFill>
                <a:latin typeface="Times New Roman" panose="02020603050405020304" pitchFamily="18" charset="0"/>
                <a:cs typeface="Times New Roman" panose="02020603050405020304" pitchFamily="18" charset="0"/>
              </a:rPr>
              <a:t>Ban Thường vụ Trung ương Đảng Cộng sản Đông Dương ra chỉ thị “Nhật – Pháp bắn nhau và hành động của chúng ta", phát động cao trào "Kháng Nhật cứu nước" </a:t>
            </a:r>
          </a:p>
        </p:txBody>
      </p:sp>
      <p:sp>
        <p:nvSpPr>
          <p:cNvPr id="24" name="TextBox 23">
            <a:extLst>
              <a:ext uri="{FF2B5EF4-FFF2-40B4-BE49-F238E27FC236}">
                <a16:creationId xmlns:a16="http://schemas.microsoft.com/office/drawing/2014/main" id="{AFC15327-D4D9-12C4-9A02-08CBD1C399E0}"/>
              </a:ext>
            </a:extLst>
          </p:cNvPr>
          <p:cNvSpPr txBox="1"/>
          <p:nvPr/>
        </p:nvSpPr>
        <p:spPr>
          <a:xfrm>
            <a:off x="2311400" y="5118713"/>
            <a:ext cx="9880600" cy="523220"/>
          </a:xfrm>
          <a:prstGeom prst="rect">
            <a:avLst/>
          </a:prstGeom>
          <a:noFill/>
        </p:spPr>
        <p:txBody>
          <a:bodyPr wrap="square">
            <a:spAutoFit/>
          </a:bodyPr>
          <a:lstStyle/>
          <a:p>
            <a:pPr algn="just"/>
            <a:r>
              <a:rPr lang="vi-VN" sz="2800">
                <a:solidFill>
                  <a:srgbClr val="0070C0"/>
                </a:solidFill>
                <a:latin typeface="Times New Roman" panose="02020603050405020304" pitchFamily="18" charset="0"/>
                <a:cs typeface="Times New Roman" panose="02020603050405020304" pitchFamily="18" charset="0"/>
              </a:rPr>
              <a:t>Việt Nam Giải phóng quân</a:t>
            </a:r>
            <a:r>
              <a:rPr lang="en-US" sz="2800">
                <a:solidFill>
                  <a:srgbClr val="0070C0"/>
                </a:solidFill>
                <a:latin typeface="Times New Roman" panose="02020603050405020304" pitchFamily="18" charset="0"/>
                <a:cs typeface="Times New Roman" panose="02020603050405020304" pitchFamily="18" charset="0"/>
              </a:rPr>
              <a:t> được thành lập</a:t>
            </a:r>
            <a:endParaRPr lang="vi-VN" sz="2800">
              <a:solidFill>
                <a:srgbClr val="0070C0"/>
              </a:solidFill>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8B0EAAA6-9D68-48CE-84A5-B80333EB5DF9}"/>
              </a:ext>
            </a:extLst>
          </p:cNvPr>
          <p:cNvSpPr txBox="1"/>
          <p:nvPr/>
        </p:nvSpPr>
        <p:spPr>
          <a:xfrm>
            <a:off x="2373312" y="6012804"/>
            <a:ext cx="9880600" cy="523220"/>
          </a:xfrm>
          <a:prstGeom prst="rect">
            <a:avLst/>
          </a:prstGeom>
          <a:noFill/>
        </p:spPr>
        <p:txBody>
          <a:bodyPr wrap="square">
            <a:spAutoFit/>
          </a:bodyPr>
          <a:lstStyle/>
          <a:p>
            <a:pPr algn="just"/>
            <a:r>
              <a:rPr lang="vi-VN" sz="2800">
                <a:solidFill>
                  <a:srgbClr val="0070C0"/>
                </a:solidFill>
                <a:latin typeface="Times New Roman" panose="02020603050405020304" pitchFamily="18" charset="0"/>
                <a:cs typeface="Times New Roman" panose="02020603050405020304" pitchFamily="18" charset="0"/>
              </a:rPr>
              <a:t>Khu giải phóng Việt Bắc được thành lập, </a:t>
            </a:r>
          </a:p>
        </p:txBody>
      </p:sp>
    </p:spTree>
    <p:extLst>
      <p:ext uri="{BB962C8B-B14F-4D97-AF65-F5344CB8AC3E}">
        <p14:creationId xmlns:p14="http://schemas.microsoft.com/office/powerpoint/2010/main" val="2697165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_x0000196">
            <a:extLst>
              <a:ext uri="{FF2B5EF4-FFF2-40B4-BE49-F238E27FC236}">
                <a16:creationId xmlns:a16="http://schemas.microsoft.com/office/drawing/2014/main" id="{2247128C-9CE7-C0DE-411C-B73E063FAD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96000" cy="637563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EC318FC-BA9C-996D-3D57-2A19A392EA69}"/>
              </a:ext>
            </a:extLst>
          </p:cNvPr>
          <p:cNvSpPr txBox="1"/>
          <p:nvPr/>
        </p:nvSpPr>
        <p:spPr>
          <a:xfrm>
            <a:off x="220211" y="6488668"/>
            <a:ext cx="609460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Lược đồ trống về Khu giải phóng Việt Bắc</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A50329E3-C654-B336-A3AF-4088680C23D2}"/>
              </a:ext>
            </a:extLst>
          </p:cNvPr>
          <p:cNvSpPr txBox="1"/>
          <p:nvPr/>
        </p:nvSpPr>
        <p:spPr>
          <a:xfrm>
            <a:off x="6096000" y="74489"/>
            <a:ext cx="5957583" cy="65556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Cho biết các tỉnh </a:t>
            </a: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là Khu giải phóng Việt Bắc.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Khoanh tròn trên lược đồ trống tên địa danh là Thủ đô Khu giải phóng Việt Bắc.</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Điền chữ cái (A, B, C, D) ứng với các sự kiện dưới đây vào địa danh trên lược đồ trống</a:t>
            </a: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là nơi diễn ra sự kiện.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 Cứu quốc quân (2 – 1941).</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B. Hội nghị Trung ương VIII và Mặt trận Việt Minh (5 – 1941).</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 Hội nghị Quân sự cách mạng Bắc Kỳ (4 – 1945).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D. Việt Nam giải phóng quân (5 – 1945).</a:t>
            </a:r>
          </a:p>
        </p:txBody>
      </p:sp>
    </p:spTree>
    <p:extLst>
      <p:ext uri="{BB962C8B-B14F-4D97-AF65-F5344CB8AC3E}">
        <p14:creationId xmlns:p14="http://schemas.microsoft.com/office/powerpoint/2010/main" val="10830336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heel(1)">
                                      <p:cBhvr>
                                        <p:cTn id="7" dur="2000"/>
                                        <p:tgtEl>
                                          <p:spTgt spid="1026"/>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heel(1)">
                                      <p:cBhvr>
                                        <p:cTn id="10" dur="2000"/>
                                        <p:tgtEl>
                                          <p:spTgt spid="6"/>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heel(1)">
                                      <p:cBhvr>
                                        <p:cTn id="1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_x0000200">
            <a:extLst>
              <a:ext uri="{FF2B5EF4-FFF2-40B4-BE49-F238E27FC236}">
                <a16:creationId xmlns:a16="http://schemas.microsoft.com/office/drawing/2014/main" id="{E3B48C18-C2F3-E7F7-3975-50CAC9A0FF4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209" b="12525"/>
          <a:stretch/>
        </p:blipFill>
        <p:spPr bwMode="auto">
          <a:xfrm>
            <a:off x="0" y="1"/>
            <a:ext cx="12105314" cy="5872293"/>
          </a:xfrm>
          <a:prstGeom prst="rect">
            <a:avLst/>
          </a:prstGeom>
          <a:noFill/>
          <a:ln>
            <a:solidFill>
              <a:srgbClr val="0070C0"/>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E749CF5-C430-D8FC-5070-BE5C2D92BF58}"/>
              </a:ext>
            </a:extLst>
          </p:cNvPr>
          <p:cNvSpPr txBox="1"/>
          <p:nvPr/>
        </p:nvSpPr>
        <p:spPr>
          <a:xfrm>
            <a:off x="86686" y="5943220"/>
            <a:ext cx="12021423"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Lược đồ những sự kiện chính trong quá trình chuẩn bị</a:t>
            </a:r>
            <a:r>
              <a:rPr kumimoji="0" 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tiến tới khởi nghĩa giành chính quyền (từ tháng 2 – 1941 đến tháng 6 – 1945</a:t>
            </a:r>
          </a:p>
        </p:txBody>
      </p:sp>
      <p:pic>
        <p:nvPicPr>
          <p:cNvPr id="2" name="Picture 1">
            <a:extLst>
              <a:ext uri="{FF2B5EF4-FFF2-40B4-BE49-F238E27FC236}">
                <a16:creationId xmlns:a16="http://schemas.microsoft.com/office/drawing/2014/main" id="{1918BD72-5FD4-1925-2AB8-FB9B6331776E}"/>
              </a:ext>
            </a:extLst>
          </p:cNvPr>
          <p:cNvPicPr>
            <a:picLocks noChangeAspect="1"/>
          </p:cNvPicPr>
          <p:nvPr/>
        </p:nvPicPr>
        <p:blipFill>
          <a:blip r:embed="rId3"/>
          <a:stretch>
            <a:fillRect/>
          </a:stretch>
        </p:blipFill>
        <p:spPr>
          <a:xfrm>
            <a:off x="1104110" y="7034217"/>
            <a:ext cx="9431329" cy="1981372"/>
          </a:xfrm>
          <a:prstGeom prst="rect">
            <a:avLst/>
          </a:prstGeom>
        </p:spPr>
      </p:pic>
    </p:spTree>
    <p:extLst>
      <p:ext uri="{BB962C8B-B14F-4D97-AF65-F5344CB8AC3E}">
        <p14:creationId xmlns:p14="http://schemas.microsoft.com/office/powerpoint/2010/main" val="36239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7" descr="Luoc do khu giai phong Viet Bac">
            <a:extLst>
              <a:ext uri="{FF2B5EF4-FFF2-40B4-BE49-F238E27FC236}">
                <a16:creationId xmlns:a16="http://schemas.microsoft.com/office/drawing/2014/main" id="{570F763C-B335-6042-A8CC-C1D20B4BED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9850"/>
            <a:ext cx="12192000" cy="692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a:extLst>
              <a:ext uri="{FF2B5EF4-FFF2-40B4-BE49-F238E27FC236}">
                <a16:creationId xmlns:a16="http://schemas.microsoft.com/office/drawing/2014/main" id="{2A0AEFEA-C00D-0749-90E2-D3CEE2DE08C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3429000"/>
            <a:ext cx="4675181"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reeform 3">
            <a:extLst>
              <a:ext uri="{FF2B5EF4-FFF2-40B4-BE49-F238E27FC236}">
                <a16:creationId xmlns:a16="http://schemas.microsoft.com/office/drawing/2014/main" id="{64B03945-5BB7-FC41-879E-2331A58F2CA6}"/>
              </a:ext>
            </a:extLst>
          </p:cNvPr>
          <p:cNvSpPr/>
          <p:nvPr/>
        </p:nvSpPr>
        <p:spPr>
          <a:xfrm>
            <a:off x="4886325" y="242886"/>
            <a:ext cx="5286375" cy="3729038"/>
          </a:xfrm>
          <a:custGeom>
            <a:avLst/>
            <a:gdLst>
              <a:gd name="connsiteX0" fmla="*/ 2171700 w 5286375"/>
              <a:gd name="connsiteY0" fmla="*/ 457200 h 3729038"/>
              <a:gd name="connsiteX1" fmla="*/ 2085975 w 5286375"/>
              <a:gd name="connsiteY1" fmla="*/ 357188 h 3729038"/>
              <a:gd name="connsiteX2" fmla="*/ 2000250 w 5286375"/>
              <a:gd name="connsiteY2" fmla="*/ 328613 h 3729038"/>
              <a:gd name="connsiteX3" fmla="*/ 1957388 w 5286375"/>
              <a:gd name="connsiteY3" fmla="*/ 314325 h 3729038"/>
              <a:gd name="connsiteX4" fmla="*/ 1900238 w 5286375"/>
              <a:gd name="connsiteY4" fmla="*/ 228600 h 3729038"/>
              <a:gd name="connsiteX5" fmla="*/ 1871663 w 5286375"/>
              <a:gd name="connsiteY5" fmla="*/ 185738 h 3729038"/>
              <a:gd name="connsiteX6" fmla="*/ 1843088 w 5286375"/>
              <a:gd name="connsiteY6" fmla="*/ 100013 h 3729038"/>
              <a:gd name="connsiteX7" fmla="*/ 1785938 w 5286375"/>
              <a:gd name="connsiteY7" fmla="*/ 14288 h 3729038"/>
              <a:gd name="connsiteX8" fmla="*/ 1743075 w 5286375"/>
              <a:gd name="connsiteY8" fmla="*/ 0 h 3729038"/>
              <a:gd name="connsiteX9" fmla="*/ 1671638 w 5286375"/>
              <a:gd name="connsiteY9" fmla="*/ 14288 h 3729038"/>
              <a:gd name="connsiteX10" fmla="*/ 1543050 w 5286375"/>
              <a:gd name="connsiteY10" fmla="*/ 42863 h 3729038"/>
              <a:gd name="connsiteX11" fmla="*/ 1457325 w 5286375"/>
              <a:gd name="connsiteY11" fmla="*/ 100013 h 3729038"/>
              <a:gd name="connsiteX12" fmla="*/ 1414463 w 5286375"/>
              <a:gd name="connsiteY12" fmla="*/ 128588 h 3729038"/>
              <a:gd name="connsiteX13" fmla="*/ 1328738 w 5286375"/>
              <a:gd name="connsiteY13" fmla="*/ 157163 h 3729038"/>
              <a:gd name="connsiteX14" fmla="*/ 1271588 w 5286375"/>
              <a:gd name="connsiteY14" fmla="*/ 171450 h 3729038"/>
              <a:gd name="connsiteX15" fmla="*/ 1128713 w 5286375"/>
              <a:gd name="connsiteY15" fmla="*/ 214313 h 3729038"/>
              <a:gd name="connsiteX16" fmla="*/ 1028700 w 5286375"/>
              <a:gd name="connsiteY16" fmla="*/ 228600 h 3729038"/>
              <a:gd name="connsiteX17" fmla="*/ 942975 w 5286375"/>
              <a:gd name="connsiteY17" fmla="*/ 257175 h 3729038"/>
              <a:gd name="connsiteX18" fmla="*/ 900113 w 5286375"/>
              <a:gd name="connsiteY18" fmla="*/ 285750 h 3729038"/>
              <a:gd name="connsiteX19" fmla="*/ 814388 w 5286375"/>
              <a:gd name="connsiteY19" fmla="*/ 314325 h 3729038"/>
              <a:gd name="connsiteX20" fmla="*/ 728663 w 5286375"/>
              <a:gd name="connsiteY20" fmla="*/ 371475 h 3729038"/>
              <a:gd name="connsiteX21" fmla="*/ 685800 w 5286375"/>
              <a:gd name="connsiteY21" fmla="*/ 400050 h 3729038"/>
              <a:gd name="connsiteX22" fmla="*/ 657225 w 5286375"/>
              <a:gd name="connsiteY22" fmla="*/ 442913 h 3729038"/>
              <a:gd name="connsiteX23" fmla="*/ 614363 w 5286375"/>
              <a:gd name="connsiteY23" fmla="*/ 485775 h 3729038"/>
              <a:gd name="connsiteX24" fmla="*/ 585788 w 5286375"/>
              <a:gd name="connsiteY24" fmla="*/ 600075 h 3729038"/>
              <a:gd name="connsiteX25" fmla="*/ 557213 w 5286375"/>
              <a:gd name="connsiteY25" fmla="*/ 685800 h 3729038"/>
              <a:gd name="connsiteX26" fmla="*/ 471488 w 5286375"/>
              <a:gd name="connsiteY26" fmla="*/ 742950 h 3729038"/>
              <a:gd name="connsiteX27" fmla="*/ 428625 w 5286375"/>
              <a:gd name="connsiteY27" fmla="*/ 828675 h 3729038"/>
              <a:gd name="connsiteX28" fmla="*/ 357188 w 5286375"/>
              <a:gd name="connsiteY28" fmla="*/ 928688 h 3729038"/>
              <a:gd name="connsiteX29" fmla="*/ 328613 w 5286375"/>
              <a:gd name="connsiteY29" fmla="*/ 971550 h 3729038"/>
              <a:gd name="connsiteX30" fmla="*/ 128588 w 5286375"/>
              <a:gd name="connsiteY30" fmla="*/ 985838 h 3729038"/>
              <a:gd name="connsiteX31" fmla="*/ 71438 w 5286375"/>
              <a:gd name="connsiteY31" fmla="*/ 1000125 h 3729038"/>
              <a:gd name="connsiteX32" fmla="*/ 0 w 5286375"/>
              <a:gd name="connsiteY32" fmla="*/ 1085850 h 3729038"/>
              <a:gd name="connsiteX33" fmla="*/ 14288 w 5286375"/>
              <a:gd name="connsiteY33" fmla="*/ 1185863 h 3729038"/>
              <a:gd name="connsiteX34" fmla="*/ 57150 w 5286375"/>
              <a:gd name="connsiteY34" fmla="*/ 1214438 h 3729038"/>
              <a:gd name="connsiteX35" fmla="*/ 100013 w 5286375"/>
              <a:gd name="connsiteY35" fmla="*/ 1257300 h 3729038"/>
              <a:gd name="connsiteX36" fmla="*/ 142875 w 5286375"/>
              <a:gd name="connsiteY36" fmla="*/ 1314450 h 3729038"/>
              <a:gd name="connsiteX37" fmla="*/ 271463 w 5286375"/>
              <a:gd name="connsiteY37" fmla="*/ 1457325 h 3729038"/>
              <a:gd name="connsiteX38" fmla="*/ 285750 w 5286375"/>
              <a:gd name="connsiteY38" fmla="*/ 1500188 h 3729038"/>
              <a:gd name="connsiteX39" fmla="*/ 242888 w 5286375"/>
              <a:gd name="connsiteY39" fmla="*/ 1657350 h 3729038"/>
              <a:gd name="connsiteX40" fmla="*/ 228600 w 5286375"/>
              <a:gd name="connsiteY40" fmla="*/ 1700213 h 3729038"/>
              <a:gd name="connsiteX41" fmla="*/ 314325 w 5286375"/>
              <a:gd name="connsiteY41" fmla="*/ 1843088 h 3729038"/>
              <a:gd name="connsiteX42" fmla="*/ 357188 w 5286375"/>
              <a:gd name="connsiteY42" fmla="*/ 1857375 h 3729038"/>
              <a:gd name="connsiteX43" fmla="*/ 485775 w 5286375"/>
              <a:gd name="connsiteY43" fmla="*/ 1971675 h 3729038"/>
              <a:gd name="connsiteX44" fmla="*/ 528638 w 5286375"/>
              <a:gd name="connsiteY44" fmla="*/ 1985963 h 3729038"/>
              <a:gd name="connsiteX45" fmla="*/ 614363 w 5286375"/>
              <a:gd name="connsiteY45" fmla="*/ 2114550 h 3729038"/>
              <a:gd name="connsiteX46" fmla="*/ 642938 w 5286375"/>
              <a:gd name="connsiteY46" fmla="*/ 2157413 h 3729038"/>
              <a:gd name="connsiteX47" fmla="*/ 685800 w 5286375"/>
              <a:gd name="connsiteY47" fmla="*/ 2200275 h 3729038"/>
              <a:gd name="connsiteX48" fmla="*/ 814388 w 5286375"/>
              <a:gd name="connsiteY48" fmla="*/ 2343150 h 3729038"/>
              <a:gd name="connsiteX49" fmla="*/ 871538 w 5286375"/>
              <a:gd name="connsiteY49" fmla="*/ 2357438 h 3729038"/>
              <a:gd name="connsiteX50" fmla="*/ 957263 w 5286375"/>
              <a:gd name="connsiteY50" fmla="*/ 2386013 h 3729038"/>
              <a:gd name="connsiteX51" fmla="*/ 1000125 w 5286375"/>
              <a:gd name="connsiteY51" fmla="*/ 2400300 h 3729038"/>
              <a:gd name="connsiteX52" fmla="*/ 1042988 w 5286375"/>
              <a:gd name="connsiteY52" fmla="*/ 2414588 h 3729038"/>
              <a:gd name="connsiteX53" fmla="*/ 1071563 w 5286375"/>
              <a:gd name="connsiteY53" fmla="*/ 2457450 h 3729038"/>
              <a:gd name="connsiteX54" fmla="*/ 1071563 w 5286375"/>
              <a:gd name="connsiteY54" fmla="*/ 2571750 h 3729038"/>
              <a:gd name="connsiteX55" fmla="*/ 1028700 w 5286375"/>
              <a:gd name="connsiteY55" fmla="*/ 2600325 h 3729038"/>
              <a:gd name="connsiteX56" fmla="*/ 1014413 w 5286375"/>
              <a:gd name="connsiteY56" fmla="*/ 2886075 h 3729038"/>
              <a:gd name="connsiteX57" fmla="*/ 1057275 w 5286375"/>
              <a:gd name="connsiteY57" fmla="*/ 2914650 h 3729038"/>
              <a:gd name="connsiteX58" fmla="*/ 1143000 w 5286375"/>
              <a:gd name="connsiteY58" fmla="*/ 2857500 h 3729038"/>
              <a:gd name="connsiteX59" fmla="*/ 1228725 w 5286375"/>
              <a:gd name="connsiteY59" fmla="*/ 2771775 h 3729038"/>
              <a:gd name="connsiteX60" fmla="*/ 1414463 w 5286375"/>
              <a:gd name="connsiteY60" fmla="*/ 2728913 h 3729038"/>
              <a:gd name="connsiteX61" fmla="*/ 1571625 w 5286375"/>
              <a:gd name="connsiteY61" fmla="*/ 2714625 h 3729038"/>
              <a:gd name="connsiteX62" fmla="*/ 1628775 w 5286375"/>
              <a:gd name="connsiteY62" fmla="*/ 2700338 h 3729038"/>
              <a:gd name="connsiteX63" fmla="*/ 1743075 w 5286375"/>
              <a:gd name="connsiteY63" fmla="*/ 2743200 h 3729038"/>
              <a:gd name="connsiteX64" fmla="*/ 1771650 w 5286375"/>
              <a:gd name="connsiteY64" fmla="*/ 2786063 h 3729038"/>
              <a:gd name="connsiteX65" fmla="*/ 1800225 w 5286375"/>
              <a:gd name="connsiteY65" fmla="*/ 2871788 h 3729038"/>
              <a:gd name="connsiteX66" fmla="*/ 1843088 w 5286375"/>
              <a:gd name="connsiteY66" fmla="*/ 2886075 h 3729038"/>
              <a:gd name="connsiteX67" fmla="*/ 1885950 w 5286375"/>
              <a:gd name="connsiteY67" fmla="*/ 2914650 h 3729038"/>
              <a:gd name="connsiteX68" fmla="*/ 2057400 w 5286375"/>
              <a:gd name="connsiteY68" fmla="*/ 2943225 h 3729038"/>
              <a:gd name="connsiteX69" fmla="*/ 2143125 w 5286375"/>
              <a:gd name="connsiteY69" fmla="*/ 2986088 h 3729038"/>
              <a:gd name="connsiteX70" fmla="*/ 2228850 w 5286375"/>
              <a:gd name="connsiteY70" fmla="*/ 3014663 h 3729038"/>
              <a:gd name="connsiteX71" fmla="*/ 2271713 w 5286375"/>
              <a:gd name="connsiteY71" fmla="*/ 3028950 h 3729038"/>
              <a:gd name="connsiteX72" fmla="*/ 2400300 w 5286375"/>
              <a:gd name="connsiteY72" fmla="*/ 3057525 h 3729038"/>
              <a:gd name="connsiteX73" fmla="*/ 2457450 w 5286375"/>
              <a:gd name="connsiteY73" fmla="*/ 3128963 h 3729038"/>
              <a:gd name="connsiteX74" fmla="*/ 2514600 w 5286375"/>
              <a:gd name="connsiteY74" fmla="*/ 3214688 h 3729038"/>
              <a:gd name="connsiteX75" fmla="*/ 2543175 w 5286375"/>
              <a:gd name="connsiteY75" fmla="*/ 3300413 h 3729038"/>
              <a:gd name="connsiteX76" fmla="*/ 2500313 w 5286375"/>
              <a:gd name="connsiteY76" fmla="*/ 3429000 h 3729038"/>
              <a:gd name="connsiteX77" fmla="*/ 2486025 w 5286375"/>
              <a:gd name="connsiteY77" fmla="*/ 3471863 h 3729038"/>
              <a:gd name="connsiteX78" fmla="*/ 2614613 w 5286375"/>
              <a:gd name="connsiteY78" fmla="*/ 3529013 h 3729038"/>
              <a:gd name="connsiteX79" fmla="*/ 2657475 w 5286375"/>
              <a:gd name="connsiteY79" fmla="*/ 3543300 h 3729038"/>
              <a:gd name="connsiteX80" fmla="*/ 2700338 w 5286375"/>
              <a:gd name="connsiteY80" fmla="*/ 3557588 h 3729038"/>
              <a:gd name="connsiteX81" fmla="*/ 2928938 w 5286375"/>
              <a:gd name="connsiteY81" fmla="*/ 3543300 h 3729038"/>
              <a:gd name="connsiteX82" fmla="*/ 3000375 w 5286375"/>
              <a:gd name="connsiteY82" fmla="*/ 3657600 h 3729038"/>
              <a:gd name="connsiteX83" fmla="*/ 3014663 w 5286375"/>
              <a:gd name="connsiteY83" fmla="*/ 3700463 h 3729038"/>
              <a:gd name="connsiteX84" fmla="*/ 3114675 w 5286375"/>
              <a:gd name="connsiteY84" fmla="*/ 3729038 h 3729038"/>
              <a:gd name="connsiteX85" fmla="*/ 3186113 w 5286375"/>
              <a:gd name="connsiteY85" fmla="*/ 3714750 h 3729038"/>
              <a:gd name="connsiteX86" fmla="*/ 3228975 w 5286375"/>
              <a:gd name="connsiteY86" fmla="*/ 3686175 h 3729038"/>
              <a:gd name="connsiteX87" fmla="*/ 3414713 w 5286375"/>
              <a:gd name="connsiteY87" fmla="*/ 3671888 h 3729038"/>
              <a:gd name="connsiteX88" fmla="*/ 3457575 w 5286375"/>
              <a:gd name="connsiteY88" fmla="*/ 3657600 h 3729038"/>
              <a:gd name="connsiteX89" fmla="*/ 3514725 w 5286375"/>
              <a:gd name="connsiteY89" fmla="*/ 3643313 h 3729038"/>
              <a:gd name="connsiteX90" fmla="*/ 3557588 w 5286375"/>
              <a:gd name="connsiteY90" fmla="*/ 3600450 h 3729038"/>
              <a:gd name="connsiteX91" fmla="*/ 3586163 w 5286375"/>
              <a:gd name="connsiteY91" fmla="*/ 3557588 h 3729038"/>
              <a:gd name="connsiteX92" fmla="*/ 3657600 w 5286375"/>
              <a:gd name="connsiteY92" fmla="*/ 3543300 h 3729038"/>
              <a:gd name="connsiteX93" fmla="*/ 3700463 w 5286375"/>
              <a:gd name="connsiteY93" fmla="*/ 3529013 h 3729038"/>
              <a:gd name="connsiteX94" fmla="*/ 3786188 w 5286375"/>
              <a:gd name="connsiteY94" fmla="*/ 3486150 h 3729038"/>
              <a:gd name="connsiteX95" fmla="*/ 3814763 w 5286375"/>
              <a:gd name="connsiteY95" fmla="*/ 3529013 h 3729038"/>
              <a:gd name="connsiteX96" fmla="*/ 3829050 w 5286375"/>
              <a:gd name="connsiteY96" fmla="*/ 3571875 h 3729038"/>
              <a:gd name="connsiteX97" fmla="*/ 3929063 w 5286375"/>
              <a:gd name="connsiteY97" fmla="*/ 3686175 h 3729038"/>
              <a:gd name="connsiteX98" fmla="*/ 4000500 w 5286375"/>
              <a:gd name="connsiteY98" fmla="*/ 3700463 h 3729038"/>
              <a:gd name="connsiteX99" fmla="*/ 4214813 w 5286375"/>
              <a:gd name="connsiteY99" fmla="*/ 3671888 h 3729038"/>
              <a:gd name="connsiteX100" fmla="*/ 4257675 w 5286375"/>
              <a:gd name="connsiteY100" fmla="*/ 3657600 h 3729038"/>
              <a:gd name="connsiteX101" fmla="*/ 4300538 w 5286375"/>
              <a:gd name="connsiteY101" fmla="*/ 3629025 h 3729038"/>
              <a:gd name="connsiteX102" fmla="*/ 4386263 w 5286375"/>
              <a:gd name="connsiteY102" fmla="*/ 3657600 h 3729038"/>
              <a:gd name="connsiteX103" fmla="*/ 4429125 w 5286375"/>
              <a:gd name="connsiteY103" fmla="*/ 3671888 h 3729038"/>
              <a:gd name="connsiteX104" fmla="*/ 4514850 w 5286375"/>
              <a:gd name="connsiteY104" fmla="*/ 3657600 h 3729038"/>
              <a:gd name="connsiteX105" fmla="*/ 4572000 w 5286375"/>
              <a:gd name="connsiteY105" fmla="*/ 3571875 h 3729038"/>
              <a:gd name="connsiteX106" fmla="*/ 4586288 w 5286375"/>
              <a:gd name="connsiteY106" fmla="*/ 3514725 h 3729038"/>
              <a:gd name="connsiteX107" fmla="*/ 4700588 w 5286375"/>
              <a:gd name="connsiteY107" fmla="*/ 3457575 h 3729038"/>
              <a:gd name="connsiteX108" fmla="*/ 4786313 w 5286375"/>
              <a:gd name="connsiteY108" fmla="*/ 3429000 h 3729038"/>
              <a:gd name="connsiteX109" fmla="*/ 4829175 w 5286375"/>
              <a:gd name="connsiteY109" fmla="*/ 3414713 h 3729038"/>
              <a:gd name="connsiteX110" fmla="*/ 4886325 w 5286375"/>
              <a:gd name="connsiteY110" fmla="*/ 3400425 h 3729038"/>
              <a:gd name="connsiteX111" fmla="*/ 4972050 w 5286375"/>
              <a:gd name="connsiteY111" fmla="*/ 3371850 h 3729038"/>
              <a:gd name="connsiteX112" fmla="*/ 5100638 w 5286375"/>
              <a:gd name="connsiteY112" fmla="*/ 3286125 h 3729038"/>
              <a:gd name="connsiteX113" fmla="*/ 5143500 w 5286375"/>
              <a:gd name="connsiteY113" fmla="*/ 3257550 h 3729038"/>
              <a:gd name="connsiteX114" fmla="*/ 5186363 w 5286375"/>
              <a:gd name="connsiteY114" fmla="*/ 3228975 h 3729038"/>
              <a:gd name="connsiteX115" fmla="*/ 5257800 w 5286375"/>
              <a:gd name="connsiteY115" fmla="*/ 3143250 h 3729038"/>
              <a:gd name="connsiteX116" fmla="*/ 5286375 w 5286375"/>
              <a:gd name="connsiteY116" fmla="*/ 3100388 h 3729038"/>
              <a:gd name="connsiteX117" fmla="*/ 5272088 w 5286375"/>
              <a:gd name="connsiteY117" fmla="*/ 3043238 h 3729038"/>
              <a:gd name="connsiteX118" fmla="*/ 5229225 w 5286375"/>
              <a:gd name="connsiteY118" fmla="*/ 3028950 h 3729038"/>
              <a:gd name="connsiteX119" fmla="*/ 5157788 w 5286375"/>
              <a:gd name="connsiteY119" fmla="*/ 3014663 h 3729038"/>
              <a:gd name="connsiteX120" fmla="*/ 5114925 w 5286375"/>
              <a:gd name="connsiteY120" fmla="*/ 2928938 h 3729038"/>
              <a:gd name="connsiteX121" fmla="*/ 5129213 w 5286375"/>
              <a:gd name="connsiteY121" fmla="*/ 2871788 h 3729038"/>
              <a:gd name="connsiteX122" fmla="*/ 5114925 w 5286375"/>
              <a:gd name="connsiteY122" fmla="*/ 2828925 h 3729038"/>
              <a:gd name="connsiteX123" fmla="*/ 5057775 w 5286375"/>
              <a:gd name="connsiteY123" fmla="*/ 2814638 h 3729038"/>
              <a:gd name="connsiteX124" fmla="*/ 4972050 w 5286375"/>
              <a:gd name="connsiteY124" fmla="*/ 2800350 h 3729038"/>
              <a:gd name="connsiteX125" fmla="*/ 4872038 w 5286375"/>
              <a:gd name="connsiteY125" fmla="*/ 2771775 h 3729038"/>
              <a:gd name="connsiteX126" fmla="*/ 4814888 w 5286375"/>
              <a:gd name="connsiteY126" fmla="*/ 2757488 h 3729038"/>
              <a:gd name="connsiteX127" fmla="*/ 4772025 w 5286375"/>
              <a:gd name="connsiteY127" fmla="*/ 2728913 h 3729038"/>
              <a:gd name="connsiteX128" fmla="*/ 4686300 w 5286375"/>
              <a:gd name="connsiteY128" fmla="*/ 2700338 h 3729038"/>
              <a:gd name="connsiteX129" fmla="*/ 4600575 w 5286375"/>
              <a:gd name="connsiteY129" fmla="*/ 2671763 h 3729038"/>
              <a:gd name="connsiteX130" fmla="*/ 4557713 w 5286375"/>
              <a:gd name="connsiteY130" fmla="*/ 2657475 h 3729038"/>
              <a:gd name="connsiteX131" fmla="*/ 4514850 w 5286375"/>
              <a:gd name="connsiteY131" fmla="*/ 2643188 h 3729038"/>
              <a:gd name="connsiteX132" fmla="*/ 4443413 w 5286375"/>
              <a:gd name="connsiteY132" fmla="*/ 2500313 h 3729038"/>
              <a:gd name="connsiteX133" fmla="*/ 4429125 w 5286375"/>
              <a:gd name="connsiteY133" fmla="*/ 2400300 h 3729038"/>
              <a:gd name="connsiteX134" fmla="*/ 4386263 w 5286375"/>
              <a:gd name="connsiteY134" fmla="*/ 2200275 h 3729038"/>
              <a:gd name="connsiteX135" fmla="*/ 4357688 w 5286375"/>
              <a:gd name="connsiteY135" fmla="*/ 2043113 h 3729038"/>
              <a:gd name="connsiteX136" fmla="*/ 4300538 w 5286375"/>
              <a:gd name="connsiteY136" fmla="*/ 1957388 h 3729038"/>
              <a:gd name="connsiteX137" fmla="*/ 4271963 w 5286375"/>
              <a:gd name="connsiteY137" fmla="*/ 1914525 h 3729038"/>
              <a:gd name="connsiteX138" fmla="*/ 4243388 w 5286375"/>
              <a:gd name="connsiteY138" fmla="*/ 1857375 h 3729038"/>
              <a:gd name="connsiteX139" fmla="*/ 4229100 w 5286375"/>
              <a:gd name="connsiteY139" fmla="*/ 1814513 h 3729038"/>
              <a:gd name="connsiteX140" fmla="*/ 4171950 w 5286375"/>
              <a:gd name="connsiteY140" fmla="*/ 1728788 h 3729038"/>
              <a:gd name="connsiteX141" fmla="*/ 4186238 w 5286375"/>
              <a:gd name="connsiteY141" fmla="*/ 1600200 h 3729038"/>
              <a:gd name="connsiteX142" fmla="*/ 4200525 w 5286375"/>
              <a:gd name="connsiteY142" fmla="*/ 1557338 h 3729038"/>
              <a:gd name="connsiteX143" fmla="*/ 4243388 w 5286375"/>
              <a:gd name="connsiteY143" fmla="*/ 1528763 h 3729038"/>
              <a:gd name="connsiteX144" fmla="*/ 4300538 w 5286375"/>
              <a:gd name="connsiteY144" fmla="*/ 1543050 h 3729038"/>
              <a:gd name="connsiteX145" fmla="*/ 4343400 w 5286375"/>
              <a:gd name="connsiteY145" fmla="*/ 1571625 h 3729038"/>
              <a:gd name="connsiteX146" fmla="*/ 4400550 w 5286375"/>
              <a:gd name="connsiteY146" fmla="*/ 1557338 h 3729038"/>
              <a:gd name="connsiteX147" fmla="*/ 4429125 w 5286375"/>
              <a:gd name="connsiteY147" fmla="*/ 1514475 h 3729038"/>
              <a:gd name="connsiteX148" fmla="*/ 4457700 w 5286375"/>
              <a:gd name="connsiteY148" fmla="*/ 1414463 h 3729038"/>
              <a:gd name="connsiteX149" fmla="*/ 4529138 w 5286375"/>
              <a:gd name="connsiteY149" fmla="*/ 1300163 h 3729038"/>
              <a:gd name="connsiteX150" fmla="*/ 4586288 w 5286375"/>
              <a:gd name="connsiteY150" fmla="*/ 1171575 h 3729038"/>
              <a:gd name="connsiteX151" fmla="*/ 4600575 w 5286375"/>
              <a:gd name="connsiteY151" fmla="*/ 1128713 h 3729038"/>
              <a:gd name="connsiteX152" fmla="*/ 4543425 w 5286375"/>
              <a:gd name="connsiteY152" fmla="*/ 1057275 h 3729038"/>
              <a:gd name="connsiteX153" fmla="*/ 4443413 w 5286375"/>
              <a:gd name="connsiteY153" fmla="*/ 1042988 h 3729038"/>
              <a:gd name="connsiteX154" fmla="*/ 4400550 w 5286375"/>
              <a:gd name="connsiteY154" fmla="*/ 1028700 h 3729038"/>
              <a:gd name="connsiteX155" fmla="*/ 4343400 w 5286375"/>
              <a:gd name="connsiteY155" fmla="*/ 1014413 h 3729038"/>
              <a:gd name="connsiteX156" fmla="*/ 4257675 w 5286375"/>
              <a:gd name="connsiteY156" fmla="*/ 942975 h 3729038"/>
              <a:gd name="connsiteX157" fmla="*/ 4114800 w 5286375"/>
              <a:gd name="connsiteY157" fmla="*/ 900113 h 3729038"/>
              <a:gd name="connsiteX158" fmla="*/ 4071938 w 5286375"/>
              <a:gd name="connsiteY158" fmla="*/ 885825 h 3729038"/>
              <a:gd name="connsiteX159" fmla="*/ 3914775 w 5286375"/>
              <a:gd name="connsiteY159" fmla="*/ 900113 h 3729038"/>
              <a:gd name="connsiteX160" fmla="*/ 3871913 w 5286375"/>
              <a:gd name="connsiteY160" fmla="*/ 914400 h 3729038"/>
              <a:gd name="connsiteX161" fmla="*/ 3814763 w 5286375"/>
              <a:gd name="connsiteY161" fmla="*/ 928688 h 3729038"/>
              <a:gd name="connsiteX162" fmla="*/ 3543300 w 5286375"/>
              <a:gd name="connsiteY162" fmla="*/ 885825 h 3729038"/>
              <a:gd name="connsiteX163" fmla="*/ 3514725 w 5286375"/>
              <a:gd name="connsiteY163" fmla="*/ 842963 h 3729038"/>
              <a:gd name="connsiteX164" fmla="*/ 3429000 w 5286375"/>
              <a:gd name="connsiteY164" fmla="*/ 785813 h 3729038"/>
              <a:gd name="connsiteX165" fmla="*/ 3343275 w 5286375"/>
              <a:gd name="connsiteY165" fmla="*/ 757238 h 3729038"/>
              <a:gd name="connsiteX166" fmla="*/ 3114675 w 5286375"/>
              <a:gd name="connsiteY166" fmla="*/ 771525 h 3729038"/>
              <a:gd name="connsiteX167" fmla="*/ 3028950 w 5286375"/>
              <a:gd name="connsiteY167" fmla="*/ 800100 h 3729038"/>
              <a:gd name="connsiteX168" fmla="*/ 2957513 w 5286375"/>
              <a:gd name="connsiteY168" fmla="*/ 814388 h 3729038"/>
              <a:gd name="connsiteX169" fmla="*/ 2728913 w 5286375"/>
              <a:gd name="connsiteY169" fmla="*/ 785813 h 3729038"/>
              <a:gd name="connsiteX170" fmla="*/ 2628900 w 5286375"/>
              <a:gd name="connsiteY170" fmla="*/ 757238 h 3729038"/>
              <a:gd name="connsiteX171" fmla="*/ 2586038 w 5286375"/>
              <a:gd name="connsiteY171" fmla="*/ 728663 h 3729038"/>
              <a:gd name="connsiteX172" fmla="*/ 2457450 w 5286375"/>
              <a:gd name="connsiteY172" fmla="*/ 657225 h 3729038"/>
              <a:gd name="connsiteX173" fmla="*/ 2414588 w 5286375"/>
              <a:gd name="connsiteY173" fmla="*/ 614363 h 3729038"/>
              <a:gd name="connsiteX174" fmla="*/ 2328863 w 5286375"/>
              <a:gd name="connsiteY174" fmla="*/ 585788 h 3729038"/>
              <a:gd name="connsiteX175" fmla="*/ 2286000 w 5286375"/>
              <a:gd name="connsiteY175" fmla="*/ 557213 h 3729038"/>
              <a:gd name="connsiteX176" fmla="*/ 2243138 w 5286375"/>
              <a:gd name="connsiteY176" fmla="*/ 542925 h 3729038"/>
              <a:gd name="connsiteX177" fmla="*/ 2214563 w 5286375"/>
              <a:gd name="connsiteY177" fmla="*/ 500063 h 3729038"/>
              <a:gd name="connsiteX178" fmla="*/ 2171700 w 5286375"/>
              <a:gd name="connsiteY178" fmla="*/ 457200 h 372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5286375" h="3729038">
                <a:moveTo>
                  <a:pt x="2171700" y="457200"/>
                </a:moveTo>
                <a:cubicBezTo>
                  <a:pt x="2150269" y="433388"/>
                  <a:pt x="2139950" y="381177"/>
                  <a:pt x="2085975" y="357188"/>
                </a:cubicBezTo>
                <a:cubicBezTo>
                  <a:pt x="2058450" y="344955"/>
                  <a:pt x="2028825" y="338138"/>
                  <a:pt x="2000250" y="328613"/>
                </a:cubicBezTo>
                <a:lnTo>
                  <a:pt x="1957388" y="314325"/>
                </a:lnTo>
                <a:lnTo>
                  <a:pt x="1900238" y="228600"/>
                </a:lnTo>
                <a:cubicBezTo>
                  <a:pt x="1890713" y="214313"/>
                  <a:pt x="1877093" y="202028"/>
                  <a:pt x="1871663" y="185738"/>
                </a:cubicBezTo>
                <a:lnTo>
                  <a:pt x="1843088" y="100013"/>
                </a:lnTo>
                <a:cubicBezTo>
                  <a:pt x="1828109" y="55076"/>
                  <a:pt x="1831804" y="44866"/>
                  <a:pt x="1785938" y="14288"/>
                </a:cubicBezTo>
                <a:cubicBezTo>
                  <a:pt x="1773407" y="5934"/>
                  <a:pt x="1757363" y="4763"/>
                  <a:pt x="1743075" y="0"/>
                </a:cubicBezTo>
                <a:lnTo>
                  <a:pt x="1671638" y="14288"/>
                </a:lnTo>
                <a:cubicBezTo>
                  <a:pt x="1647430" y="18689"/>
                  <a:pt x="1573690" y="25840"/>
                  <a:pt x="1543050" y="42863"/>
                </a:cubicBezTo>
                <a:cubicBezTo>
                  <a:pt x="1513029" y="59541"/>
                  <a:pt x="1485900" y="80963"/>
                  <a:pt x="1457325" y="100013"/>
                </a:cubicBezTo>
                <a:cubicBezTo>
                  <a:pt x="1443038" y="109538"/>
                  <a:pt x="1430753" y="123158"/>
                  <a:pt x="1414463" y="128588"/>
                </a:cubicBezTo>
                <a:cubicBezTo>
                  <a:pt x="1385888" y="138113"/>
                  <a:pt x="1357959" y="149858"/>
                  <a:pt x="1328738" y="157163"/>
                </a:cubicBezTo>
                <a:cubicBezTo>
                  <a:pt x="1309688" y="161925"/>
                  <a:pt x="1290396" y="165808"/>
                  <a:pt x="1271588" y="171450"/>
                </a:cubicBezTo>
                <a:cubicBezTo>
                  <a:pt x="1214245" y="188653"/>
                  <a:pt x="1184437" y="204181"/>
                  <a:pt x="1128713" y="214313"/>
                </a:cubicBezTo>
                <a:cubicBezTo>
                  <a:pt x="1095580" y="220337"/>
                  <a:pt x="1062038" y="223838"/>
                  <a:pt x="1028700" y="228600"/>
                </a:cubicBezTo>
                <a:cubicBezTo>
                  <a:pt x="1000125" y="238125"/>
                  <a:pt x="968037" y="240467"/>
                  <a:pt x="942975" y="257175"/>
                </a:cubicBezTo>
                <a:cubicBezTo>
                  <a:pt x="928688" y="266700"/>
                  <a:pt x="915804" y="278776"/>
                  <a:pt x="900113" y="285750"/>
                </a:cubicBezTo>
                <a:cubicBezTo>
                  <a:pt x="872588" y="297983"/>
                  <a:pt x="814388" y="314325"/>
                  <a:pt x="814388" y="314325"/>
                </a:cubicBezTo>
                <a:lnTo>
                  <a:pt x="728663" y="371475"/>
                </a:lnTo>
                <a:lnTo>
                  <a:pt x="685800" y="400050"/>
                </a:lnTo>
                <a:cubicBezTo>
                  <a:pt x="676275" y="414338"/>
                  <a:pt x="668218" y="429721"/>
                  <a:pt x="657225" y="442913"/>
                </a:cubicBezTo>
                <a:cubicBezTo>
                  <a:pt x="644290" y="458435"/>
                  <a:pt x="625571" y="468963"/>
                  <a:pt x="614363" y="485775"/>
                </a:cubicBezTo>
                <a:cubicBezTo>
                  <a:pt x="601023" y="505786"/>
                  <a:pt x="589118" y="587864"/>
                  <a:pt x="585788" y="600075"/>
                </a:cubicBezTo>
                <a:cubicBezTo>
                  <a:pt x="577863" y="629134"/>
                  <a:pt x="582275" y="669092"/>
                  <a:pt x="557213" y="685800"/>
                </a:cubicBezTo>
                <a:lnTo>
                  <a:pt x="471488" y="742950"/>
                </a:lnTo>
                <a:cubicBezTo>
                  <a:pt x="389595" y="865791"/>
                  <a:pt x="487779" y="710369"/>
                  <a:pt x="428625" y="828675"/>
                </a:cubicBezTo>
                <a:cubicBezTo>
                  <a:pt x="417401" y="851124"/>
                  <a:pt x="367975" y="913586"/>
                  <a:pt x="357188" y="928688"/>
                </a:cubicBezTo>
                <a:cubicBezTo>
                  <a:pt x="347207" y="942661"/>
                  <a:pt x="345272" y="967385"/>
                  <a:pt x="328613" y="971550"/>
                </a:cubicBezTo>
                <a:cubicBezTo>
                  <a:pt x="263764" y="987762"/>
                  <a:pt x="195263" y="981075"/>
                  <a:pt x="128588" y="985838"/>
                </a:cubicBezTo>
                <a:cubicBezTo>
                  <a:pt x="109538" y="990600"/>
                  <a:pt x="88487" y="990383"/>
                  <a:pt x="71438" y="1000125"/>
                </a:cubicBezTo>
                <a:cubicBezTo>
                  <a:pt x="41821" y="1017049"/>
                  <a:pt x="18208" y="1058538"/>
                  <a:pt x="0" y="1085850"/>
                </a:cubicBezTo>
                <a:cubicBezTo>
                  <a:pt x="4763" y="1119188"/>
                  <a:pt x="611" y="1155089"/>
                  <a:pt x="14288" y="1185863"/>
                </a:cubicBezTo>
                <a:cubicBezTo>
                  <a:pt x="21262" y="1201554"/>
                  <a:pt x="43959" y="1203445"/>
                  <a:pt x="57150" y="1214438"/>
                </a:cubicBezTo>
                <a:cubicBezTo>
                  <a:pt x="72672" y="1227373"/>
                  <a:pt x="86863" y="1241959"/>
                  <a:pt x="100013" y="1257300"/>
                </a:cubicBezTo>
                <a:cubicBezTo>
                  <a:pt x="115510" y="1275380"/>
                  <a:pt x="126945" y="1296750"/>
                  <a:pt x="142875" y="1314450"/>
                </a:cubicBezTo>
                <a:cubicBezTo>
                  <a:pt x="296726" y="1485396"/>
                  <a:pt x="174131" y="1327551"/>
                  <a:pt x="271463" y="1457325"/>
                </a:cubicBezTo>
                <a:cubicBezTo>
                  <a:pt x="276225" y="1471613"/>
                  <a:pt x="285750" y="1485128"/>
                  <a:pt x="285750" y="1500188"/>
                </a:cubicBezTo>
                <a:cubicBezTo>
                  <a:pt x="285750" y="1540579"/>
                  <a:pt x="254094" y="1623731"/>
                  <a:pt x="242888" y="1657350"/>
                </a:cubicBezTo>
                <a:lnTo>
                  <a:pt x="228600" y="1700213"/>
                </a:lnTo>
                <a:cubicBezTo>
                  <a:pt x="254731" y="1778605"/>
                  <a:pt x="245683" y="1794058"/>
                  <a:pt x="314325" y="1843088"/>
                </a:cubicBezTo>
                <a:cubicBezTo>
                  <a:pt x="326580" y="1851842"/>
                  <a:pt x="342900" y="1852613"/>
                  <a:pt x="357188" y="1857375"/>
                </a:cubicBezTo>
                <a:cubicBezTo>
                  <a:pt x="395053" y="1895240"/>
                  <a:pt x="434785" y="1946180"/>
                  <a:pt x="485775" y="1971675"/>
                </a:cubicBezTo>
                <a:cubicBezTo>
                  <a:pt x="499246" y="1978410"/>
                  <a:pt x="514350" y="1981200"/>
                  <a:pt x="528638" y="1985963"/>
                </a:cubicBezTo>
                <a:lnTo>
                  <a:pt x="614363" y="2114550"/>
                </a:lnTo>
                <a:cubicBezTo>
                  <a:pt x="623888" y="2128838"/>
                  <a:pt x="630796" y="2145271"/>
                  <a:pt x="642938" y="2157413"/>
                </a:cubicBezTo>
                <a:cubicBezTo>
                  <a:pt x="657225" y="2171700"/>
                  <a:pt x="673005" y="2184637"/>
                  <a:pt x="685800" y="2200275"/>
                </a:cubicBezTo>
                <a:cubicBezTo>
                  <a:pt x="726640" y="2250190"/>
                  <a:pt x="751797" y="2316325"/>
                  <a:pt x="814388" y="2343150"/>
                </a:cubicBezTo>
                <a:cubicBezTo>
                  <a:pt x="832437" y="2350885"/>
                  <a:pt x="852730" y="2351795"/>
                  <a:pt x="871538" y="2357438"/>
                </a:cubicBezTo>
                <a:cubicBezTo>
                  <a:pt x="900388" y="2366093"/>
                  <a:pt x="928688" y="2376488"/>
                  <a:pt x="957263" y="2386013"/>
                </a:cubicBezTo>
                <a:lnTo>
                  <a:pt x="1000125" y="2400300"/>
                </a:lnTo>
                <a:lnTo>
                  <a:pt x="1042988" y="2414588"/>
                </a:lnTo>
                <a:cubicBezTo>
                  <a:pt x="1052513" y="2428875"/>
                  <a:pt x="1063884" y="2442091"/>
                  <a:pt x="1071563" y="2457450"/>
                </a:cubicBezTo>
                <a:cubicBezTo>
                  <a:pt x="1090120" y="2494565"/>
                  <a:pt x="1094300" y="2531961"/>
                  <a:pt x="1071563" y="2571750"/>
                </a:cubicBezTo>
                <a:cubicBezTo>
                  <a:pt x="1063043" y="2586659"/>
                  <a:pt x="1042988" y="2590800"/>
                  <a:pt x="1028700" y="2600325"/>
                </a:cubicBezTo>
                <a:cubicBezTo>
                  <a:pt x="961485" y="2701148"/>
                  <a:pt x="969137" y="2671016"/>
                  <a:pt x="1014413" y="2886075"/>
                </a:cubicBezTo>
                <a:cubicBezTo>
                  <a:pt x="1017950" y="2902878"/>
                  <a:pt x="1042988" y="2905125"/>
                  <a:pt x="1057275" y="2914650"/>
                </a:cubicBezTo>
                <a:cubicBezTo>
                  <a:pt x="1085850" y="2895600"/>
                  <a:pt x="1123950" y="2886075"/>
                  <a:pt x="1143000" y="2857500"/>
                </a:cubicBezTo>
                <a:cubicBezTo>
                  <a:pt x="1172004" y="2813994"/>
                  <a:pt x="1175561" y="2798357"/>
                  <a:pt x="1228725" y="2771775"/>
                </a:cubicBezTo>
                <a:cubicBezTo>
                  <a:pt x="1286488" y="2742893"/>
                  <a:pt x="1351613" y="2735896"/>
                  <a:pt x="1414463" y="2728913"/>
                </a:cubicBezTo>
                <a:cubicBezTo>
                  <a:pt x="1466745" y="2723104"/>
                  <a:pt x="1519238" y="2719388"/>
                  <a:pt x="1571625" y="2714625"/>
                </a:cubicBezTo>
                <a:cubicBezTo>
                  <a:pt x="1590675" y="2709863"/>
                  <a:pt x="1609139" y="2700338"/>
                  <a:pt x="1628775" y="2700338"/>
                </a:cubicBezTo>
                <a:cubicBezTo>
                  <a:pt x="1690570" y="2700338"/>
                  <a:pt x="1698732" y="2713638"/>
                  <a:pt x="1743075" y="2743200"/>
                </a:cubicBezTo>
                <a:cubicBezTo>
                  <a:pt x="1752600" y="2757488"/>
                  <a:pt x="1764676" y="2770371"/>
                  <a:pt x="1771650" y="2786063"/>
                </a:cubicBezTo>
                <a:cubicBezTo>
                  <a:pt x="1783883" y="2813588"/>
                  <a:pt x="1771650" y="2862263"/>
                  <a:pt x="1800225" y="2871788"/>
                </a:cubicBezTo>
                <a:lnTo>
                  <a:pt x="1843088" y="2886075"/>
                </a:lnTo>
                <a:cubicBezTo>
                  <a:pt x="1857375" y="2895600"/>
                  <a:pt x="1869358" y="2910226"/>
                  <a:pt x="1885950" y="2914650"/>
                </a:cubicBezTo>
                <a:cubicBezTo>
                  <a:pt x="1941932" y="2929579"/>
                  <a:pt x="2057400" y="2943225"/>
                  <a:pt x="2057400" y="2943225"/>
                </a:cubicBezTo>
                <a:cubicBezTo>
                  <a:pt x="2213729" y="2995336"/>
                  <a:pt x="1976937" y="2912226"/>
                  <a:pt x="2143125" y="2986088"/>
                </a:cubicBezTo>
                <a:cubicBezTo>
                  <a:pt x="2170650" y="2998321"/>
                  <a:pt x="2200275" y="3005138"/>
                  <a:pt x="2228850" y="3014663"/>
                </a:cubicBezTo>
                <a:cubicBezTo>
                  <a:pt x="2243138" y="3019425"/>
                  <a:pt x="2256857" y="3026474"/>
                  <a:pt x="2271713" y="3028950"/>
                </a:cubicBezTo>
                <a:cubicBezTo>
                  <a:pt x="2372293" y="3045714"/>
                  <a:pt x="2329955" y="3034077"/>
                  <a:pt x="2400300" y="3057525"/>
                </a:cubicBezTo>
                <a:cubicBezTo>
                  <a:pt x="2479499" y="3110324"/>
                  <a:pt x="2416855" y="3055891"/>
                  <a:pt x="2457450" y="3128963"/>
                </a:cubicBezTo>
                <a:cubicBezTo>
                  <a:pt x="2474128" y="3158984"/>
                  <a:pt x="2503740" y="3182107"/>
                  <a:pt x="2514600" y="3214688"/>
                </a:cubicBezTo>
                <a:lnTo>
                  <a:pt x="2543175" y="3300413"/>
                </a:lnTo>
                <a:lnTo>
                  <a:pt x="2500313" y="3429000"/>
                </a:lnTo>
                <a:lnTo>
                  <a:pt x="2486025" y="3471863"/>
                </a:lnTo>
                <a:cubicBezTo>
                  <a:pt x="2553950" y="3517146"/>
                  <a:pt x="2512598" y="3495008"/>
                  <a:pt x="2614613" y="3529013"/>
                </a:cubicBezTo>
                <a:lnTo>
                  <a:pt x="2657475" y="3543300"/>
                </a:lnTo>
                <a:lnTo>
                  <a:pt x="2700338" y="3557588"/>
                </a:lnTo>
                <a:cubicBezTo>
                  <a:pt x="2776538" y="3552825"/>
                  <a:pt x="2852695" y="3539287"/>
                  <a:pt x="2928938" y="3543300"/>
                </a:cubicBezTo>
                <a:cubicBezTo>
                  <a:pt x="2982711" y="3546130"/>
                  <a:pt x="2991193" y="3630053"/>
                  <a:pt x="3000375" y="3657600"/>
                </a:cubicBezTo>
                <a:cubicBezTo>
                  <a:pt x="3005138" y="3671888"/>
                  <a:pt x="3000375" y="3695701"/>
                  <a:pt x="3014663" y="3700463"/>
                </a:cubicBezTo>
                <a:cubicBezTo>
                  <a:pt x="3076154" y="3720959"/>
                  <a:pt x="3042915" y="3711097"/>
                  <a:pt x="3114675" y="3729038"/>
                </a:cubicBezTo>
                <a:cubicBezTo>
                  <a:pt x="3138488" y="3724275"/>
                  <a:pt x="3163375" y="3723277"/>
                  <a:pt x="3186113" y="3714750"/>
                </a:cubicBezTo>
                <a:cubicBezTo>
                  <a:pt x="3202191" y="3708721"/>
                  <a:pt x="3212098" y="3689339"/>
                  <a:pt x="3228975" y="3686175"/>
                </a:cubicBezTo>
                <a:cubicBezTo>
                  <a:pt x="3290007" y="3674732"/>
                  <a:pt x="3352800" y="3676650"/>
                  <a:pt x="3414713" y="3671888"/>
                </a:cubicBezTo>
                <a:cubicBezTo>
                  <a:pt x="3429000" y="3667125"/>
                  <a:pt x="3443094" y="3661737"/>
                  <a:pt x="3457575" y="3657600"/>
                </a:cubicBezTo>
                <a:cubicBezTo>
                  <a:pt x="3476456" y="3652205"/>
                  <a:pt x="3497676" y="3653055"/>
                  <a:pt x="3514725" y="3643313"/>
                </a:cubicBezTo>
                <a:cubicBezTo>
                  <a:pt x="3532269" y="3633288"/>
                  <a:pt x="3544653" y="3615972"/>
                  <a:pt x="3557588" y="3600450"/>
                </a:cubicBezTo>
                <a:cubicBezTo>
                  <a:pt x="3568581" y="3587259"/>
                  <a:pt x="3571254" y="3566107"/>
                  <a:pt x="3586163" y="3557588"/>
                </a:cubicBezTo>
                <a:cubicBezTo>
                  <a:pt x="3607247" y="3545540"/>
                  <a:pt x="3634041" y="3549190"/>
                  <a:pt x="3657600" y="3543300"/>
                </a:cubicBezTo>
                <a:cubicBezTo>
                  <a:pt x="3672211" y="3539647"/>
                  <a:pt x="3686175" y="3533775"/>
                  <a:pt x="3700463" y="3529013"/>
                </a:cubicBezTo>
                <a:cubicBezTo>
                  <a:pt x="3709489" y="3522996"/>
                  <a:pt x="3767703" y="3478756"/>
                  <a:pt x="3786188" y="3486150"/>
                </a:cubicBezTo>
                <a:cubicBezTo>
                  <a:pt x="3802131" y="3492527"/>
                  <a:pt x="3805238" y="3514725"/>
                  <a:pt x="3814763" y="3529013"/>
                </a:cubicBezTo>
                <a:cubicBezTo>
                  <a:pt x="3819525" y="3543300"/>
                  <a:pt x="3821736" y="3558710"/>
                  <a:pt x="3829050" y="3571875"/>
                </a:cubicBezTo>
                <a:cubicBezTo>
                  <a:pt x="3852446" y="3613988"/>
                  <a:pt x="3879265" y="3667500"/>
                  <a:pt x="3929063" y="3686175"/>
                </a:cubicBezTo>
                <a:cubicBezTo>
                  <a:pt x="3951801" y="3694702"/>
                  <a:pt x="3976688" y="3695700"/>
                  <a:pt x="4000500" y="3700463"/>
                </a:cubicBezTo>
                <a:cubicBezTo>
                  <a:pt x="4089757" y="3691537"/>
                  <a:pt x="4135906" y="3691615"/>
                  <a:pt x="4214813" y="3671888"/>
                </a:cubicBezTo>
                <a:cubicBezTo>
                  <a:pt x="4229424" y="3668235"/>
                  <a:pt x="4244205" y="3664335"/>
                  <a:pt x="4257675" y="3657600"/>
                </a:cubicBezTo>
                <a:cubicBezTo>
                  <a:pt x="4273034" y="3649921"/>
                  <a:pt x="4286250" y="3638550"/>
                  <a:pt x="4300538" y="3629025"/>
                </a:cubicBezTo>
                <a:lnTo>
                  <a:pt x="4386263" y="3657600"/>
                </a:lnTo>
                <a:lnTo>
                  <a:pt x="4429125" y="3671888"/>
                </a:lnTo>
                <a:cubicBezTo>
                  <a:pt x="4457700" y="3667125"/>
                  <a:pt x="4488378" y="3669365"/>
                  <a:pt x="4514850" y="3657600"/>
                </a:cubicBezTo>
                <a:cubicBezTo>
                  <a:pt x="4554095" y="3640158"/>
                  <a:pt x="4561958" y="3607022"/>
                  <a:pt x="4572000" y="3571875"/>
                </a:cubicBezTo>
                <a:cubicBezTo>
                  <a:pt x="4577394" y="3552994"/>
                  <a:pt x="4571612" y="3527771"/>
                  <a:pt x="4586288" y="3514725"/>
                </a:cubicBezTo>
                <a:cubicBezTo>
                  <a:pt x="4618126" y="3486425"/>
                  <a:pt x="4660177" y="3471045"/>
                  <a:pt x="4700588" y="3457575"/>
                </a:cubicBezTo>
                <a:lnTo>
                  <a:pt x="4786313" y="3429000"/>
                </a:lnTo>
                <a:cubicBezTo>
                  <a:pt x="4800600" y="3424238"/>
                  <a:pt x="4814565" y="3418366"/>
                  <a:pt x="4829175" y="3414713"/>
                </a:cubicBezTo>
                <a:cubicBezTo>
                  <a:pt x="4848225" y="3409950"/>
                  <a:pt x="4867517" y="3406068"/>
                  <a:pt x="4886325" y="3400425"/>
                </a:cubicBezTo>
                <a:cubicBezTo>
                  <a:pt x="4915175" y="3391770"/>
                  <a:pt x="4946988" y="3388558"/>
                  <a:pt x="4972050" y="3371850"/>
                </a:cubicBezTo>
                <a:lnTo>
                  <a:pt x="5100638" y="3286125"/>
                </a:lnTo>
                <a:lnTo>
                  <a:pt x="5143500" y="3257550"/>
                </a:lnTo>
                <a:lnTo>
                  <a:pt x="5186363" y="3228975"/>
                </a:lnTo>
                <a:cubicBezTo>
                  <a:pt x="5257309" y="3122557"/>
                  <a:pt x="5166127" y="3253259"/>
                  <a:pt x="5257800" y="3143250"/>
                </a:cubicBezTo>
                <a:cubicBezTo>
                  <a:pt x="5268793" y="3130059"/>
                  <a:pt x="5276850" y="3114675"/>
                  <a:pt x="5286375" y="3100388"/>
                </a:cubicBezTo>
                <a:cubicBezTo>
                  <a:pt x="5281613" y="3081338"/>
                  <a:pt x="5284355" y="3058571"/>
                  <a:pt x="5272088" y="3043238"/>
                </a:cubicBezTo>
                <a:cubicBezTo>
                  <a:pt x="5262680" y="3031478"/>
                  <a:pt x="5243836" y="3032603"/>
                  <a:pt x="5229225" y="3028950"/>
                </a:cubicBezTo>
                <a:cubicBezTo>
                  <a:pt x="5205666" y="3023060"/>
                  <a:pt x="5181600" y="3019425"/>
                  <a:pt x="5157788" y="3014663"/>
                </a:cubicBezTo>
                <a:cubicBezTo>
                  <a:pt x="5143342" y="2992994"/>
                  <a:pt x="5114925" y="2958512"/>
                  <a:pt x="5114925" y="2928938"/>
                </a:cubicBezTo>
                <a:cubicBezTo>
                  <a:pt x="5114925" y="2909302"/>
                  <a:pt x="5124450" y="2890838"/>
                  <a:pt x="5129213" y="2871788"/>
                </a:cubicBezTo>
                <a:cubicBezTo>
                  <a:pt x="5124450" y="2857500"/>
                  <a:pt x="5126685" y="2838333"/>
                  <a:pt x="5114925" y="2828925"/>
                </a:cubicBezTo>
                <a:cubicBezTo>
                  <a:pt x="5099592" y="2816658"/>
                  <a:pt x="5077030" y="2818489"/>
                  <a:pt x="5057775" y="2814638"/>
                </a:cubicBezTo>
                <a:cubicBezTo>
                  <a:pt x="5029368" y="2808957"/>
                  <a:pt x="5000457" y="2806031"/>
                  <a:pt x="4972050" y="2800350"/>
                </a:cubicBezTo>
                <a:cubicBezTo>
                  <a:pt x="4897588" y="2785458"/>
                  <a:pt x="4935600" y="2789936"/>
                  <a:pt x="4872038" y="2771775"/>
                </a:cubicBezTo>
                <a:cubicBezTo>
                  <a:pt x="4853157" y="2766380"/>
                  <a:pt x="4833938" y="2762250"/>
                  <a:pt x="4814888" y="2757488"/>
                </a:cubicBezTo>
                <a:cubicBezTo>
                  <a:pt x="4800600" y="2747963"/>
                  <a:pt x="4787717" y="2735887"/>
                  <a:pt x="4772025" y="2728913"/>
                </a:cubicBezTo>
                <a:cubicBezTo>
                  <a:pt x="4744500" y="2716680"/>
                  <a:pt x="4714875" y="2709863"/>
                  <a:pt x="4686300" y="2700338"/>
                </a:cubicBezTo>
                <a:lnTo>
                  <a:pt x="4600575" y="2671763"/>
                </a:lnTo>
                <a:lnTo>
                  <a:pt x="4557713" y="2657475"/>
                </a:lnTo>
                <a:lnTo>
                  <a:pt x="4514850" y="2643188"/>
                </a:lnTo>
                <a:cubicBezTo>
                  <a:pt x="4461639" y="2563372"/>
                  <a:pt x="4457549" y="2578060"/>
                  <a:pt x="4443413" y="2500313"/>
                </a:cubicBezTo>
                <a:cubicBezTo>
                  <a:pt x="4437389" y="2467180"/>
                  <a:pt x="4435729" y="2433322"/>
                  <a:pt x="4429125" y="2400300"/>
                </a:cubicBezTo>
                <a:cubicBezTo>
                  <a:pt x="4389782" y="2203586"/>
                  <a:pt x="4409767" y="2364800"/>
                  <a:pt x="4386263" y="2200275"/>
                </a:cubicBezTo>
                <a:cubicBezTo>
                  <a:pt x="4382551" y="2174293"/>
                  <a:pt x="4379236" y="2081899"/>
                  <a:pt x="4357688" y="2043113"/>
                </a:cubicBezTo>
                <a:cubicBezTo>
                  <a:pt x="4341010" y="2013092"/>
                  <a:pt x="4319588" y="1985963"/>
                  <a:pt x="4300538" y="1957388"/>
                </a:cubicBezTo>
                <a:cubicBezTo>
                  <a:pt x="4291013" y="1943100"/>
                  <a:pt x="4279642" y="1929884"/>
                  <a:pt x="4271963" y="1914525"/>
                </a:cubicBezTo>
                <a:cubicBezTo>
                  <a:pt x="4262438" y="1895475"/>
                  <a:pt x="4251778" y="1876951"/>
                  <a:pt x="4243388" y="1857375"/>
                </a:cubicBezTo>
                <a:cubicBezTo>
                  <a:pt x="4237455" y="1843532"/>
                  <a:pt x="4236414" y="1827678"/>
                  <a:pt x="4229100" y="1814513"/>
                </a:cubicBezTo>
                <a:cubicBezTo>
                  <a:pt x="4212421" y="1784492"/>
                  <a:pt x="4171950" y="1728788"/>
                  <a:pt x="4171950" y="1728788"/>
                </a:cubicBezTo>
                <a:cubicBezTo>
                  <a:pt x="4176713" y="1685925"/>
                  <a:pt x="4179148" y="1642740"/>
                  <a:pt x="4186238" y="1600200"/>
                </a:cubicBezTo>
                <a:cubicBezTo>
                  <a:pt x="4188714" y="1585345"/>
                  <a:pt x="4191117" y="1569098"/>
                  <a:pt x="4200525" y="1557338"/>
                </a:cubicBezTo>
                <a:cubicBezTo>
                  <a:pt x="4211252" y="1543929"/>
                  <a:pt x="4229100" y="1538288"/>
                  <a:pt x="4243388" y="1528763"/>
                </a:cubicBezTo>
                <a:cubicBezTo>
                  <a:pt x="4262438" y="1533525"/>
                  <a:pt x="4282489" y="1535315"/>
                  <a:pt x="4300538" y="1543050"/>
                </a:cubicBezTo>
                <a:cubicBezTo>
                  <a:pt x="4316321" y="1549814"/>
                  <a:pt x="4326401" y="1569197"/>
                  <a:pt x="4343400" y="1571625"/>
                </a:cubicBezTo>
                <a:cubicBezTo>
                  <a:pt x="4362839" y="1574402"/>
                  <a:pt x="4381500" y="1562100"/>
                  <a:pt x="4400550" y="1557338"/>
                </a:cubicBezTo>
                <a:cubicBezTo>
                  <a:pt x="4410075" y="1543050"/>
                  <a:pt x="4421446" y="1529834"/>
                  <a:pt x="4429125" y="1514475"/>
                </a:cubicBezTo>
                <a:cubicBezTo>
                  <a:pt x="4463959" y="1444808"/>
                  <a:pt x="4421068" y="1496885"/>
                  <a:pt x="4457700" y="1414463"/>
                </a:cubicBezTo>
                <a:cubicBezTo>
                  <a:pt x="4469189" y="1388614"/>
                  <a:pt x="4510021" y="1328837"/>
                  <a:pt x="4529138" y="1300163"/>
                </a:cubicBezTo>
                <a:cubicBezTo>
                  <a:pt x="4563143" y="1198148"/>
                  <a:pt x="4541005" y="1239500"/>
                  <a:pt x="4586288" y="1171575"/>
                </a:cubicBezTo>
                <a:cubicBezTo>
                  <a:pt x="4591050" y="1157288"/>
                  <a:pt x="4600575" y="1143773"/>
                  <a:pt x="4600575" y="1128713"/>
                </a:cubicBezTo>
                <a:cubicBezTo>
                  <a:pt x="4600575" y="1093288"/>
                  <a:pt x="4576338" y="1067149"/>
                  <a:pt x="4543425" y="1057275"/>
                </a:cubicBezTo>
                <a:cubicBezTo>
                  <a:pt x="4511169" y="1047598"/>
                  <a:pt x="4476750" y="1047750"/>
                  <a:pt x="4443413" y="1042988"/>
                </a:cubicBezTo>
                <a:cubicBezTo>
                  <a:pt x="4429125" y="1038225"/>
                  <a:pt x="4415031" y="1032837"/>
                  <a:pt x="4400550" y="1028700"/>
                </a:cubicBezTo>
                <a:cubicBezTo>
                  <a:pt x="4381669" y="1023306"/>
                  <a:pt x="4360449" y="1024155"/>
                  <a:pt x="4343400" y="1014413"/>
                </a:cubicBezTo>
                <a:cubicBezTo>
                  <a:pt x="4225631" y="947116"/>
                  <a:pt x="4370691" y="993204"/>
                  <a:pt x="4257675" y="942975"/>
                </a:cubicBezTo>
                <a:cubicBezTo>
                  <a:pt x="4196550" y="915809"/>
                  <a:pt x="4172990" y="916739"/>
                  <a:pt x="4114800" y="900113"/>
                </a:cubicBezTo>
                <a:cubicBezTo>
                  <a:pt x="4100319" y="895976"/>
                  <a:pt x="4086225" y="890588"/>
                  <a:pt x="4071938" y="885825"/>
                </a:cubicBezTo>
                <a:cubicBezTo>
                  <a:pt x="4019550" y="890588"/>
                  <a:pt x="3966850" y="892674"/>
                  <a:pt x="3914775" y="900113"/>
                </a:cubicBezTo>
                <a:cubicBezTo>
                  <a:pt x="3899866" y="902243"/>
                  <a:pt x="3886394" y="910263"/>
                  <a:pt x="3871913" y="914400"/>
                </a:cubicBezTo>
                <a:cubicBezTo>
                  <a:pt x="3853032" y="919795"/>
                  <a:pt x="3833813" y="923925"/>
                  <a:pt x="3814763" y="928688"/>
                </a:cubicBezTo>
                <a:cubicBezTo>
                  <a:pt x="3737213" y="923841"/>
                  <a:pt x="3611862" y="954386"/>
                  <a:pt x="3543300" y="885825"/>
                </a:cubicBezTo>
                <a:cubicBezTo>
                  <a:pt x="3531158" y="873683"/>
                  <a:pt x="3527648" y="854270"/>
                  <a:pt x="3514725" y="842963"/>
                </a:cubicBezTo>
                <a:cubicBezTo>
                  <a:pt x="3488879" y="820348"/>
                  <a:pt x="3461581" y="796673"/>
                  <a:pt x="3429000" y="785813"/>
                </a:cubicBezTo>
                <a:lnTo>
                  <a:pt x="3343275" y="757238"/>
                </a:lnTo>
                <a:cubicBezTo>
                  <a:pt x="3267075" y="762000"/>
                  <a:pt x="3190324" y="761209"/>
                  <a:pt x="3114675" y="771525"/>
                </a:cubicBezTo>
                <a:cubicBezTo>
                  <a:pt x="3084831" y="775595"/>
                  <a:pt x="3058486" y="794193"/>
                  <a:pt x="3028950" y="800100"/>
                </a:cubicBezTo>
                <a:lnTo>
                  <a:pt x="2957513" y="814388"/>
                </a:lnTo>
                <a:cubicBezTo>
                  <a:pt x="2896173" y="807572"/>
                  <a:pt x="2792972" y="797460"/>
                  <a:pt x="2728913" y="785813"/>
                </a:cubicBezTo>
                <a:cubicBezTo>
                  <a:pt x="2689452" y="778638"/>
                  <a:pt x="2665619" y="769477"/>
                  <a:pt x="2628900" y="757238"/>
                </a:cubicBezTo>
                <a:cubicBezTo>
                  <a:pt x="2614613" y="747713"/>
                  <a:pt x="2601396" y="736342"/>
                  <a:pt x="2586038" y="728663"/>
                </a:cubicBezTo>
                <a:cubicBezTo>
                  <a:pt x="2514173" y="692730"/>
                  <a:pt x="2547546" y="747321"/>
                  <a:pt x="2457450" y="657225"/>
                </a:cubicBezTo>
                <a:cubicBezTo>
                  <a:pt x="2443163" y="642938"/>
                  <a:pt x="2432251" y="624176"/>
                  <a:pt x="2414588" y="614363"/>
                </a:cubicBezTo>
                <a:cubicBezTo>
                  <a:pt x="2388258" y="599735"/>
                  <a:pt x="2328863" y="585788"/>
                  <a:pt x="2328863" y="585788"/>
                </a:cubicBezTo>
                <a:cubicBezTo>
                  <a:pt x="2314575" y="576263"/>
                  <a:pt x="2301359" y="564892"/>
                  <a:pt x="2286000" y="557213"/>
                </a:cubicBezTo>
                <a:cubicBezTo>
                  <a:pt x="2272530" y="550478"/>
                  <a:pt x="2254898" y="552333"/>
                  <a:pt x="2243138" y="542925"/>
                </a:cubicBezTo>
                <a:cubicBezTo>
                  <a:pt x="2229730" y="532198"/>
                  <a:pt x="2226705" y="512205"/>
                  <a:pt x="2214563" y="500063"/>
                </a:cubicBezTo>
                <a:cubicBezTo>
                  <a:pt x="2145600" y="431101"/>
                  <a:pt x="2193131" y="481012"/>
                  <a:pt x="2171700" y="457200"/>
                </a:cubicBezTo>
                <a:close/>
              </a:path>
            </a:pathLst>
          </a:custGeom>
          <a:noFill/>
          <a:ln w="57150">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D9"/>
              </a:solidFill>
              <a:effectLst/>
              <a:uLnTx/>
              <a:uFillTx/>
              <a:latin typeface="Arial"/>
              <a:ea typeface="+mn-ea"/>
              <a:cs typeface="+mn-cs"/>
            </a:endParaRPr>
          </a:p>
        </p:txBody>
      </p:sp>
      <p:pic>
        <p:nvPicPr>
          <p:cNvPr id="7" name="Graphic 6" descr="Flag">
            <a:extLst>
              <a:ext uri="{FF2B5EF4-FFF2-40B4-BE49-F238E27FC236}">
                <a16:creationId xmlns:a16="http://schemas.microsoft.com/office/drawing/2014/main" id="{A15451F2-BFDC-EC45-89AF-89E0F533BB5F}"/>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8167688" y="842962"/>
            <a:ext cx="914400" cy="914400"/>
          </a:xfrm>
          <a:prstGeom prst="rect">
            <a:avLst/>
          </a:prstGeom>
        </p:spPr>
      </p:pic>
      <p:pic>
        <p:nvPicPr>
          <p:cNvPr id="12" name="Graphic 11" descr="Flag">
            <a:extLst>
              <a:ext uri="{FF2B5EF4-FFF2-40B4-BE49-F238E27FC236}">
                <a16:creationId xmlns:a16="http://schemas.microsoft.com/office/drawing/2014/main" id="{2DF35CD0-4DE5-A048-9AC1-F4EB0DFD22BF}"/>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7072312" y="1938337"/>
            <a:ext cx="914400" cy="914400"/>
          </a:xfrm>
          <a:prstGeom prst="rect">
            <a:avLst/>
          </a:prstGeom>
        </p:spPr>
      </p:pic>
      <p:pic>
        <p:nvPicPr>
          <p:cNvPr id="13" name="Graphic 12" descr="Flag">
            <a:extLst>
              <a:ext uri="{FF2B5EF4-FFF2-40B4-BE49-F238E27FC236}">
                <a16:creationId xmlns:a16="http://schemas.microsoft.com/office/drawing/2014/main" id="{C878FD6E-1233-0549-BF28-77F4F4F4B43A}"/>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8963024" y="2150269"/>
            <a:ext cx="914400" cy="914400"/>
          </a:xfrm>
          <a:prstGeom prst="rect">
            <a:avLst/>
          </a:prstGeom>
        </p:spPr>
      </p:pic>
      <p:pic>
        <p:nvPicPr>
          <p:cNvPr id="2" name="Picture 1">
            <a:extLst>
              <a:ext uri="{FF2B5EF4-FFF2-40B4-BE49-F238E27FC236}">
                <a16:creationId xmlns:a16="http://schemas.microsoft.com/office/drawing/2014/main" id="{97A7D725-D008-75B1-2E29-AC5F330AAB57}"/>
              </a:ext>
            </a:extLst>
          </p:cNvPr>
          <p:cNvPicPr>
            <a:picLocks noChangeAspect="1"/>
          </p:cNvPicPr>
          <p:nvPr/>
        </p:nvPicPr>
        <p:blipFill>
          <a:blip r:embed="rId8"/>
          <a:stretch>
            <a:fillRect/>
          </a:stretch>
        </p:blipFill>
        <p:spPr>
          <a:xfrm>
            <a:off x="864265" y="-1944286"/>
            <a:ext cx="9431329" cy="198137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Tm="123251">
        <p:random/>
      </p:transition>
    </mc:Choice>
    <mc:Fallback xmlns="">
      <p:transition spd="slow" advTm="123251">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indefinite" fill="hold" grpId="0" nodeType="withEffect">
                                  <p:stCondLst>
                                    <p:cond delay="0"/>
                                  </p:stCondLst>
                                  <p:endCondLst>
                                    <p:cond evt="onNext" delay="0">
                                      <p:tgtEl>
                                        <p:sldTgt/>
                                      </p:tgtEl>
                                    </p:cond>
                                  </p:end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repeatCount="indefinite" fill="hold" nodeType="clickEffect">
                                  <p:stCondLst>
                                    <p:cond delay="0"/>
                                  </p:stCondLst>
                                  <p:endCondLst>
                                    <p:cond evt="onNext" delay="0">
                                      <p:tgtEl>
                                        <p:sldTgt/>
                                      </p:tgtEl>
                                    </p:cond>
                                  </p:end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1000"/>
                                        <p:tgtEl>
                                          <p:spTgt spid="7"/>
                                        </p:tgtEl>
                                      </p:cBhvr>
                                    </p:animEffect>
                                  </p:childTnLst>
                                </p:cTn>
                              </p:par>
                              <p:par>
                                <p:cTn id="13" presetID="22" presetClass="entr" presetSubtype="4" repeatCount="indefinite" fill="hold" nodeType="withEffect">
                                  <p:stCondLst>
                                    <p:cond delay="0"/>
                                  </p:stCondLst>
                                  <p:endCondLst>
                                    <p:cond evt="onNext" delay="0">
                                      <p:tgtEl>
                                        <p:sldTgt/>
                                      </p:tgtEl>
                                    </p:cond>
                                  </p:end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1000"/>
                                        <p:tgtEl>
                                          <p:spTgt spid="12"/>
                                        </p:tgtEl>
                                      </p:cBhvr>
                                    </p:animEffect>
                                  </p:childTnLst>
                                </p:cTn>
                              </p:par>
                              <p:par>
                                <p:cTn id="16" presetID="22" presetClass="entr" presetSubtype="4" repeatCount="indefinite" fill="hold" nodeType="withEffect">
                                  <p:stCondLst>
                                    <p:cond delay="0"/>
                                  </p:stCondLst>
                                  <p:endCondLst>
                                    <p:cond evt="onNext" delay="0">
                                      <p:tgtEl>
                                        <p:sldTgt/>
                                      </p:tgtEl>
                                    </p:cond>
                                  </p:end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328"/>
        <p:cNvGrpSpPr/>
        <p:nvPr/>
      </p:nvGrpSpPr>
      <p:grpSpPr>
        <a:xfrm>
          <a:off x="0" y="0"/>
          <a:ext cx="0" cy="0"/>
          <a:chOff x="0" y="0"/>
          <a:chExt cx="0" cy="0"/>
        </a:xfrm>
      </p:grpSpPr>
      <p:grpSp>
        <p:nvGrpSpPr>
          <p:cNvPr id="331" name="Google Shape;331;p41"/>
          <p:cNvGrpSpPr/>
          <p:nvPr/>
        </p:nvGrpSpPr>
        <p:grpSpPr>
          <a:xfrm rot="2925974" flipH="1">
            <a:off x="10489432" y="-831297"/>
            <a:ext cx="2415581" cy="2341679"/>
            <a:chOff x="-27619" y="-85186"/>
            <a:chExt cx="1786567" cy="1731908"/>
          </a:xfrm>
        </p:grpSpPr>
        <p:sp>
          <p:nvSpPr>
            <p:cNvPr id="332" name="Google Shape;332;p41"/>
            <p:cNvSpPr/>
            <p:nvPr/>
          </p:nvSpPr>
          <p:spPr>
            <a:xfrm rot="356449">
              <a:off x="782262" y="159086"/>
              <a:ext cx="137628" cy="31293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3" name="Google Shape;333;p41"/>
            <p:cNvSpPr/>
            <p:nvPr/>
          </p:nvSpPr>
          <p:spPr>
            <a:xfrm rot="-9612816">
              <a:off x="349308" y="163306"/>
              <a:ext cx="133330" cy="40868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4" name="Google Shape;334;p41"/>
            <p:cNvSpPr/>
            <p:nvPr/>
          </p:nvSpPr>
          <p:spPr>
            <a:xfrm rot="8610207">
              <a:off x="828552" y="282207"/>
              <a:ext cx="458974" cy="360174"/>
            </a:xfrm>
            <a:custGeom>
              <a:avLst/>
              <a:gdLst/>
              <a:ahLst/>
              <a:cxnLst/>
              <a:rect l="l" t="t" r="r" b="b"/>
              <a:pathLst>
                <a:path w="14991" h="11764" extrusionOk="0">
                  <a:moveTo>
                    <a:pt x="1" y="1"/>
                  </a:moveTo>
                  <a:cubicBezTo>
                    <a:pt x="264" y="3310"/>
                    <a:pt x="1842" y="6378"/>
                    <a:pt x="4384" y="8504"/>
                  </a:cubicBezTo>
                  <a:cubicBezTo>
                    <a:pt x="6048" y="9900"/>
                    <a:pt x="9331" y="11764"/>
                    <a:pt x="11888" y="11764"/>
                  </a:cubicBezTo>
                  <a:cubicBezTo>
                    <a:pt x="12261" y="11764"/>
                    <a:pt x="12618" y="11724"/>
                    <a:pt x="12953" y="11638"/>
                  </a:cubicBezTo>
                  <a:cubicBezTo>
                    <a:pt x="14991" y="11134"/>
                    <a:pt x="13259" y="9928"/>
                    <a:pt x="12164" y="8657"/>
                  </a:cubicBezTo>
                  <a:cubicBezTo>
                    <a:pt x="10937" y="7211"/>
                    <a:pt x="9600" y="5852"/>
                    <a:pt x="8197" y="4581"/>
                  </a:cubicBezTo>
                  <a:cubicBezTo>
                    <a:pt x="5808" y="2477"/>
                    <a:pt x="3069" y="768"/>
                    <a:pt x="1"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5" name="Google Shape;335;p41"/>
            <p:cNvSpPr/>
            <p:nvPr/>
          </p:nvSpPr>
          <p:spPr>
            <a:xfrm rot="8100000">
              <a:off x="184927" y="50015"/>
              <a:ext cx="631236" cy="600726"/>
            </a:xfrm>
            <a:custGeom>
              <a:avLst/>
              <a:gdLst/>
              <a:ahLst/>
              <a:cxnLst/>
              <a:rect l="l" t="t" r="r" b="b"/>
              <a:pathLst>
                <a:path w="16262" h="15476" extrusionOk="0">
                  <a:moveTo>
                    <a:pt x="16262" y="1"/>
                  </a:moveTo>
                  <a:cubicBezTo>
                    <a:pt x="13238" y="1513"/>
                    <a:pt x="10433" y="3419"/>
                    <a:pt x="7934" y="5699"/>
                  </a:cubicBezTo>
                  <a:cubicBezTo>
                    <a:pt x="5765" y="7671"/>
                    <a:pt x="3836" y="9906"/>
                    <a:pt x="2214" y="12317"/>
                  </a:cubicBezTo>
                  <a:cubicBezTo>
                    <a:pt x="1930" y="12733"/>
                    <a:pt x="1" y="15275"/>
                    <a:pt x="834" y="15473"/>
                  </a:cubicBezTo>
                  <a:cubicBezTo>
                    <a:pt x="842" y="15475"/>
                    <a:pt x="851" y="15476"/>
                    <a:pt x="860" y="15476"/>
                  </a:cubicBezTo>
                  <a:cubicBezTo>
                    <a:pt x="1350" y="15476"/>
                    <a:pt x="2835" y="12638"/>
                    <a:pt x="3222" y="12207"/>
                  </a:cubicBezTo>
                  <a:cubicBezTo>
                    <a:pt x="8504" y="6466"/>
                    <a:pt x="9381" y="5633"/>
                    <a:pt x="16262"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6" name="Google Shape;336;p41"/>
            <p:cNvSpPr/>
            <p:nvPr/>
          </p:nvSpPr>
          <p:spPr>
            <a:xfrm rot="8100000">
              <a:off x="692405" y="-163300"/>
              <a:ext cx="210153" cy="1061829"/>
            </a:xfrm>
            <a:custGeom>
              <a:avLst/>
              <a:gdLst/>
              <a:ahLst/>
              <a:cxnLst/>
              <a:rect l="l" t="t" r="r" b="b"/>
              <a:pathLst>
                <a:path w="5414" h="27355" extrusionOk="0">
                  <a:moveTo>
                    <a:pt x="4060" y="1"/>
                  </a:moveTo>
                  <a:cubicBezTo>
                    <a:pt x="2191" y="1"/>
                    <a:pt x="2896" y="6640"/>
                    <a:pt x="3091" y="7763"/>
                  </a:cubicBezTo>
                  <a:cubicBezTo>
                    <a:pt x="3398" y="9428"/>
                    <a:pt x="3967" y="11094"/>
                    <a:pt x="3989" y="12781"/>
                  </a:cubicBezTo>
                  <a:cubicBezTo>
                    <a:pt x="4033" y="14644"/>
                    <a:pt x="3463" y="16463"/>
                    <a:pt x="2893" y="18238"/>
                  </a:cubicBezTo>
                  <a:lnTo>
                    <a:pt x="1" y="27355"/>
                  </a:lnTo>
                  <a:cubicBezTo>
                    <a:pt x="1075" y="26522"/>
                    <a:pt x="1644" y="25207"/>
                    <a:pt x="2192" y="23958"/>
                  </a:cubicBezTo>
                  <a:cubicBezTo>
                    <a:pt x="3310" y="21306"/>
                    <a:pt x="4428" y="18611"/>
                    <a:pt x="5085" y="15806"/>
                  </a:cubicBezTo>
                  <a:cubicBezTo>
                    <a:pt x="5304" y="14929"/>
                    <a:pt x="5414" y="14052"/>
                    <a:pt x="5392" y="13154"/>
                  </a:cubicBezTo>
                  <a:cubicBezTo>
                    <a:pt x="5304" y="11992"/>
                    <a:pt x="4888" y="10875"/>
                    <a:pt x="4537" y="9757"/>
                  </a:cubicBezTo>
                  <a:cubicBezTo>
                    <a:pt x="3551" y="6404"/>
                    <a:pt x="3945" y="3402"/>
                    <a:pt x="4143" y="5"/>
                  </a:cubicBezTo>
                  <a:cubicBezTo>
                    <a:pt x="4115" y="2"/>
                    <a:pt x="4087" y="1"/>
                    <a:pt x="406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7" name="Google Shape;337;p41"/>
            <p:cNvSpPr/>
            <p:nvPr/>
          </p:nvSpPr>
          <p:spPr>
            <a:xfrm rot="8100000">
              <a:off x="110063" y="762111"/>
              <a:ext cx="780952" cy="712906"/>
            </a:xfrm>
            <a:custGeom>
              <a:avLst/>
              <a:gdLst/>
              <a:ahLst/>
              <a:cxnLst/>
              <a:rect l="l" t="t" r="r" b="b"/>
              <a:pathLst>
                <a:path w="20119" h="18366" extrusionOk="0">
                  <a:moveTo>
                    <a:pt x="20118" y="1"/>
                  </a:moveTo>
                  <a:lnTo>
                    <a:pt x="20118" y="1"/>
                  </a:lnTo>
                  <a:cubicBezTo>
                    <a:pt x="14859" y="2148"/>
                    <a:pt x="9972" y="5348"/>
                    <a:pt x="6356" y="9709"/>
                  </a:cubicBezTo>
                  <a:cubicBezTo>
                    <a:pt x="4077" y="12470"/>
                    <a:pt x="2236" y="15582"/>
                    <a:pt x="0" y="18366"/>
                  </a:cubicBezTo>
                  <a:cubicBezTo>
                    <a:pt x="1995" y="17533"/>
                    <a:pt x="4077" y="16503"/>
                    <a:pt x="6137" y="15692"/>
                  </a:cubicBezTo>
                  <a:cubicBezTo>
                    <a:pt x="9599" y="14355"/>
                    <a:pt x="12887" y="12470"/>
                    <a:pt x="15472" y="9819"/>
                  </a:cubicBezTo>
                  <a:cubicBezTo>
                    <a:pt x="18058" y="7167"/>
                    <a:pt x="19877" y="3683"/>
                    <a:pt x="2011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8" name="Google Shape;338;p41"/>
            <p:cNvSpPr/>
            <p:nvPr/>
          </p:nvSpPr>
          <p:spPr>
            <a:xfrm rot="8100000">
              <a:off x="1149667" y="636926"/>
              <a:ext cx="366701" cy="838012"/>
            </a:xfrm>
            <a:custGeom>
              <a:avLst/>
              <a:gdLst/>
              <a:ahLst/>
              <a:cxnLst/>
              <a:rect l="l" t="t" r="r" b="b"/>
              <a:pathLst>
                <a:path w="9447" h="21589" extrusionOk="0">
                  <a:moveTo>
                    <a:pt x="8197" y="0"/>
                  </a:moveTo>
                  <a:lnTo>
                    <a:pt x="8197" y="0"/>
                  </a:lnTo>
                  <a:cubicBezTo>
                    <a:pt x="6992" y="1162"/>
                    <a:pt x="5896" y="2433"/>
                    <a:pt x="4954" y="3792"/>
                  </a:cubicBezTo>
                  <a:cubicBezTo>
                    <a:pt x="2740" y="6991"/>
                    <a:pt x="1381" y="10673"/>
                    <a:pt x="943" y="14508"/>
                  </a:cubicBezTo>
                  <a:cubicBezTo>
                    <a:pt x="768" y="16042"/>
                    <a:pt x="1" y="21477"/>
                    <a:pt x="2258" y="21587"/>
                  </a:cubicBezTo>
                  <a:cubicBezTo>
                    <a:pt x="2289" y="21588"/>
                    <a:pt x="2319" y="21589"/>
                    <a:pt x="2349" y="21589"/>
                  </a:cubicBezTo>
                  <a:cubicBezTo>
                    <a:pt x="4346" y="21589"/>
                    <a:pt x="5974" y="18781"/>
                    <a:pt x="6816" y="17335"/>
                  </a:cubicBezTo>
                  <a:cubicBezTo>
                    <a:pt x="7320" y="16480"/>
                    <a:pt x="7715" y="15560"/>
                    <a:pt x="8000" y="14596"/>
                  </a:cubicBezTo>
                  <a:cubicBezTo>
                    <a:pt x="9446" y="9709"/>
                    <a:pt x="8482" y="4734"/>
                    <a:pt x="8197"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9" name="Google Shape;339;p41"/>
            <p:cNvSpPr/>
            <p:nvPr/>
          </p:nvSpPr>
          <p:spPr>
            <a:xfrm rot="8100000">
              <a:off x="615728" y="518363"/>
              <a:ext cx="221837" cy="679912"/>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grpSp>
      <p:grpSp>
        <p:nvGrpSpPr>
          <p:cNvPr id="11" name="Group 10">
            <a:extLst>
              <a:ext uri="{FF2B5EF4-FFF2-40B4-BE49-F238E27FC236}">
                <a16:creationId xmlns:a16="http://schemas.microsoft.com/office/drawing/2014/main" id="{3820CB9A-D774-8295-C97D-2B9961A5D19B}"/>
              </a:ext>
            </a:extLst>
          </p:cNvPr>
          <p:cNvGrpSpPr/>
          <p:nvPr/>
        </p:nvGrpSpPr>
        <p:grpSpPr>
          <a:xfrm>
            <a:off x="-155026" y="0"/>
            <a:ext cx="11805387" cy="713984"/>
            <a:chOff x="-134488" y="0"/>
            <a:chExt cx="11805387" cy="848628"/>
          </a:xfrm>
        </p:grpSpPr>
        <p:sp>
          <p:nvSpPr>
            <p:cNvPr id="5" name="Arrow: Pentagon 4">
              <a:extLst>
                <a:ext uri="{FF2B5EF4-FFF2-40B4-BE49-F238E27FC236}">
                  <a16:creationId xmlns:a16="http://schemas.microsoft.com/office/drawing/2014/main" id="{839EEED6-6039-AC4D-5FA1-802E8AAAD6EA}"/>
                </a:ext>
              </a:extLst>
            </p:cNvPr>
            <p:cNvSpPr/>
            <p:nvPr/>
          </p:nvSpPr>
          <p:spPr>
            <a:xfrm>
              <a:off x="0" y="0"/>
              <a:ext cx="11472999" cy="848628"/>
            </a:xfrm>
            <a:prstGeom prst="homePlate">
              <a:avLst/>
            </a:prstGeom>
            <a:solidFill>
              <a:schemeClr val="accent4"/>
            </a:solid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8CC63F"/>
                </a:solidFill>
                <a:effectLst/>
                <a:uLnTx/>
                <a:uFillTx/>
                <a:latin typeface="Arial"/>
                <a:ea typeface="+mn-ea"/>
                <a:cs typeface="+mn-cs"/>
              </a:endParaRPr>
            </a:p>
          </p:txBody>
        </p:sp>
        <p:sp>
          <p:nvSpPr>
            <p:cNvPr id="7" name="TextBox 6">
              <a:extLst>
                <a:ext uri="{FF2B5EF4-FFF2-40B4-BE49-F238E27FC236}">
                  <a16:creationId xmlns:a16="http://schemas.microsoft.com/office/drawing/2014/main" id="{23DE485B-7D06-43AF-44AF-30E46504D788}"/>
                </a:ext>
              </a:extLst>
            </p:cNvPr>
            <p:cNvSpPr txBox="1"/>
            <p:nvPr/>
          </p:nvSpPr>
          <p:spPr>
            <a:xfrm>
              <a:off x="-134488" y="130226"/>
              <a:ext cx="11805387" cy="69505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黑体"/>
                  <a:cs typeface="Times New Roman" panose="02020603050405020304" pitchFamily="18" charset="0"/>
                </a:rPr>
                <a:t>BÀI 8: </a:t>
              </a:r>
              <a:r>
                <a:rPr kumimoji="0" lang="vi-VN" sz="3200" b="1" i="0" u="none" strike="noStrike" kern="1200" cap="none" spc="0" normalizeH="0" baseline="0" noProof="0">
                  <a:ln>
                    <a:noFill/>
                  </a:ln>
                  <a:solidFill>
                    <a:srgbClr val="FF0000"/>
                  </a:solidFill>
                  <a:effectLst/>
                  <a:uLnTx/>
                  <a:uFillTx/>
                  <a:latin typeface="Times New Roman" panose="02020603050405020304" pitchFamily="18" charset="0"/>
                  <a:ea typeface="黑体"/>
                  <a:cs typeface="Times New Roman" panose="02020603050405020304" pitchFamily="18" charset="0"/>
                </a:rPr>
                <a:t>CÁCH MẠNG THÁNG TÁM NĂM 1945 </a:t>
              </a:r>
            </a:p>
          </p:txBody>
        </p:sp>
      </p:grpSp>
      <p:sp>
        <p:nvSpPr>
          <p:cNvPr id="18" name="TextBox 17">
            <a:extLst>
              <a:ext uri="{FF2B5EF4-FFF2-40B4-BE49-F238E27FC236}">
                <a16:creationId xmlns:a16="http://schemas.microsoft.com/office/drawing/2014/main" id="{FE58D306-C83D-F560-0674-40B3CBD651FB}"/>
              </a:ext>
            </a:extLst>
          </p:cNvPr>
          <p:cNvSpPr txBox="1"/>
          <p:nvPr/>
        </p:nvSpPr>
        <p:spPr>
          <a:xfrm>
            <a:off x="-20538" y="851857"/>
            <a:ext cx="11002863"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黑体"/>
                <a:cs typeface="Times New Roman" panose="02020603050405020304" pitchFamily="18" charset="0"/>
              </a:rPr>
              <a:t>b. Chuẩn bị về lực lượng</a:t>
            </a:r>
            <a:endParaRPr kumimoji="0" lang="vi-VN" sz="3200" b="1" i="0" u="none" strike="noStrike" kern="1200" cap="none" spc="0" normalizeH="0" baseline="0" noProof="0">
              <a:ln>
                <a:noFill/>
              </a:ln>
              <a:solidFill>
                <a:srgbClr val="FF0000"/>
              </a:solidFill>
              <a:effectLst/>
              <a:uLnTx/>
              <a:uFillTx/>
              <a:latin typeface="Times New Roman" panose="02020603050405020304" pitchFamily="18" charset="0"/>
              <a:ea typeface="黑体"/>
              <a:cs typeface="Times New Roman" panose="02020603050405020304" pitchFamily="18" charset="0"/>
            </a:endParaRPr>
          </a:p>
        </p:txBody>
      </p:sp>
      <p:pic>
        <p:nvPicPr>
          <p:cNvPr id="2" name="Picture 1">
            <a:extLst>
              <a:ext uri="{FF2B5EF4-FFF2-40B4-BE49-F238E27FC236}">
                <a16:creationId xmlns:a16="http://schemas.microsoft.com/office/drawing/2014/main" id="{5C11306F-BF7B-B943-170A-E4F8FAAA6C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pic>
        <p:nvPicPr>
          <p:cNvPr id="4" name="Picture 3">
            <a:extLst>
              <a:ext uri="{FF2B5EF4-FFF2-40B4-BE49-F238E27FC236}">
                <a16:creationId xmlns:a16="http://schemas.microsoft.com/office/drawing/2014/main" id="{83731FA3-0AA3-140D-5A2D-E5ECEF4D1A3B}"/>
              </a:ext>
            </a:extLst>
          </p:cNvPr>
          <p:cNvPicPr>
            <a:picLocks noChangeAspect="1"/>
          </p:cNvPicPr>
          <p:nvPr/>
        </p:nvPicPr>
        <p:blipFill>
          <a:blip r:embed="rId4"/>
          <a:stretch>
            <a:fillRect/>
          </a:stretch>
        </p:blipFill>
        <p:spPr>
          <a:xfrm>
            <a:off x="1380335" y="-1733722"/>
            <a:ext cx="9431329" cy="1981372"/>
          </a:xfrm>
          <a:prstGeom prst="rect">
            <a:avLst/>
          </a:prstGeom>
        </p:spPr>
      </p:pic>
      <p:sp>
        <p:nvSpPr>
          <p:cNvPr id="8" name="TextBox 7">
            <a:extLst>
              <a:ext uri="{FF2B5EF4-FFF2-40B4-BE49-F238E27FC236}">
                <a16:creationId xmlns:a16="http://schemas.microsoft.com/office/drawing/2014/main" id="{E20E052B-1B35-8579-E721-F597E8DB9915}"/>
              </a:ext>
            </a:extLst>
          </p:cNvPr>
          <p:cNvSpPr txBox="1"/>
          <p:nvPr/>
        </p:nvSpPr>
        <p:spPr>
          <a:xfrm>
            <a:off x="0" y="1440067"/>
            <a:ext cx="11971203" cy="584775"/>
          </a:xfrm>
          <a:prstGeom prst="rect">
            <a:avLst/>
          </a:prstGeom>
          <a:noFill/>
        </p:spPr>
        <p:txBody>
          <a:bodyPr wrap="square">
            <a:spAutoFit/>
          </a:bodyPr>
          <a:lstStyle/>
          <a:p>
            <a:pPr algn="just"/>
            <a:r>
              <a:rPr lang="en-US" sz="3200">
                <a:solidFill>
                  <a:srgbClr val="0070C0"/>
                </a:solidFill>
                <a:latin typeface="Times New Roman" panose="02020603050405020304" pitchFamily="18" charset="0"/>
                <a:cs typeface="Times New Roman" panose="02020603050405020304" pitchFamily="18" charset="0"/>
              </a:rPr>
              <a:t>- Thành lập mặt trận Việt Minh (19/5/1941) </a:t>
            </a:r>
            <a:endParaRPr lang="vi-VN" sz="3200">
              <a:solidFill>
                <a:srgbClr val="0070C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ACE6B523-BBD0-5205-A5DE-81651E3FEF3D}"/>
              </a:ext>
            </a:extLst>
          </p:cNvPr>
          <p:cNvSpPr txBox="1"/>
          <p:nvPr/>
        </p:nvSpPr>
        <p:spPr>
          <a:xfrm>
            <a:off x="110398" y="3824796"/>
            <a:ext cx="11971203" cy="1077218"/>
          </a:xfrm>
          <a:prstGeom prst="rect">
            <a:avLst/>
          </a:prstGeom>
          <a:noFill/>
        </p:spPr>
        <p:txBody>
          <a:bodyPr wrap="square">
            <a:spAutoFit/>
          </a:bodyPr>
          <a:lstStyle/>
          <a:p>
            <a:pPr algn="just"/>
            <a:r>
              <a:rPr lang="en-US" sz="3200">
                <a:solidFill>
                  <a:srgbClr val="0070C0"/>
                </a:solidFill>
                <a:latin typeface="Times New Roman" panose="02020603050405020304" pitchFamily="18" charset="0"/>
                <a:cs typeface="Times New Roman" panose="02020603050405020304" pitchFamily="18" charset="0"/>
              </a:rPr>
              <a:t>- </a:t>
            </a:r>
            <a:r>
              <a:rPr lang="vi-VN" sz="3200">
                <a:solidFill>
                  <a:srgbClr val="0070C0"/>
                </a:solidFill>
                <a:latin typeface="Times New Roman" panose="02020603050405020304" pitchFamily="18" charset="0"/>
                <a:cs typeface="Times New Roman" panose="02020603050405020304" pitchFamily="18" charset="0"/>
              </a:rPr>
              <a:t>Ngày 12-3, Ban Thường vụ Trung ương Đảng Cộng sản Đông Dương ra chỉ thị “Nhật – Pháp bắn nhau và hành động của chúng ta"</a:t>
            </a:r>
          </a:p>
        </p:txBody>
      </p:sp>
      <p:pic>
        <p:nvPicPr>
          <p:cNvPr id="3" name="Picture 2">
            <a:extLst>
              <a:ext uri="{FF2B5EF4-FFF2-40B4-BE49-F238E27FC236}">
                <a16:creationId xmlns:a16="http://schemas.microsoft.com/office/drawing/2014/main" id="{65223E5C-1BE7-921B-847B-339B55060037}"/>
              </a:ext>
            </a:extLst>
          </p:cNvPr>
          <p:cNvPicPr>
            <a:picLocks noChangeAspect="1"/>
          </p:cNvPicPr>
          <p:nvPr/>
        </p:nvPicPr>
        <p:blipFill>
          <a:blip r:embed="rId4"/>
          <a:stretch>
            <a:fillRect/>
          </a:stretch>
        </p:blipFill>
        <p:spPr>
          <a:xfrm>
            <a:off x="1104110" y="7034217"/>
            <a:ext cx="9431329" cy="1981372"/>
          </a:xfrm>
          <a:prstGeom prst="rect">
            <a:avLst/>
          </a:prstGeom>
        </p:spPr>
      </p:pic>
      <p:sp>
        <p:nvSpPr>
          <p:cNvPr id="6" name="TextBox 5">
            <a:extLst>
              <a:ext uri="{FF2B5EF4-FFF2-40B4-BE49-F238E27FC236}">
                <a16:creationId xmlns:a16="http://schemas.microsoft.com/office/drawing/2014/main" id="{747E1838-207C-D654-C28C-09B594E12583}"/>
              </a:ext>
            </a:extLst>
          </p:cNvPr>
          <p:cNvSpPr txBox="1"/>
          <p:nvPr/>
        </p:nvSpPr>
        <p:spPr>
          <a:xfrm>
            <a:off x="55765" y="2107815"/>
            <a:ext cx="11971203" cy="584775"/>
          </a:xfrm>
          <a:prstGeom prst="rect">
            <a:avLst/>
          </a:prstGeom>
          <a:noFill/>
        </p:spPr>
        <p:txBody>
          <a:bodyPr wrap="square">
            <a:spAutoFit/>
          </a:bodyPr>
          <a:lstStyle/>
          <a:p>
            <a:pPr algn="just"/>
            <a:r>
              <a:rPr lang="en-US" sz="3200">
                <a:solidFill>
                  <a:srgbClr val="0070C0"/>
                </a:solidFill>
                <a:latin typeface="Times New Roman" panose="02020603050405020304" pitchFamily="18" charset="0"/>
                <a:cs typeface="Times New Roman" panose="02020603050405020304" pitchFamily="18" charset="0"/>
              </a:rPr>
              <a:t>- </a:t>
            </a:r>
            <a:r>
              <a:rPr lang="vi-VN" sz="3200">
                <a:solidFill>
                  <a:srgbClr val="0070C0"/>
                </a:solidFill>
                <a:latin typeface="Times New Roman" panose="02020603050405020304" pitchFamily="18" charset="0"/>
                <a:cs typeface="Times New Roman" panose="02020603050405020304" pitchFamily="18" charset="0"/>
              </a:rPr>
              <a:t>Việt Nam Giải phóng quân</a:t>
            </a:r>
            <a:r>
              <a:rPr lang="en-US" sz="3200">
                <a:solidFill>
                  <a:srgbClr val="0070C0"/>
                </a:solidFill>
                <a:latin typeface="Times New Roman" panose="02020603050405020304" pitchFamily="18" charset="0"/>
                <a:cs typeface="Times New Roman" panose="02020603050405020304" pitchFamily="18" charset="0"/>
              </a:rPr>
              <a:t> được thành lập (22/12/1944) </a:t>
            </a:r>
            <a:endParaRPr lang="vi-VN" sz="3200">
              <a:solidFill>
                <a:srgbClr val="0070C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F0B9C094-8307-E97D-7E81-2DA8FEC1BA9F}"/>
              </a:ext>
            </a:extLst>
          </p:cNvPr>
          <p:cNvSpPr txBox="1"/>
          <p:nvPr/>
        </p:nvSpPr>
        <p:spPr>
          <a:xfrm>
            <a:off x="102874" y="2732517"/>
            <a:ext cx="12049818"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FF0000"/>
                </a:solidFill>
                <a:effectLst/>
                <a:uLnTx/>
                <a:uFillTx/>
                <a:latin typeface="Times New Roman" panose="02020603050405020304" pitchFamily="18" charset="0"/>
                <a:ea typeface="黑体"/>
                <a:cs typeface="Times New Roman" panose="02020603050405020304" pitchFamily="18" charset="0"/>
              </a:rPr>
              <a:t>c) Cao trào kháng Nhật cứu nước và những hoạt động chuẩn bị cuối cùng cho Tổng khởi nghĩa (từ tháng 3 đến giữa tháng 8 – 1945)</a:t>
            </a:r>
          </a:p>
        </p:txBody>
      </p:sp>
      <p:sp>
        <p:nvSpPr>
          <p:cNvPr id="12" name="TextBox 11">
            <a:extLst>
              <a:ext uri="{FF2B5EF4-FFF2-40B4-BE49-F238E27FC236}">
                <a16:creationId xmlns:a16="http://schemas.microsoft.com/office/drawing/2014/main" id="{BCE80103-E876-F5E1-0282-03E66C909EC1}"/>
              </a:ext>
            </a:extLst>
          </p:cNvPr>
          <p:cNvSpPr txBox="1"/>
          <p:nvPr/>
        </p:nvSpPr>
        <p:spPr>
          <a:xfrm>
            <a:off x="142181" y="5012597"/>
            <a:ext cx="11971203" cy="584775"/>
          </a:xfrm>
          <a:prstGeom prst="rect">
            <a:avLst/>
          </a:prstGeom>
          <a:noFill/>
        </p:spPr>
        <p:txBody>
          <a:bodyPr wrap="square">
            <a:spAutoFit/>
          </a:bodyPr>
          <a:lstStyle/>
          <a:p>
            <a:pPr algn="just"/>
            <a:r>
              <a:rPr lang="en-US" sz="3200">
                <a:solidFill>
                  <a:srgbClr val="0070C0"/>
                </a:solidFill>
                <a:latin typeface="Times New Roman" panose="02020603050405020304" pitchFamily="18" charset="0"/>
                <a:cs typeface="Times New Roman" panose="02020603050405020304" pitchFamily="18" charset="0"/>
              </a:rPr>
              <a:t>- 15/4/1945: </a:t>
            </a:r>
            <a:r>
              <a:rPr lang="vi-VN" sz="3200">
                <a:solidFill>
                  <a:srgbClr val="0070C0"/>
                </a:solidFill>
                <a:latin typeface="Times New Roman" panose="02020603050405020304" pitchFamily="18" charset="0"/>
                <a:cs typeface="Times New Roman" panose="02020603050405020304" pitchFamily="18" charset="0"/>
              </a:rPr>
              <a:t>Việt Nam Giải phóng quân</a:t>
            </a:r>
            <a:r>
              <a:rPr lang="en-US" sz="3200">
                <a:solidFill>
                  <a:srgbClr val="0070C0"/>
                </a:solidFill>
                <a:latin typeface="Times New Roman" panose="02020603050405020304" pitchFamily="18" charset="0"/>
                <a:cs typeface="Times New Roman" panose="02020603050405020304" pitchFamily="18" charset="0"/>
              </a:rPr>
              <a:t> được thành lập</a:t>
            </a:r>
            <a:endParaRPr lang="vi-VN" sz="3200">
              <a:solidFill>
                <a:srgbClr val="0070C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C985FE23-2AD5-4D2F-65E3-B0F5A2752020}"/>
              </a:ext>
            </a:extLst>
          </p:cNvPr>
          <p:cNvSpPr txBox="1"/>
          <p:nvPr/>
        </p:nvSpPr>
        <p:spPr>
          <a:xfrm>
            <a:off x="206879" y="5841592"/>
            <a:ext cx="11971203" cy="584775"/>
          </a:xfrm>
          <a:prstGeom prst="rect">
            <a:avLst/>
          </a:prstGeom>
          <a:noFill/>
        </p:spPr>
        <p:txBody>
          <a:bodyPr wrap="square">
            <a:spAutoFit/>
          </a:bodyPr>
          <a:lstStyle/>
          <a:p>
            <a:pPr algn="just"/>
            <a:r>
              <a:rPr lang="en-US" sz="3200">
                <a:solidFill>
                  <a:srgbClr val="0070C0"/>
                </a:solidFill>
                <a:latin typeface="Times New Roman" panose="02020603050405020304" pitchFamily="18" charset="0"/>
                <a:cs typeface="Times New Roman" panose="02020603050405020304" pitchFamily="18" charset="0"/>
              </a:rPr>
              <a:t>- 5/1945: </a:t>
            </a:r>
            <a:r>
              <a:rPr lang="vi-VN" sz="3200">
                <a:solidFill>
                  <a:srgbClr val="0070C0"/>
                </a:solidFill>
                <a:latin typeface="Times New Roman" panose="02020603050405020304" pitchFamily="18" charset="0"/>
                <a:cs typeface="Times New Roman" panose="02020603050405020304" pitchFamily="18" charset="0"/>
              </a:rPr>
              <a:t>Khu giải phóng Việt Bắc được thành lập, </a:t>
            </a:r>
          </a:p>
        </p:txBody>
      </p:sp>
    </p:spTree>
    <p:extLst>
      <p:ext uri="{BB962C8B-B14F-4D97-AF65-F5344CB8AC3E}">
        <p14:creationId xmlns:p14="http://schemas.microsoft.com/office/powerpoint/2010/main" val="24021503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heel(1)">
                                      <p:cBhvr>
                                        <p:cTn id="21" dur="20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7"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1000"/>
                                        <p:tgtEl>
                                          <p:spTgt spid="13"/>
                                        </p:tgtEl>
                                      </p:cBhvr>
                                    </p:animEffect>
                                    <p:anim calcmode="lin" valueType="num">
                                      <p:cBhvr>
                                        <p:cTn id="41" dur="1000" fill="hold"/>
                                        <p:tgtEl>
                                          <p:spTgt spid="13"/>
                                        </p:tgtEl>
                                        <p:attrNameLst>
                                          <p:attrName>ppt_x</p:attrName>
                                        </p:attrNameLst>
                                      </p:cBhvr>
                                      <p:tavLst>
                                        <p:tav tm="0">
                                          <p:val>
                                            <p:strVal val="#ppt_x"/>
                                          </p:val>
                                        </p:tav>
                                        <p:tav tm="100000">
                                          <p:val>
                                            <p:strVal val="#ppt_x"/>
                                          </p:val>
                                        </p:tav>
                                      </p:tavLst>
                                    </p:anim>
                                    <p:anim calcmode="lin" valueType="num">
                                      <p:cBhvr>
                                        <p:cTn id="4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6" grpId="0"/>
      <p:bldP spid="10" grpId="0"/>
      <p:bldP spid="12" grpId="0"/>
      <p:bldP spid="1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1F58015-8858-4FC5-B1AD-856AB29B3B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508" y="1632574"/>
            <a:ext cx="2545840" cy="4990793"/>
          </a:xfrm>
          <a:prstGeom prst="rect">
            <a:avLst/>
          </a:prstGeom>
          <a:noFill/>
          <a:ln>
            <a:noFill/>
          </a:ln>
        </p:spPr>
      </p:pic>
      <p:grpSp>
        <p:nvGrpSpPr>
          <p:cNvPr id="42" name="组合 41">
            <a:extLst>
              <a:ext uri="{FF2B5EF4-FFF2-40B4-BE49-F238E27FC236}">
                <a16:creationId xmlns:a16="http://schemas.microsoft.com/office/drawing/2014/main" id="{6F6AB393-9A79-4F80-8FFE-2997DB3CFE52}"/>
              </a:ext>
            </a:extLst>
          </p:cNvPr>
          <p:cNvGrpSpPr/>
          <p:nvPr/>
        </p:nvGrpSpPr>
        <p:grpSpPr>
          <a:xfrm>
            <a:off x="2493697" y="3790279"/>
            <a:ext cx="3629722" cy="943199"/>
            <a:chOff x="2493697" y="3790279"/>
            <a:chExt cx="3629722" cy="943199"/>
          </a:xfrm>
        </p:grpSpPr>
        <p:sp>
          <p:nvSpPr>
            <p:cNvPr id="6" name="Freeform: Shape 37">
              <a:extLst>
                <a:ext uri="{FF2B5EF4-FFF2-40B4-BE49-F238E27FC236}">
                  <a16:creationId xmlns:a16="http://schemas.microsoft.com/office/drawing/2014/main" id="{026C8175-FA2D-43C3-B1CC-06780EE1E1F9}"/>
                </a:ext>
              </a:extLst>
            </p:cNvPr>
            <p:cNvSpPr/>
            <p:nvPr/>
          </p:nvSpPr>
          <p:spPr>
            <a:xfrm rot="1706723">
              <a:off x="2493697" y="3790279"/>
              <a:ext cx="3629722" cy="717887"/>
            </a:xfrm>
            <a:custGeom>
              <a:avLst/>
              <a:gdLst>
                <a:gd name="connsiteX0" fmla="*/ 244547 w 2680699"/>
                <a:gd name="connsiteY0" fmla="*/ 136132 h 530189"/>
                <a:gd name="connsiteX1" fmla="*/ 115585 w 2680699"/>
                <a:gd name="connsiteY1" fmla="*/ 265094 h 530189"/>
                <a:gd name="connsiteX2" fmla="*/ 244547 w 2680699"/>
                <a:gd name="connsiteY2" fmla="*/ 394056 h 530189"/>
                <a:gd name="connsiteX3" fmla="*/ 373509 w 2680699"/>
                <a:gd name="connsiteY3" fmla="*/ 265094 h 530189"/>
                <a:gd name="connsiteX4" fmla="*/ 244547 w 2680699"/>
                <a:gd name="connsiteY4" fmla="*/ 136132 h 530189"/>
                <a:gd name="connsiteX5" fmla="*/ 88367 w 2680699"/>
                <a:gd name="connsiteY5" fmla="*/ 0 h 530189"/>
                <a:gd name="connsiteX6" fmla="*/ 2592332 w 2680699"/>
                <a:gd name="connsiteY6" fmla="*/ 0 h 530189"/>
                <a:gd name="connsiteX7" fmla="*/ 2680699 w 2680699"/>
                <a:gd name="connsiteY7" fmla="*/ 88367 h 530189"/>
                <a:gd name="connsiteX8" fmla="*/ 2680699 w 2680699"/>
                <a:gd name="connsiteY8" fmla="*/ 441822 h 530189"/>
                <a:gd name="connsiteX9" fmla="*/ 2592332 w 2680699"/>
                <a:gd name="connsiteY9" fmla="*/ 530189 h 530189"/>
                <a:gd name="connsiteX10" fmla="*/ 88367 w 2680699"/>
                <a:gd name="connsiteY10" fmla="*/ 530189 h 530189"/>
                <a:gd name="connsiteX11" fmla="*/ 0 w 2680699"/>
                <a:gd name="connsiteY11" fmla="*/ 441822 h 530189"/>
                <a:gd name="connsiteX12" fmla="*/ 0 w 2680699"/>
                <a:gd name="connsiteY12" fmla="*/ 88367 h 530189"/>
                <a:gd name="connsiteX13" fmla="*/ 88367 w 2680699"/>
                <a:gd name="connsiteY13" fmla="*/ 0 h 530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80699" h="530189">
                  <a:moveTo>
                    <a:pt x="244547" y="136132"/>
                  </a:moveTo>
                  <a:cubicBezTo>
                    <a:pt x="173323" y="136132"/>
                    <a:pt x="115585" y="193870"/>
                    <a:pt x="115585" y="265094"/>
                  </a:cubicBezTo>
                  <a:cubicBezTo>
                    <a:pt x="115585" y="336318"/>
                    <a:pt x="173323" y="394056"/>
                    <a:pt x="244547" y="394056"/>
                  </a:cubicBezTo>
                  <a:cubicBezTo>
                    <a:pt x="315771" y="394056"/>
                    <a:pt x="373509" y="336318"/>
                    <a:pt x="373509" y="265094"/>
                  </a:cubicBezTo>
                  <a:cubicBezTo>
                    <a:pt x="373509" y="193870"/>
                    <a:pt x="315771" y="136132"/>
                    <a:pt x="244547" y="136132"/>
                  </a:cubicBezTo>
                  <a:close/>
                  <a:moveTo>
                    <a:pt x="88367" y="0"/>
                  </a:moveTo>
                  <a:lnTo>
                    <a:pt x="2592332" y="0"/>
                  </a:lnTo>
                  <a:cubicBezTo>
                    <a:pt x="2641136" y="0"/>
                    <a:pt x="2680699" y="39563"/>
                    <a:pt x="2680699" y="88367"/>
                  </a:cubicBezTo>
                  <a:lnTo>
                    <a:pt x="2680699" y="441822"/>
                  </a:lnTo>
                  <a:cubicBezTo>
                    <a:pt x="2680699" y="490626"/>
                    <a:pt x="2641136" y="530189"/>
                    <a:pt x="2592332" y="530189"/>
                  </a:cubicBezTo>
                  <a:lnTo>
                    <a:pt x="88367" y="530189"/>
                  </a:lnTo>
                  <a:cubicBezTo>
                    <a:pt x="39563" y="530189"/>
                    <a:pt x="0" y="490626"/>
                    <a:pt x="0" y="441822"/>
                  </a:cubicBezTo>
                  <a:lnTo>
                    <a:pt x="0" y="88367"/>
                  </a:lnTo>
                  <a:cubicBezTo>
                    <a:pt x="0" y="39563"/>
                    <a:pt x="39563" y="0"/>
                    <a:pt x="88367" y="0"/>
                  </a:cubicBezTo>
                  <a:close/>
                </a:path>
              </a:pathLst>
            </a:custGeom>
            <a:solidFill>
              <a:srgbClr val="F29A5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175593">
                    <a:lumMod val="50000"/>
                  </a:srgbClr>
                </a:solidFill>
                <a:effectLst/>
                <a:uLnTx/>
                <a:uFillTx/>
                <a:latin typeface="#9Slide05 Lobster" panose="02000506000000020003" pitchFamily="2" charset="0"/>
                <a:ea typeface="黑体"/>
                <a:cs typeface="+mn-cs"/>
              </a:endParaRPr>
            </a:p>
          </p:txBody>
        </p:sp>
        <p:sp>
          <p:nvSpPr>
            <p:cNvPr id="13" name="Rectangle 57">
              <a:extLst>
                <a:ext uri="{FF2B5EF4-FFF2-40B4-BE49-F238E27FC236}">
                  <a16:creationId xmlns:a16="http://schemas.microsoft.com/office/drawing/2014/main" id="{85BA327F-7ABA-45D9-B637-5594B9691A82}"/>
                </a:ext>
              </a:extLst>
            </p:cNvPr>
            <p:cNvSpPr/>
            <p:nvPr/>
          </p:nvSpPr>
          <p:spPr>
            <a:xfrm rot="1764474">
              <a:off x="4488402" y="4425701"/>
              <a:ext cx="1261884" cy="307777"/>
            </a:xfrm>
            <a:prstGeom prst="rect">
              <a:avLst/>
            </a:prstGeom>
          </p:spPr>
          <p:txBody>
            <a:bodyPr wrap="none">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err="1">
                  <a:ln>
                    <a:noFill/>
                  </a:ln>
                  <a:solidFill>
                    <a:srgbClr val="175593">
                      <a:lumMod val="50000"/>
                    </a:srgbClr>
                  </a:solidFill>
                  <a:effectLst/>
                  <a:uLnTx/>
                  <a:uFillTx/>
                  <a:latin typeface="#9Slide05 Lobster" panose="02000506000000020003" pitchFamily="2" charset="0"/>
                  <a:ea typeface="黑体"/>
                  <a:cs typeface="+mn-cs"/>
                </a:rPr>
                <a:t>Thứ</a:t>
              </a:r>
              <a:r>
                <a:rPr kumimoji="0" lang="en-US" altLang="zh-CN" sz="2400" b="0" i="0" u="none" strike="noStrike" kern="1200" cap="none" spc="0" normalizeH="0" baseline="0" noProof="0" dirty="0">
                  <a:ln>
                    <a:noFill/>
                  </a:ln>
                  <a:solidFill>
                    <a:srgbClr val="175593">
                      <a:lumMod val="50000"/>
                    </a:srgbClr>
                  </a:solidFill>
                  <a:effectLst/>
                  <a:uLnTx/>
                  <a:uFillTx/>
                  <a:latin typeface="#9Slide05 Lobster" panose="02000506000000020003" pitchFamily="2" charset="0"/>
                  <a:ea typeface="黑体"/>
                  <a:cs typeface="+mn-cs"/>
                </a:rPr>
                <a:t> 5</a:t>
              </a:r>
              <a:endParaRPr kumimoji="0" lang="zh-CN" altLang="en-US" sz="2400" b="0" i="0" u="none" strike="noStrike" kern="1200" cap="none" spc="0" normalizeH="0" baseline="0" noProof="0" dirty="0">
                <a:ln>
                  <a:noFill/>
                </a:ln>
                <a:solidFill>
                  <a:srgbClr val="175593">
                    <a:lumMod val="50000"/>
                  </a:srgbClr>
                </a:solidFill>
                <a:effectLst/>
                <a:uLnTx/>
                <a:uFillTx/>
                <a:latin typeface="#9Slide05 Lobster" panose="02000506000000020003" pitchFamily="2" charset="0"/>
                <a:ea typeface="黑体"/>
                <a:cs typeface="+mn-cs"/>
              </a:endParaRPr>
            </a:p>
          </p:txBody>
        </p:sp>
      </p:grpSp>
      <p:grpSp>
        <p:nvGrpSpPr>
          <p:cNvPr id="41" name="组合 40">
            <a:extLst>
              <a:ext uri="{FF2B5EF4-FFF2-40B4-BE49-F238E27FC236}">
                <a16:creationId xmlns:a16="http://schemas.microsoft.com/office/drawing/2014/main" id="{57FD9B8B-1D6B-43BF-BDD7-37A2D00E6EB9}"/>
              </a:ext>
            </a:extLst>
          </p:cNvPr>
          <p:cNvGrpSpPr/>
          <p:nvPr/>
        </p:nvGrpSpPr>
        <p:grpSpPr>
          <a:xfrm>
            <a:off x="2652859" y="3321712"/>
            <a:ext cx="3629722" cy="717887"/>
            <a:chOff x="2652859" y="3321712"/>
            <a:chExt cx="3629722" cy="717887"/>
          </a:xfrm>
        </p:grpSpPr>
        <p:sp>
          <p:nvSpPr>
            <p:cNvPr id="7" name="Freeform: Shape 35">
              <a:extLst>
                <a:ext uri="{FF2B5EF4-FFF2-40B4-BE49-F238E27FC236}">
                  <a16:creationId xmlns:a16="http://schemas.microsoft.com/office/drawing/2014/main" id="{805BC669-8951-427D-89CC-F86CF7882243}"/>
                </a:ext>
              </a:extLst>
            </p:cNvPr>
            <p:cNvSpPr/>
            <p:nvPr/>
          </p:nvSpPr>
          <p:spPr>
            <a:xfrm rot="565617">
              <a:off x="2652859" y="3321712"/>
              <a:ext cx="3629722" cy="717887"/>
            </a:xfrm>
            <a:custGeom>
              <a:avLst/>
              <a:gdLst>
                <a:gd name="connsiteX0" fmla="*/ 244547 w 2680699"/>
                <a:gd name="connsiteY0" fmla="*/ 136132 h 530189"/>
                <a:gd name="connsiteX1" fmla="*/ 115585 w 2680699"/>
                <a:gd name="connsiteY1" fmla="*/ 265094 h 530189"/>
                <a:gd name="connsiteX2" fmla="*/ 244547 w 2680699"/>
                <a:gd name="connsiteY2" fmla="*/ 394056 h 530189"/>
                <a:gd name="connsiteX3" fmla="*/ 373509 w 2680699"/>
                <a:gd name="connsiteY3" fmla="*/ 265094 h 530189"/>
                <a:gd name="connsiteX4" fmla="*/ 244547 w 2680699"/>
                <a:gd name="connsiteY4" fmla="*/ 136132 h 530189"/>
                <a:gd name="connsiteX5" fmla="*/ 88367 w 2680699"/>
                <a:gd name="connsiteY5" fmla="*/ 0 h 530189"/>
                <a:gd name="connsiteX6" fmla="*/ 2592332 w 2680699"/>
                <a:gd name="connsiteY6" fmla="*/ 0 h 530189"/>
                <a:gd name="connsiteX7" fmla="*/ 2680699 w 2680699"/>
                <a:gd name="connsiteY7" fmla="*/ 88367 h 530189"/>
                <a:gd name="connsiteX8" fmla="*/ 2680699 w 2680699"/>
                <a:gd name="connsiteY8" fmla="*/ 441822 h 530189"/>
                <a:gd name="connsiteX9" fmla="*/ 2592332 w 2680699"/>
                <a:gd name="connsiteY9" fmla="*/ 530189 h 530189"/>
                <a:gd name="connsiteX10" fmla="*/ 88367 w 2680699"/>
                <a:gd name="connsiteY10" fmla="*/ 530189 h 530189"/>
                <a:gd name="connsiteX11" fmla="*/ 0 w 2680699"/>
                <a:gd name="connsiteY11" fmla="*/ 441822 h 530189"/>
                <a:gd name="connsiteX12" fmla="*/ 0 w 2680699"/>
                <a:gd name="connsiteY12" fmla="*/ 88367 h 530189"/>
                <a:gd name="connsiteX13" fmla="*/ 88367 w 2680699"/>
                <a:gd name="connsiteY13" fmla="*/ 0 h 530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80699" h="530189">
                  <a:moveTo>
                    <a:pt x="244547" y="136132"/>
                  </a:moveTo>
                  <a:cubicBezTo>
                    <a:pt x="173323" y="136132"/>
                    <a:pt x="115585" y="193870"/>
                    <a:pt x="115585" y="265094"/>
                  </a:cubicBezTo>
                  <a:cubicBezTo>
                    <a:pt x="115585" y="336318"/>
                    <a:pt x="173323" y="394056"/>
                    <a:pt x="244547" y="394056"/>
                  </a:cubicBezTo>
                  <a:cubicBezTo>
                    <a:pt x="315771" y="394056"/>
                    <a:pt x="373509" y="336318"/>
                    <a:pt x="373509" y="265094"/>
                  </a:cubicBezTo>
                  <a:cubicBezTo>
                    <a:pt x="373509" y="193870"/>
                    <a:pt x="315771" y="136132"/>
                    <a:pt x="244547" y="136132"/>
                  </a:cubicBezTo>
                  <a:close/>
                  <a:moveTo>
                    <a:pt x="88367" y="0"/>
                  </a:moveTo>
                  <a:lnTo>
                    <a:pt x="2592332" y="0"/>
                  </a:lnTo>
                  <a:cubicBezTo>
                    <a:pt x="2641136" y="0"/>
                    <a:pt x="2680699" y="39563"/>
                    <a:pt x="2680699" y="88367"/>
                  </a:cubicBezTo>
                  <a:lnTo>
                    <a:pt x="2680699" y="441822"/>
                  </a:lnTo>
                  <a:cubicBezTo>
                    <a:pt x="2680699" y="490626"/>
                    <a:pt x="2641136" y="530189"/>
                    <a:pt x="2592332" y="530189"/>
                  </a:cubicBezTo>
                  <a:lnTo>
                    <a:pt x="88367" y="530189"/>
                  </a:lnTo>
                  <a:cubicBezTo>
                    <a:pt x="39563" y="530189"/>
                    <a:pt x="0" y="490626"/>
                    <a:pt x="0" y="441822"/>
                  </a:cubicBezTo>
                  <a:lnTo>
                    <a:pt x="0" y="88367"/>
                  </a:lnTo>
                  <a:cubicBezTo>
                    <a:pt x="0" y="39563"/>
                    <a:pt x="39563" y="0"/>
                    <a:pt x="88367" y="0"/>
                  </a:cubicBezTo>
                  <a:close/>
                </a:path>
              </a:pathLst>
            </a:custGeom>
            <a:solidFill>
              <a:srgbClr val="B0927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75593">
                    <a:lumMod val="50000"/>
                  </a:srgbClr>
                </a:solidFill>
                <a:effectLst/>
                <a:uLnTx/>
                <a:uFillTx/>
                <a:latin typeface="#9Slide05 Lobster" panose="02000506000000020003" pitchFamily="2" charset="0"/>
                <a:ea typeface="黑体"/>
                <a:cs typeface="+mn-cs"/>
              </a:endParaRPr>
            </a:p>
          </p:txBody>
        </p:sp>
        <p:sp>
          <p:nvSpPr>
            <p:cNvPr id="12" name="Rectangle 56">
              <a:extLst>
                <a:ext uri="{FF2B5EF4-FFF2-40B4-BE49-F238E27FC236}">
                  <a16:creationId xmlns:a16="http://schemas.microsoft.com/office/drawing/2014/main" id="{B89ED605-7FF2-4DFC-B319-D26068E55224}"/>
                </a:ext>
              </a:extLst>
            </p:cNvPr>
            <p:cNvSpPr/>
            <p:nvPr/>
          </p:nvSpPr>
          <p:spPr>
            <a:xfrm rot="720999">
              <a:off x="4778057" y="3694377"/>
              <a:ext cx="1261884" cy="307777"/>
            </a:xfrm>
            <a:prstGeom prst="rect">
              <a:avLst/>
            </a:prstGeom>
          </p:spPr>
          <p:txBody>
            <a:bodyPr wrap="none">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err="1">
                  <a:ln>
                    <a:noFill/>
                  </a:ln>
                  <a:solidFill>
                    <a:srgbClr val="175593">
                      <a:lumMod val="50000"/>
                    </a:srgbClr>
                  </a:solidFill>
                  <a:effectLst/>
                  <a:uLnTx/>
                  <a:uFillTx/>
                  <a:latin typeface="#9Slide05 Lobster" panose="02000506000000020003" pitchFamily="2" charset="0"/>
                  <a:ea typeface="黑体"/>
                  <a:cs typeface="+mn-cs"/>
                </a:rPr>
                <a:t>Thứ</a:t>
              </a:r>
              <a:r>
                <a:rPr kumimoji="0" lang="en-US" altLang="zh-CN" sz="2400" b="0" i="0" u="none" strike="noStrike" kern="1200" cap="none" spc="0" normalizeH="0" baseline="0" noProof="0" dirty="0">
                  <a:ln>
                    <a:noFill/>
                  </a:ln>
                  <a:solidFill>
                    <a:srgbClr val="175593">
                      <a:lumMod val="50000"/>
                    </a:srgbClr>
                  </a:solidFill>
                  <a:effectLst/>
                  <a:uLnTx/>
                  <a:uFillTx/>
                  <a:latin typeface="#9Slide05 Lobster" panose="02000506000000020003" pitchFamily="2" charset="0"/>
                  <a:ea typeface="黑体"/>
                  <a:cs typeface="+mn-cs"/>
                </a:rPr>
                <a:t> 4</a:t>
              </a:r>
              <a:endParaRPr kumimoji="0" lang="zh-CN" altLang="en-US" sz="2400" b="0" i="0" u="none" strike="noStrike" kern="1200" cap="none" spc="0" normalizeH="0" baseline="0" noProof="0" dirty="0">
                <a:ln>
                  <a:noFill/>
                </a:ln>
                <a:solidFill>
                  <a:srgbClr val="175593">
                    <a:lumMod val="50000"/>
                  </a:srgbClr>
                </a:solidFill>
                <a:effectLst/>
                <a:uLnTx/>
                <a:uFillTx/>
                <a:latin typeface="#9Slide05 Lobster" panose="02000506000000020003" pitchFamily="2" charset="0"/>
                <a:ea typeface="黑体"/>
                <a:cs typeface="+mn-cs"/>
              </a:endParaRPr>
            </a:p>
          </p:txBody>
        </p:sp>
      </p:grpSp>
      <p:grpSp>
        <p:nvGrpSpPr>
          <p:cNvPr id="40" name="组合 39">
            <a:extLst>
              <a:ext uri="{FF2B5EF4-FFF2-40B4-BE49-F238E27FC236}">
                <a16:creationId xmlns:a16="http://schemas.microsoft.com/office/drawing/2014/main" id="{91BB8745-0DD0-438D-BADA-D0C423601EF7}"/>
              </a:ext>
            </a:extLst>
          </p:cNvPr>
          <p:cNvGrpSpPr/>
          <p:nvPr/>
        </p:nvGrpSpPr>
        <p:grpSpPr>
          <a:xfrm>
            <a:off x="2618576" y="2875655"/>
            <a:ext cx="3629722" cy="717887"/>
            <a:chOff x="2615270" y="2877026"/>
            <a:chExt cx="3629722" cy="717887"/>
          </a:xfrm>
        </p:grpSpPr>
        <p:sp>
          <p:nvSpPr>
            <p:cNvPr id="8" name="Freeform: Shape 33">
              <a:extLst>
                <a:ext uri="{FF2B5EF4-FFF2-40B4-BE49-F238E27FC236}">
                  <a16:creationId xmlns:a16="http://schemas.microsoft.com/office/drawing/2014/main" id="{5550FC24-9C57-4D4A-8AE9-7A7A84BA7A6A}"/>
                </a:ext>
              </a:extLst>
            </p:cNvPr>
            <p:cNvSpPr/>
            <p:nvPr/>
          </p:nvSpPr>
          <p:spPr>
            <a:xfrm rot="21085328">
              <a:off x="2615270" y="2877026"/>
              <a:ext cx="3629722" cy="717887"/>
            </a:xfrm>
            <a:custGeom>
              <a:avLst/>
              <a:gdLst>
                <a:gd name="connsiteX0" fmla="*/ 244547 w 2680699"/>
                <a:gd name="connsiteY0" fmla="*/ 136132 h 530189"/>
                <a:gd name="connsiteX1" fmla="*/ 115585 w 2680699"/>
                <a:gd name="connsiteY1" fmla="*/ 265094 h 530189"/>
                <a:gd name="connsiteX2" fmla="*/ 244547 w 2680699"/>
                <a:gd name="connsiteY2" fmla="*/ 394056 h 530189"/>
                <a:gd name="connsiteX3" fmla="*/ 373509 w 2680699"/>
                <a:gd name="connsiteY3" fmla="*/ 265094 h 530189"/>
                <a:gd name="connsiteX4" fmla="*/ 244547 w 2680699"/>
                <a:gd name="connsiteY4" fmla="*/ 136132 h 530189"/>
                <a:gd name="connsiteX5" fmla="*/ 88367 w 2680699"/>
                <a:gd name="connsiteY5" fmla="*/ 0 h 530189"/>
                <a:gd name="connsiteX6" fmla="*/ 2592332 w 2680699"/>
                <a:gd name="connsiteY6" fmla="*/ 0 h 530189"/>
                <a:gd name="connsiteX7" fmla="*/ 2680699 w 2680699"/>
                <a:gd name="connsiteY7" fmla="*/ 88367 h 530189"/>
                <a:gd name="connsiteX8" fmla="*/ 2680699 w 2680699"/>
                <a:gd name="connsiteY8" fmla="*/ 441822 h 530189"/>
                <a:gd name="connsiteX9" fmla="*/ 2592332 w 2680699"/>
                <a:gd name="connsiteY9" fmla="*/ 530189 h 530189"/>
                <a:gd name="connsiteX10" fmla="*/ 88367 w 2680699"/>
                <a:gd name="connsiteY10" fmla="*/ 530189 h 530189"/>
                <a:gd name="connsiteX11" fmla="*/ 0 w 2680699"/>
                <a:gd name="connsiteY11" fmla="*/ 441822 h 530189"/>
                <a:gd name="connsiteX12" fmla="*/ 0 w 2680699"/>
                <a:gd name="connsiteY12" fmla="*/ 88367 h 530189"/>
                <a:gd name="connsiteX13" fmla="*/ 88367 w 2680699"/>
                <a:gd name="connsiteY13" fmla="*/ 0 h 530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80699" h="530189">
                  <a:moveTo>
                    <a:pt x="244547" y="136132"/>
                  </a:moveTo>
                  <a:cubicBezTo>
                    <a:pt x="173323" y="136132"/>
                    <a:pt x="115585" y="193870"/>
                    <a:pt x="115585" y="265094"/>
                  </a:cubicBezTo>
                  <a:cubicBezTo>
                    <a:pt x="115585" y="336318"/>
                    <a:pt x="173323" y="394056"/>
                    <a:pt x="244547" y="394056"/>
                  </a:cubicBezTo>
                  <a:cubicBezTo>
                    <a:pt x="315771" y="394056"/>
                    <a:pt x="373509" y="336318"/>
                    <a:pt x="373509" y="265094"/>
                  </a:cubicBezTo>
                  <a:cubicBezTo>
                    <a:pt x="373509" y="193870"/>
                    <a:pt x="315771" y="136132"/>
                    <a:pt x="244547" y="136132"/>
                  </a:cubicBezTo>
                  <a:close/>
                  <a:moveTo>
                    <a:pt x="88367" y="0"/>
                  </a:moveTo>
                  <a:lnTo>
                    <a:pt x="2592332" y="0"/>
                  </a:lnTo>
                  <a:cubicBezTo>
                    <a:pt x="2641136" y="0"/>
                    <a:pt x="2680699" y="39563"/>
                    <a:pt x="2680699" y="88367"/>
                  </a:cubicBezTo>
                  <a:lnTo>
                    <a:pt x="2680699" y="441822"/>
                  </a:lnTo>
                  <a:cubicBezTo>
                    <a:pt x="2680699" y="490626"/>
                    <a:pt x="2641136" y="530189"/>
                    <a:pt x="2592332" y="530189"/>
                  </a:cubicBezTo>
                  <a:lnTo>
                    <a:pt x="88367" y="530189"/>
                  </a:lnTo>
                  <a:cubicBezTo>
                    <a:pt x="39563" y="530189"/>
                    <a:pt x="0" y="490626"/>
                    <a:pt x="0" y="441822"/>
                  </a:cubicBezTo>
                  <a:lnTo>
                    <a:pt x="0" y="88367"/>
                  </a:lnTo>
                  <a:cubicBezTo>
                    <a:pt x="0" y="39563"/>
                    <a:pt x="39563" y="0"/>
                    <a:pt x="88367" y="0"/>
                  </a:cubicBezTo>
                  <a:close/>
                </a:path>
              </a:pathLst>
            </a:custGeom>
            <a:solidFill>
              <a:srgbClr val="A5C0A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FFFF"/>
                </a:solidFill>
                <a:effectLst/>
                <a:uLnTx/>
                <a:uFillTx/>
                <a:latin typeface="#9Slide05 Lobster" panose="02000506000000020003" pitchFamily="2" charset="0"/>
                <a:ea typeface="黑体"/>
                <a:cs typeface="+mn-cs"/>
              </a:endParaRPr>
            </a:p>
          </p:txBody>
        </p:sp>
        <p:sp>
          <p:nvSpPr>
            <p:cNvPr id="11" name="Rectangle 55">
              <a:extLst>
                <a:ext uri="{FF2B5EF4-FFF2-40B4-BE49-F238E27FC236}">
                  <a16:creationId xmlns:a16="http://schemas.microsoft.com/office/drawing/2014/main" id="{542C1A87-BAC0-4036-B103-97B5D6355F80}"/>
                </a:ext>
              </a:extLst>
            </p:cNvPr>
            <p:cNvSpPr/>
            <p:nvPr/>
          </p:nvSpPr>
          <p:spPr>
            <a:xfrm rot="21051736">
              <a:off x="4793971" y="2971584"/>
              <a:ext cx="1261884" cy="307777"/>
            </a:xfrm>
            <a:prstGeom prst="rect">
              <a:avLst/>
            </a:prstGeom>
          </p:spPr>
          <p:txBody>
            <a:bodyPr wrap="none">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err="1">
                  <a:ln>
                    <a:noFill/>
                  </a:ln>
                  <a:solidFill>
                    <a:srgbClr val="175593">
                      <a:lumMod val="50000"/>
                    </a:srgbClr>
                  </a:solidFill>
                  <a:effectLst/>
                  <a:uLnTx/>
                  <a:uFillTx/>
                  <a:latin typeface="#9Slide05 Lobster" panose="02000506000000020003" pitchFamily="2" charset="0"/>
                  <a:ea typeface="黑体"/>
                  <a:cs typeface="+mn-cs"/>
                </a:rPr>
                <a:t>Thứ</a:t>
              </a:r>
              <a:r>
                <a:rPr kumimoji="0" lang="en-US" altLang="zh-CN" sz="2400" b="0" i="0" u="none" strike="noStrike" kern="1200" cap="none" spc="0" normalizeH="0" baseline="0" noProof="0" dirty="0">
                  <a:ln>
                    <a:noFill/>
                  </a:ln>
                  <a:solidFill>
                    <a:srgbClr val="175593">
                      <a:lumMod val="50000"/>
                    </a:srgbClr>
                  </a:solidFill>
                  <a:effectLst/>
                  <a:uLnTx/>
                  <a:uFillTx/>
                  <a:latin typeface="#9Slide05 Lobster" panose="02000506000000020003" pitchFamily="2" charset="0"/>
                  <a:ea typeface="黑体"/>
                  <a:cs typeface="+mn-cs"/>
                </a:rPr>
                <a:t> 3</a:t>
              </a:r>
              <a:endParaRPr kumimoji="0" lang="zh-CN" altLang="en-US" sz="2400" b="0" i="0" u="none" strike="noStrike" kern="1200" cap="none" spc="0" normalizeH="0" baseline="0" noProof="0" dirty="0">
                <a:ln>
                  <a:noFill/>
                </a:ln>
                <a:solidFill>
                  <a:srgbClr val="175593">
                    <a:lumMod val="50000"/>
                  </a:srgbClr>
                </a:solidFill>
                <a:effectLst/>
                <a:uLnTx/>
                <a:uFillTx/>
                <a:latin typeface="#9Slide05 Lobster" panose="02000506000000020003" pitchFamily="2" charset="0"/>
                <a:ea typeface="黑体"/>
                <a:cs typeface="+mn-cs"/>
              </a:endParaRPr>
            </a:p>
          </p:txBody>
        </p:sp>
      </p:grpSp>
      <p:grpSp>
        <p:nvGrpSpPr>
          <p:cNvPr id="39" name="组合 38">
            <a:extLst>
              <a:ext uri="{FF2B5EF4-FFF2-40B4-BE49-F238E27FC236}">
                <a16:creationId xmlns:a16="http://schemas.microsoft.com/office/drawing/2014/main" id="{45781710-EC04-4690-A94C-896253AB29F8}"/>
              </a:ext>
            </a:extLst>
          </p:cNvPr>
          <p:cNvGrpSpPr/>
          <p:nvPr/>
        </p:nvGrpSpPr>
        <p:grpSpPr>
          <a:xfrm>
            <a:off x="2536895" y="2370425"/>
            <a:ext cx="3629722" cy="798754"/>
            <a:chOff x="2535053" y="2369495"/>
            <a:chExt cx="3629722" cy="798754"/>
          </a:xfrm>
        </p:grpSpPr>
        <p:sp>
          <p:nvSpPr>
            <p:cNvPr id="9" name="Freeform: Shape 34">
              <a:extLst>
                <a:ext uri="{FF2B5EF4-FFF2-40B4-BE49-F238E27FC236}">
                  <a16:creationId xmlns:a16="http://schemas.microsoft.com/office/drawing/2014/main" id="{6B012CEC-9A12-4523-AD6E-3D326E54C38A}"/>
                </a:ext>
              </a:extLst>
            </p:cNvPr>
            <p:cNvSpPr/>
            <p:nvPr/>
          </p:nvSpPr>
          <p:spPr>
            <a:xfrm rot="20079945">
              <a:off x="2535053" y="2450362"/>
              <a:ext cx="3629722" cy="717887"/>
            </a:xfrm>
            <a:custGeom>
              <a:avLst/>
              <a:gdLst>
                <a:gd name="connsiteX0" fmla="*/ 244547 w 2680699"/>
                <a:gd name="connsiteY0" fmla="*/ 136132 h 530189"/>
                <a:gd name="connsiteX1" fmla="*/ 115585 w 2680699"/>
                <a:gd name="connsiteY1" fmla="*/ 265094 h 530189"/>
                <a:gd name="connsiteX2" fmla="*/ 244547 w 2680699"/>
                <a:gd name="connsiteY2" fmla="*/ 394056 h 530189"/>
                <a:gd name="connsiteX3" fmla="*/ 373509 w 2680699"/>
                <a:gd name="connsiteY3" fmla="*/ 265094 h 530189"/>
                <a:gd name="connsiteX4" fmla="*/ 244547 w 2680699"/>
                <a:gd name="connsiteY4" fmla="*/ 136132 h 530189"/>
                <a:gd name="connsiteX5" fmla="*/ 88367 w 2680699"/>
                <a:gd name="connsiteY5" fmla="*/ 0 h 530189"/>
                <a:gd name="connsiteX6" fmla="*/ 2592332 w 2680699"/>
                <a:gd name="connsiteY6" fmla="*/ 0 h 530189"/>
                <a:gd name="connsiteX7" fmla="*/ 2680699 w 2680699"/>
                <a:gd name="connsiteY7" fmla="*/ 88367 h 530189"/>
                <a:gd name="connsiteX8" fmla="*/ 2680699 w 2680699"/>
                <a:gd name="connsiteY8" fmla="*/ 441822 h 530189"/>
                <a:gd name="connsiteX9" fmla="*/ 2592332 w 2680699"/>
                <a:gd name="connsiteY9" fmla="*/ 530189 h 530189"/>
                <a:gd name="connsiteX10" fmla="*/ 88367 w 2680699"/>
                <a:gd name="connsiteY10" fmla="*/ 530189 h 530189"/>
                <a:gd name="connsiteX11" fmla="*/ 0 w 2680699"/>
                <a:gd name="connsiteY11" fmla="*/ 441822 h 530189"/>
                <a:gd name="connsiteX12" fmla="*/ 0 w 2680699"/>
                <a:gd name="connsiteY12" fmla="*/ 88367 h 530189"/>
                <a:gd name="connsiteX13" fmla="*/ 88367 w 2680699"/>
                <a:gd name="connsiteY13" fmla="*/ 0 h 530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80699" h="530189">
                  <a:moveTo>
                    <a:pt x="244547" y="136132"/>
                  </a:moveTo>
                  <a:cubicBezTo>
                    <a:pt x="173323" y="136132"/>
                    <a:pt x="115585" y="193870"/>
                    <a:pt x="115585" y="265094"/>
                  </a:cubicBezTo>
                  <a:cubicBezTo>
                    <a:pt x="115585" y="336318"/>
                    <a:pt x="173323" y="394056"/>
                    <a:pt x="244547" y="394056"/>
                  </a:cubicBezTo>
                  <a:cubicBezTo>
                    <a:pt x="315771" y="394056"/>
                    <a:pt x="373509" y="336318"/>
                    <a:pt x="373509" y="265094"/>
                  </a:cubicBezTo>
                  <a:cubicBezTo>
                    <a:pt x="373509" y="193870"/>
                    <a:pt x="315771" y="136132"/>
                    <a:pt x="244547" y="136132"/>
                  </a:cubicBezTo>
                  <a:close/>
                  <a:moveTo>
                    <a:pt x="88367" y="0"/>
                  </a:moveTo>
                  <a:lnTo>
                    <a:pt x="2592332" y="0"/>
                  </a:lnTo>
                  <a:cubicBezTo>
                    <a:pt x="2641136" y="0"/>
                    <a:pt x="2680699" y="39563"/>
                    <a:pt x="2680699" y="88367"/>
                  </a:cubicBezTo>
                  <a:lnTo>
                    <a:pt x="2680699" y="441822"/>
                  </a:lnTo>
                  <a:cubicBezTo>
                    <a:pt x="2680699" y="490626"/>
                    <a:pt x="2641136" y="530189"/>
                    <a:pt x="2592332" y="530189"/>
                  </a:cubicBezTo>
                  <a:lnTo>
                    <a:pt x="88367" y="530189"/>
                  </a:lnTo>
                  <a:cubicBezTo>
                    <a:pt x="39563" y="530189"/>
                    <a:pt x="0" y="490626"/>
                    <a:pt x="0" y="441822"/>
                  </a:cubicBezTo>
                  <a:lnTo>
                    <a:pt x="0" y="88367"/>
                  </a:lnTo>
                  <a:cubicBezTo>
                    <a:pt x="0" y="39563"/>
                    <a:pt x="39563" y="0"/>
                    <a:pt x="88367" y="0"/>
                  </a:cubicBezTo>
                  <a:close/>
                </a:path>
              </a:pathLst>
            </a:custGeom>
            <a:solidFill>
              <a:srgbClr val="F7E3A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75593">
                    <a:lumMod val="50000"/>
                  </a:srgbClr>
                </a:solidFill>
                <a:effectLst/>
                <a:uLnTx/>
                <a:uFillTx/>
                <a:latin typeface="#9Slide05 Lobster" panose="02000506000000020003" pitchFamily="2" charset="0"/>
                <a:ea typeface="黑体"/>
                <a:cs typeface="+mn-cs"/>
              </a:endParaRPr>
            </a:p>
          </p:txBody>
        </p:sp>
        <p:sp>
          <p:nvSpPr>
            <p:cNvPr id="10" name="Rectangle 54">
              <a:extLst>
                <a:ext uri="{FF2B5EF4-FFF2-40B4-BE49-F238E27FC236}">
                  <a16:creationId xmlns:a16="http://schemas.microsoft.com/office/drawing/2014/main" id="{C8351D0C-1786-41FD-84E6-566E0F70DCF1}"/>
                </a:ext>
              </a:extLst>
            </p:cNvPr>
            <p:cNvSpPr/>
            <p:nvPr/>
          </p:nvSpPr>
          <p:spPr>
            <a:xfrm rot="19939097">
              <a:off x="4417169" y="2369495"/>
              <a:ext cx="1261884" cy="307777"/>
            </a:xfrm>
            <a:prstGeom prst="rect">
              <a:avLst/>
            </a:prstGeom>
          </p:spPr>
          <p:txBody>
            <a:bodyPr wrap="none">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err="1">
                  <a:ln>
                    <a:noFill/>
                  </a:ln>
                  <a:solidFill>
                    <a:srgbClr val="175593">
                      <a:lumMod val="50000"/>
                    </a:srgbClr>
                  </a:solidFill>
                  <a:effectLst/>
                  <a:uLnTx/>
                  <a:uFillTx/>
                  <a:latin typeface="#9Slide05 Lobster" panose="02000506000000020003" pitchFamily="2" charset="0"/>
                  <a:ea typeface="黑体"/>
                  <a:cs typeface="+mn-cs"/>
                </a:rPr>
                <a:t>Thứ</a:t>
              </a:r>
              <a:r>
                <a:rPr kumimoji="0" lang="en-US" altLang="zh-CN" sz="2400" b="0" i="0" u="none" strike="noStrike" kern="1200" cap="none" spc="0" normalizeH="0" baseline="0" noProof="0" dirty="0">
                  <a:ln>
                    <a:noFill/>
                  </a:ln>
                  <a:solidFill>
                    <a:srgbClr val="175593">
                      <a:lumMod val="50000"/>
                    </a:srgbClr>
                  </a:solidFill>
                  <a:effectLst/>
                  <a:uLnTx/>
                  <a:uFillTx/>
                  <a:latin typeface="#9Slide05 Lobster" panose="02000506000000020003" pitchFamily="2" charset="0"/>
                  <a:ea typeface="黑体"/>
                  <a:cs typeface="+mn-cs"/>
                </a:rPr>
                <a:t> 3</a:t>
              </a:r>
              <a:endParaRPr kumimoji="0" lang="zh-CN" altLang="en-US" sz="2400" b="0" i="0" u="none" strike="noStrike" kern="1200" cap="none" spc="0" normalizeH="0" baseline="0" noProof="0" dirty="0">
                <a:ln>
                  <a:noFill/>
                </a:ln>
                <a:solidFill>
                  <a:srgbClr val="175593">
                    <a:lumMod val="50000"/>
                  </a:srgbClr>
                </a:solidFill>
                <a:effectLst/>
                <a:uLnTx/>
                <a:uFillTx/>
                <a:latin typeface="#9Slide05 Lobster" panose="02000506000000020003" pitchFamily="2" charset="0"/>
                <a:ea typeface="黑体"/>
                <a:cs typeface="+mn-cs"/>
              </a:endParaRPr>
            </a:p>
          </p:txBody>
        </p:sp>
      </p:grpSp>
      <p:grpSp>
        <p:nvGrpSpPr>
          <p:cNvPr id="44" name="组合 3">
            <a:extLst>
              <a:ext uri="{FF2B5EF4-FFF2-40B4-BE49-F238E27FC236}">
                <a16:creationId xmlns:a16="http://schemas.microsoft.com/office/drawing/2014/main" id="{4FEB96D4-BE0A-4424-9C99-F32D28E849F0}"/>
              </a:ext>
            </a:extLst>
          </p:cNvPr>
          <p:cNvGrpSpPr/>
          <p:nvPr/>
        </p:nvGrpSpPr>
        <p:grpSpPr>
          <a:xfrm>
            <a:off x="-92154" y="104362"/>
            <a:ext cx="5836704" cy="1222381"/>
            <a:chOff x="4389121" y="1084217"/>
            <a:chExt cx="6309360" cy="736216"/>
          </a:xfrm>
        </p:grpSpPr>
        <p:sp>
          <p:nvSpPr>
            <p:cNvPr id="45" name="五边形 7">
              <a:extLst>
                <a:ext uri="{FF2B5EF4-FFF2-40B4-BE49-F238E27FC236}">
                  <a16:creationId xmlns:a16="http://schemas.microsoft.com/office/drawing/2014/main" id="{DDCCC81F-6407-4BF7-AA9D-0D7C19FF19A0}"/>
                </a:ext>
              </a:extLst>
            </p:cNvPr>
            <p:cNvSpPr/>
            <p:nvPr/>
          </p:nvSpPr>
          <p:spPr>
            <a:xfrm flipH="1">
              <a:off x="4389121" y="1084217"/>
              <a:ext cx="6309360" cy="736216"/>
            </a:xfrm>
            <a:prstGeom prst="homePlate">
              <a:avLst/>
            </a:prstGeom>
            <a:solidFill>
              <a:srgbClr val="F29A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srgbClr val="FFFFFF"/>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LUYỆN TẬP</a:t>
              </a:r>
              <a:endParaRPr kumimoji="0" lang="zh-CN" altLang="en-US" sz="4800" b="1" i="0" u="none" strike="noStrike" kern="1200" cap="none" spc="0" normalizeH="0" baseline="0" noProof="0" dirty="0">
                <a:ln>
                  <a:noFill/>
                </a:ln>
                <a:solidFill>
                  <a:srgbClr val="FFFFFF"/>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7" name="文本框 2">
              <a:extLst>
                <a:ext uri="{FF2B5EF4-FFF2-40B4-BE49-F238E27FC236}">
                  <a16:creationId xmlns:a16="http://schemas.microsoft.com/office/drawing/2014/main" id="{A55452CE-9E8D-4711-A213-7292CD6CDB5D}"/>
                </a:ext>
              </a:extLst>
            </p:cNvPr>
            <p:cNvSpPr txBox="1"/>
            <p:nvPr/>
          </p:nvSpPr>
          <p:spPr>
            <a:xfrm>
              <a:off x="4653370" y="1201664"/>
              <a:ext cx="303589" cy="56559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29A5B"/>
                  </a:solidFill>
                  <a:effectLst/>
                  <a:uLnTx/>
                  <a:uFillTx/>
                  <a:latin typeface="Calibri" panose="020F0502020204030204" pitchFamily="34" charset="0"/>
                  <a:ea typeface="微软雅黑" panose="020B0503020204020204" pitchFamily="34" charset="-122"/>
                  <a:cs typeface="+mn-cs"/>
                </a:rPr>
                <a:t>I</a:t>
              </a:r>
              <a:endParaRPr kumimoji="0" lang="zh-CN" altLang="en-US" sz="2800" b="1" i="0" u="none" strike="noStrike" kern="1200" cap="none" spc="0" normalizeH="0" baseline="0" noProof="0" dirty="0">
                <a:ln>
                  <a:noFill/>
                </a:ln>
                <a:solidFill>
                  <a:srgbClr val="F29A5B"/>
                </a:solidFill>
                <a:effectLst/>
                <a:uLnTx/>
                <a:uFillTx/>
                <a:latin typeface="Calibri" panose="020F0502020204030204" pitchFamily="34" charset="0"/>
                <a:ea typeface="微软雅黑" panose="020B0503020204020204" pitchFamily="34" charset="-122"/>
                <a:cs typeface="+mn-cs"/>
              </a:endParaRPr>
            </a:p>
          </p:txBody>
        </p:sp>
      </p:grpSp>
      <p:sp>
        <p:nvSpPr>
          <p:cNvPr id="48" name="Freeform: Shape 37">
            <a:extLst>
              <a:ext uri="{FF2B5EF4-FFF2-40B4-BE49-F238E27FC236}">
                <a16:creationId xmlns:a16="http://schemas.microsoft.com/office/drawing/2014/main" id="{BD09F3F8-FD6B-4902-8D41-F7062860F794}"/>
              </a:ext>
            </a:extLst>
          </p:cNvPr>
          <p:cNvSpPr/>
          <p:nvPr/>
        </p:nvSpPr>
        <p:spPr>
          <a:xfrm rot="2861582">
            <a:off x="2090365" y="4233952"/>
            <a:ext cx="3629722" cy="717887"/>
          </a:xfrm>
          <a:custGeom>
            <a:avLst/>
            <a:gdLst>
              <a:gd name="connsiteX0" fmla="*/ 244547 w 2680699"/>
              <a:gd name="connsiteY0" fmla="*/ 136132 h 530189"/>
              <a:gd name="connsiteX1" fmla="*/ 115585 w 2680699"/>
              <a:gd name="connsiteY1" fmla="*/ 265094 h 530189"/>
              <a:gd name="connsiteX2" fmla="*/ 244547 w 2680699"/>
              <a:gd name="connsiteY2" fmla="*/ 394056 h 530189"/>
              <a:gd name="connsiteX3" fmla="*/ 373509 w 2680699"/>
              <a:gd name="connsiteY3" fmla="*/ 265094 h 530189"/>
              <a:gd name="connsiteX4" fmla="*/ 244547 w 2680699"/>
              <a:gd name="connsiteY4" fmla="*/ 136132 h 530189"/>
              <a:gd name="connsiteX5" fmla="*/ 88367 w 2680699"/>
              <a:gd name="connsiteY5" fmla="*/ 0 h 530189"/>
              <a:gd name="connsiteX6" fmla="*/ 2592332 w 2680699"/>
              <a:gd name="connsiteY6" fmla="*/ 0 h 530189"/>
              <a:gd name="connsiteX7" fmla="*/ 2680699 w 2680699"/>
              <a:gd name="connsiteY7" fmla="*/ 88367 h 530189"/>
              <a:gd name="connsiteX8" fmla="*/ 2680699 w 2680699"/>
              <a:gd name="connsiteY8" fmla="*/ 441822 h 530189"/>
              <a:gd name="connsiteX9" fmla="*/ 2592332 w 2680699"/>
              <a:gd name="connsiteY9" fmla="*/ 530189 h 530189"/>
              <a:gd name="connsiteX10" fmla="*/ 88367 w 2680699"/>
              <a:gd name="connsiteY10" fmla="*/ 530189 h 530189"/>
              <a:gd name="connsiteX11" fmla="*/ 0 w 2680699"/>
              <a:gd name="connsiteY11" fmla="*/ 441822 h 530189"/>
              <a:gd name="connsiteX12" fmla="*/ 0 w 2680699"/>
              <a:gd name="connsiteY12" fmla="*/ 88367 h 530189"/>
              <a:gd name="connsiteX13" fmla="*/ 88367 w 2680699"/>
              <a:gd name="connsiteY13" fmla="*/ 0 h 530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80699" h="530189">
                <a:moveTo>
                  <a:pt x="244547" y="136132"/>
                </a:moveTo>
                <a:cubicBezTo>
                  <a:pt x="173323" y="136132"/>
                  <a:pt x="115585" y="193870"/>
                  <a:pt x="115585" y="265094"/>
                </a:cubicBezTo>
                <a:cubicBezTo>
                  <a:pt x="115585" y="336318"/>
                  <a:pt x="173323" y="394056"/>
                  <a:pt x="244547" y="394056"/>
                </a:cubicBezTo>
                <a:cubicBezTo>
                  <a:pt x="315771" y="394056"/>
                  <a:pt x="373509" y="336318"/>
                  <a:pt x="373509" y="265094"/>
                </a:cubicBezTo>
                <a:cubicBezTo>
                  <a:pt x="373509" y="193870"/>
                  <a:pt x="315771" y="136132"/>
                  <a:pt x="244547" y="136132"/>
                </a:cubicBezTo>
                <a:close/>
                <a:moveTo>
                  <a:pt x="88367" y="0"/>
                </a:moveTo>
                <a:lnTo>
                  <a:pt x="2592332" y="0"/>
                </a:lnTo>
                <a:cubicBezTo>
                  <a:pt x="2641136" y="0"/>
                  <a:pt x="2680699" y="39563"/>
                  <a:pt x="2680699" y="88367"/>
                </a:cubicBezTo>
                <a:lnTo>
                  <a:pt x="2680699" y="441822"/>
                </a:lnTo>
                <a:cubicBezTo>
                  <a:pt x="2680699" y="490626"/>
                  <a:pt x="2641136" y="530189"/>
                  <a:pt x="2592332" y="530189"/>
                </a:cubicBezTo>
                <a:lnTo>
                  <a:pt x="88367" y="530189"/>
                </a:lnTo>
                <a:cubicBezTo>
                  <a:pt x="39563" y="530189"/>
                  <a:pt x="0" y="490626"/>
                  <a:pt x="0" y="441822"/>
                </a:cubicBezTo>
                <a:lnTo>
                  <a:pt x="0" y="88367"/>
                </a:lnTo>
                <a:cubicBezTo>
                  <a:pt x="0" y="39563"/>
                  <a:pt x="39563" y="0"/>
                  <a:pt x="88367" y="0"/>
                </a:cubicBezTo>
                <a:close/>
              </a:path>
            </a:pathLst>
          </a:custGeom>
          <a:ln/>
        </p:spPr>
        <p:style>
          <a:lnRef idx="3">
            <a:schemeClr val="lt1"/>
          </a:lnRef>
          <a:fillRef idx="1">
            <a:schemeClr val="accent5"/>
          </a:fillRef>
          <a:effectRef idx="1">
            <a:schemeClr val="accent5"/>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175593">
                    <a:lumMod val="50000"/>
                  </a:srgbClr>
                </a:solidFill>
                <a:effectLst/>
                <a:uLnTx/>
                <a:uFillTx/>
                <a:latin typeface="#9Slide05 Lobster" panose="02000506000000020003" pitchFamily="2" charset="0"/>
                <a:ea typeface="黑体"/>
                <a:cs typeface="+mn-cs"/>
              </a:rPr>
              <a:t>Thứ</a:t>
            </a:r>
            <a:r>
              <a:rPr kumimoji="0" lang="en-US" sz="2400" b="0" i="0" u="none" strike="noStrike" kern="1200" cap="none" spc="0" normalizeH="0" baseline="0" noProof="0" dirty="0">
                <a:ln>
                  <a:noFill/>
                </a:ln>
                <a:solidFill>
                  <a:srgbClr val="175593">
                    <a:lumMod val="50000"/>
                  </a:srgbClr>
                </a:solidFill>
                <a:effectLst/>
                <a:uLnTx/>
                <a:uFillTx/>
                <a:latin typeface="#9Slide05 Lobster" panose="02000506000000020003" pitchFamily="2" charset="0"/>
                <a:ea typeface="黑体"/>
                <a:cs typeface="+mn-cs"/>
              </a:rPr>
              <a:t> 6</a:t>
            </a:r>
            <a:endParaRPr kumimoji="0" sz="2400" b="0" i="0" u="none" strike="noStrike" kern="1200" cap="none" spc="0" normalizeH="0" baseline="0" noProof="0" dirty="0">
              <a:ln>
                <a:noFill/>
              </a:ln>
              <a:solidFill>
                <a:srgbClr val="175593">
                  <a:lumMod val="50000"/>
                </a:srgbClr>
              </a:solidFill>
              <a:effectLst/>
              <a:uLnTx/>
              <a:uFillTx/>
              <a:latin typeface="#9Slide05 Lobster" panose="02000506000000020003" pitchFamily="2" charset="0"/>
              <a:ea typeface="黑体"/>
              <a:cs typeface="+mn-cs"/>
            </a:endParaRPr>
          </a:p>
        </p:txBody>
      </p:sp>
      <p:sp>
        <p:nvSpPr>
          <p:cNvPr id="49" name="Freeform: Shape 37">
            <a:extLst>
              <a:ext uri="{FF2B5EF4-FFF2-40B4-BE49-F238E27FC236}">
                <a16:creationId xmlns:a16="http://schemas.microsoft.com/office/drawing/2014/main" id="{F6ED9795-49DE-4A65-9D7A-BBFF9143A9FE}"/>
              </a:ext>
            </a:extLst>
          </p:cNvPr>
          <p:cNvSpPr/>
          <p:nvPr/>
        </p:nvSpPr>
        <p:spPr>
          <a:xfrm rot="4641893">
            <a:off x="1412137" y="4570962"/>
            <a:ext cx="3629722" cy="717887"/>
          </a:xfrm>
          <a:custGeom>
            <a:avLst/>
            <a:gdLst>
              <a:gd name="connsiteX0" fmla="*/ 244547 w 2680699"/>
              <a:gd name="connsiteY0" fmla="*/ 136132 h 530189"/>
              <a:gd name="connsiteX1" fmla="*/ 115585 w 2680699"/>
              <a:gd name="connsiteY1" fmla="*/ 265094 h 530189"/>
              <a:gd name="connsiteX2" fmla="*/ 244547 w 2680699"/>
              <a:gd name="connsiteY2" fmla="*/ 394056 h 530189"/>
              <a:gd name="connsiteX3" fmla="*/ 373509 w 2680699"/>
              <a:gd name="connsiteY3" fmla="*/ 265094 h 530189"/>
              <a:gd name="connsiteX4" fmla="*/ 244547 w 2680699"/>
              <a:gd name="connsiteY4" fmla="*/ 136132 h 530189"/>
              <a:gd name="connsiteX5" fmla="*/ 88367 w 2680699"/>
              <a:gd name="connsiteY5" fmla="*/ 0 h 530189"/>
              <a:gd name="connsiteX6" fmla="*/ 2592332 w 2680699"/>
              <a:gd name="connsiteY6" fmla="*/ 0 h 530189"/>
              <a:gd name="connsiteX7" fmla="*/ 2680699 w 2680699"/>
              <a:gd name="connsiteY7" fmla="*/ 88367 h 530189"/>
              <a:gd name="connsiteX8" fmla="*/ 2680699 w 2680699"/>
              <a:gd name="connsiteY8" fmla="*/ 441822 h 530189"/>
              <a:gd name="connsiteX9" fmla="*/ 2592332 w 2680699"/>
              <a:gd name="connsiteY9" fmla="*/ 530189 h 530189"/>
              <a:gd name="connsiteX10" fmla="*/ 88367 w 2680699"/>
              <a:gd name="connsiteY10" fmla="*/ 530189 h 530189"/>
              <a:gd name="connsiteX11" fmla="*/ 0 w 2680699"/>
              <a:gd name="connsiteY11" fmla="*/ 441822 h 530189"/>
              <a:gd name="connsiteX12" fmla="*/ 0 w 2680699"/>
              <a:gd name="connsiteY12" fmla="*/ 88367 h 530189"/>
              <a:gd name="connsiteX13" fmla="*/ 88367 w 2680699"/>
              <a:gd name="connsiteY13" fmla="*/ 0 h 530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80699" h="530189">
                <a:moveTo>
                  <a:pt x="244547" y="136132"/>
                </a:moveTo>
                <a:cubicBezTo>
                  <a:pt x="173323" y="136132"/>
                  <a:pt x="115585" y="193870"/>
                  <a:pt x="115585" y="265094"/>
                </a:cubicBezTo>
                <a:cubicBezTo>
                  <a:pt x="115585" y="336318"/>
                  <a:pt x="173323" y="394056"/>
                  <a:pt x="244547" y="394056"/>
                </a:cubicBezTo>
                <a:cubicBezTo>
                  <a:pt x="315771" y="394056"/>
                  <a:pt x="373509" y="336318"/>
                  <a:pt x="373509" y="265094"/>
                </a:cubicBezTo>
                <a:cubicBezTo>
                  <a:pt x="373509" y="193870"/>
                  <a:pt x="315771" y="136132"/>
                  <a:pt x="244547" y="136132"/>
                </a:cubicBezTo>
                <a:close/>
                <a:moveTo>
                  <a:pt x="88367" y="0"/>
                </a:moveTo>
                <a:lnTo>
                  <a:pt x="2592332" y="0"/>
                </a:lnTo>
                <a:cubicBezTo>
                  <a:pt x="2641136" y="0"/>
                  <a:pt x="2680699" y="39563"/>
                  <a:pt x="2680699" y="88367"/>
                </a:cubicBezTo>
                <a:lnTo>
                  <a:pt x="2680699" y="441822"/>
                </a:lnTo>
                <a:cubicBezTo>
                  <a:pt x="2680699" y="490626"/>
                  <a:pt x="2641136" y="530189"/>
                  <a:pt x="2592332" y="530189"/>
                </a:cubicBezTo>
                <a:lnTo>
                  <a:pt x="88367" y="530189"/>
                </a:lnTo>
                <a:cubicBezTo>
                  <a:pt x="39563" y="530189"/>
                  <a:pt x="0" y="490626"/>
                  <a:pt x="0" y="441822"/>
                </a:cubicBezTo>
                <a:lnTo>
                  <a:pt x="0" y="88367"/>
                </a:lnTo>
                <a:cubicBezTo>
                  <a:pt x="0" y="39563"/>
                  <a:pt x="39563" y="0"/>
                  <a:pt x="88367" y="0"/>
                </a:cubicBezTo>
                <a:close/>
              </a:path>
            </a:pathLst>
          </a:custGeom>
          <a:ln/>
        </p:spPr>
        <p:style>
          <a:lnRef idx="3">
            <a:schemeClr val="lt1"/>
          </a:lnRef>
          <a:fillRef idx="1">
            <a:schemeClr val="accent6"/>
          </a:fillRef>
          <a:effectRef idx="1">
            <a:schemeClr val="accent6"/>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175593">
                    <a:lumMod val="50000"/>
                  </a:srgbClr>
                </a:solidFill>
                <a:effectLst/>
                <a:uLnTx/>
                <a:uFillTx/>
                <a:latin typeface="#9Slide05 Lobster" panose="02000506000000020003" pitchFamily="2" charset="0"/>
                <a:ea typeface="黑体"/>
                <a:cs typeface="+mn-cs"/>
              </a:rPr>
              <a:t>Thứ</a:t>
            </a:r>
            <a:r>
              <a:rPr kumimoji="0" lang="en-US" sz="2400" b="0" i="0" u="none" strike="noStrike" kern="1200" cap="none" spc="0" normalizeH="0" baseline="0" noProof="0" dirty="0">
                <a:ln>
                  <a:noFill/>
                </a:ln>
                <a:solidFill>
                  <a:srgbClr val="175593">
                    <a:lumMod val="50000"/>
                  </a:srgbClr>
                </a:solidFill>
                <a:effectLst/>
                <a:uLnTx/>
                <a:uFillTx/>
                <a:latin typeface="#9Slide05 Lobster" panose="02000506000000020003" pitchFamily="2" charset="0"/>
                <a:ea typeface="黑体"/>
                <a:cs typeface="+mn-cs"/>
              </a:rPr>
              <a:t> 7</a:t>
            </a:r>
            <a:endParaRPr kumimoji="0" sz="2400" b="0" i="0" u="none" strike="noStrike" kern="1200" cap="none" spc="0" normalizeH="0" baseline="0" noProof="0" dirty="0">
              <a:ln>
                <a:noFill/>
              </a:ln>
              <a:solidFill>
                <a:srgbClr val="175593">
                  <a:lumMod val="50000"/>
                </a:srgbClr>
              </a:solidFill>
              <a:effectLst/>
              <a:uLnTx/>
              <a:uFillTx/>
              <a:latin typeface="#9Slide05 Lobster" panose="02000506000000020003" pitchFamily="2" charset="0"/>
              <a:ea typeface="黑体"/>
              <a:cs typeface="+mn-cs"/>
            </a:endParaRPr>
          </a:p>
        </p:txBody>
      </p:sp>
      <p:grpSp>
        <p:nvGrpSpPr>
          <p:cNvPr id="50" name="组合 149">
            <a:extLst>
              <a:ext uri="{FF2B5EF4-FFF2-40B4-BE49-F238E27FC236}">
                <a16:creationId xmlns:a16="http://schemas.microsoft.com/office/drawing/2014/main" id="{411339C0-8CBA-4AE4-8311-F4550E693BAD}"/>
              </a:ext>
            </a:extLst>
          </p:cNvPr>
          <p:cNvGrpSpPr/>
          <p:nvPr/>
        </p:nvGrpSpPr>
        <p:grpSpPr>
          <a:xfrm>
            <a:off x="6848170" y="0"/>
            <a:ext cx="5046202" cy="4750906"/>
            <a:chOff x="1769799" y="3804733"/>
            <a:chExt cx="4557874" cy="1282788"/>
          </a:xfrm>
        </p:grpSpPr>
        <p:pic>
          <p:nvPicPr>
            <p:cNvPr id="51" name="图片 3">
              <a:extLst>
                <a:ext uri="{FF2B5EF4-FFF2-40B4-BE49-F238E27FC236}">
                  <a16:creationId xmlns:a16="http://schemas.microsoft.com/office/drawing/2014/main" id="{2C716136-BFAC-48D0-97D1-A040EA1F8899}"/>
                </a:ext>
              </a:extLst>
            </p:cNvPr>
            <p:cNvPicPr>
              <a:picLocks noChangeAspect="1"/>
            </p:cNvPicPr>
            <p:nvPr/>
          </p:nvPicPr>
          <p:blipFill>
            <a:blip r:embed="rId4"/>
            <a:stretch>
              <a:fillRect/>
            </a:stretch>
          </p:blipFill>
          <p:spPr>
            <a:xfrm>
              <a:off x="1769799" y="3804733"/>
              <a:ext cx="4557874" cy="1260284"/>
            </a:xfrm>
            <a:prstGeom prst="rect">
              <a:avLst/>
            </a:prstGeom>
          </p:spPr>
        </p:pic>
        <p:pic>
          <p:nvPicPr>
            <p:cNvPr id="52" name="图片 144">
              <a:extLst>
                <a:ext uri="{FF2B5EF4-FFF2-40B4-BE49-F238E27FC236}">
                  <a16:creationId xmlns:a16="http://schemas.microsoft.com/office/drawing/2014/main" id="{2F9A0976-3FA7-442E-9516-C4780AFCE24C}"/>
                </a:ext>
              </a:extLst>
            </p:cNvPr>
            <p:cNvPicPr>
              <a:picLocks noChangeAspect="1"/>
            </p:cNvPicPr>
            <p:nvPr/>
          </p:nvPicPr>
          <p:blipFill>
            <a:blip r:embed="rId4"/>
            <a:stretch>
              <a:fillRect/>
            </a:stretch>
          </p:blipFill>
          <p:spPr>
            <a:xfrm>
              <a:off x="1769799" y="3827237"/>
              <a:ext cx="4557874" cy="1260284"/>
            </a:xfrm>
            <a:prstGeom prst="rect">
              <a:avLst/>
            </a:prstGeom>
          </p:spPr>
        </p:pic>
      </p:grpSp>
      <p:pic>
        <p:nvPicPr>
          <p:cNvPr id="4" name="Picture 3">
            <a:extLst>
              <a:ext uri="{FF2B5EF4-FFF2-40B4-BE49-F238E27FC236}">
                <a16:creationId xmlns:a16="http://schemas.microsoft.com/office/drawing/2014/main" id="{0CCD755D-1243-ECBA-B1F7-ED4A6DE51050}"/>
              </a:ext>
            </a:extLst>
          </p:cNvPr>
          <p:cNvPicPr>
            <a:picLocks noChangeAspect="1"/>
          </p:cNvPicPr>
          <p:nvPr/>
        </p:nvPicPr>
        <p:blipFill>
          <a:blip r:embed="rId5"/>
          <a:stretch>
            <a:fillRect/>
          </a:stretch>
        </p:blipFill>
        <p:spPr>
          <a:xfrm rot="21257155">
            <a:off x="7072458" y="592361"/>
            <a:ext cx="4777993" cy="3330042"/>
          </a:xfrm>
          <a:prstGeom prst="roundRect">
            <a:avLst>
              <a:gd name="adj" fmla="val 22417"/>
            </a:avLst>
          </a:prstGeom>
        </p:spPr>
      </p:pic>
      <p:pic>
        <p:nvPicPr>
          <p:cNvPr id="2" name="Picture 1">
            <a:extLst>
              <a:ext uri="{FF2B5EF4-FFF2-40B4-BE49-F238E27FC236}">
                <a16:creationId xmlns:a16="http://schemas.microsoft.com/office/drawing/2014/main" id="{76250CB4-9DBF-A4E3-47BE-7AE9C5992A65}"/>
              </a:ext>
            </a:extLst>
          </p:cNvPr>
          <p:cNvPicPr>
            <a:picLocks noChangeAspect="1"/>
          </p:cNvPicPr>
          <p:nvPr/>
        </p:nvPicPr>
        <p:blipFill>
          <a:blip r:embed="rId6"/>
          <a:stretch>
            <a:fillRect/>
          </a:stretch>
        </p:blipFill>
        <p:spPr>
          <a:xfrm>
            <a:off x="1104110" y="7034217"/>
            <a:ext cx="9431329" cy="1981372"/>
          </a:xfrm>
          <a:prstGeom prst="rect">
            <a:avLst/>
          </a:prstGeom>
        </p:spPr>
      </p:pic>
    </p:spTree>
    <p:extLst>
      <p:ext uri="{BB962C8B-B14F-4D97-AF65-F5344CB8AC3E}">
        <p14:creationId xmlns:p14="http://schemas.microsoft.com/office/powerpoint/2010/main" val="8007333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1+#ppt_w/2"/>
                                          </p:val>
                                        </p:tav>
                                        <p:tav tm="100000">
                                          <p:val>
                                            <p:strVal val="#ppt_x"/>
                                          </p:val>
                                        </p:tav>
                                      </p:tavLst>
                                    </p:anim>
                                    <p:anim calcmode="lin" valueType="num">
                                      <p:cBhvr additive="base">
                                        <p:cTn id="8" dur="500" fill="hold"/>
                                        <p:tgtEl>
                                          <p:spTgt spid="44"/>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par>
                                <p:cTn id="14" presetID="22" presetClass="entr" presetSubtype="4" fill="hold"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wipe(down)">
                                      <p:cBhvr>
                                        <p:cTn id="16" dur="500"/>
                                        <p:tgtEl>
                                          <p:spTgt spid="39"/>
                                        </p:tgtEl>
                                      </p:cBhvr>
                                    </p:animEffect>
                                  </p:childTnLst>
                                </p:cTn>
                              </p:par>
                              <p:par>
                                <p:cTn id="17" presetID="22" presetClass="entr" presetSubtype="8" fill="hold" nodeType="with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wipe(left)">
                                      <p:cBhvr>
                                        <p:cTn id="19" dur="500"/>
                                        <p:tgtEl>
                                          <p:spTgt spid="40"/>
                                        </p:tgtEl>
                                      </p:cBhvr>
                                    </p:animEffect>
                                  </p:childTnLst>
                                </p:cTn>
                              </p:par>
                              <p:par>
                                <p:cTn id="20" presetID="22" presetClass="entr" presetSubtype="8" fill="hold" nodeType="with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wipe(left)">
                                      <p:cBhvr>
                                        <p:cTn id="22" dur="500"/>
                                        <p:tgtEl>
                                          <p:spTgt spid="41"/>
                                        </p:tgtEl>
                                      </p:cBhvr>
                                    </p:animEffect>
                                  </p:childTnLst>
                                </p:cTn>
                              </p:par>
                              <p:par>
                                <p:cTn id="23" presetID="22" presetClass="entr" presetSubtype="8" fill="hold" nodeType="with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wipe(left)">
                                      <p:cBhvr>
                                        <p:cTn id="25" dur="500"/>
                                        <p:tgtEl>
                                          <p:spTgt spid="42"/>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48"/>
                                        </p:tgtEl>
                                        <p:attrNameLst>
                                          <p:attrName>style.visibility</p:attrName>
                                        </p:attrNameLst>
                                      </p:cBhvr>
                                      <p:to>
                                        <p:strVal val="visible"/>
                                      </p:to>
                                    </p:set>
                                    <p:animEffect transition="in" filter="wipe(left)">
                                      <p:cBhvr>
                                        <p:cTn id="28" dur="500"/>
                                        <p:tgtEl>
                                          <p:spTgt spid="48"/>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wipe(up)">
                                      <p:cBhvr>
                                        <p:cTn id="31" dur="500"/>
                                        <p:tgtEl>
                                          <p:spTgt spid="49"/>
                                        </p:tgtEl>
                                      </p:cBhvr>
                                    </p:animEffect>
                                  </p:childTnLst>
                                </p:cTn>
                              </p:par>
                              <p:par>
                                <p:cTn id="32" presetID="47" presetClass="entr" presetSubtype="0" fill="hold" nodeType="withEffect">
                                  <p:stCondLst>
                                    <p:cond delay="0"/>
                                  </p:stCondLst>
                                  <p:childTnLst>
                                    <p:set>
                                      <p:cBhvr>
                                        <p:cTn id="33" dur="1" fill="hold">
                                          <p:stCondLst>
                                            <p:cond delay="0"/>
                                          </p:stCondLst>
                                        </p:cTn>
                                        <p:tgtEl>
                                          <p:spTgt spid="50"/>
                                        </p:tgtEl>
                                        <p:attrNameLst>
                                          <p:attrName>style.visibility</p:attrName>
                                        </p:attrNameLst>
                                      </p:cBhvr>
                                      <p:to>
                                        <p:strVal val="visible"/>
                                      </p:to>
                                    </p:set>
                                    <p:animEffect transition="in" filter="fade">
                                      <p:cBhvr>
                                        <p:cTn id="34" dur="1000"/>
                                        <p:tgtEl>
                                          <p:spTgt spid="50"/>
                                        </p:tgtEl>
                                      </p:cBhvr>
                                    </p:animEffect>
                                    <p:anim calcmode="lin" valueType="num">
                                      <p:cBhvr>
                                        <p:cTn id="35" dur="1000" fill="hold"/>
                                        <p:tgtEl>
                                          <p:spTgt spid="50"/>
                                        </p:tgtEl>
                                        <p:attrNameLst>
                                          <p:attrName>ppt_x</p:attrName>
                                        </p:attrNameLst>
                                      </p:cBhvr>
                                      <p:tavLst>
                                        <p:tav tm="0">
                                          <p:val>
                                            <p:strVal val="#ppt_x"/>
                                          </p:val>
                                        </p:tav>
                                        <p:tav tm="100000">
                                          <p:val>
                                            <p:strVal val="#ppt_x"/>
                                          </p:val>
                                        </p:tav>
                                      </p:tavLst>
                                    </p:anim>
                                    <p:anim calcmode="lin" valueType="num">
                                      <p:cBhvr>
                                        <p:cTn id="36" dur="1000" fill="hold"/>
                                        <p:tgtEl>
                                          <p:spTgt spid="50"/>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1000"/>
                                        <p:tgtEl>
                                          <p:spTgt spid="4"/>
                                        </p:tgtEl>
                                      </p:cBhvr>
                                    </p:animEffect>
                                    <p:anim calcmode="lin" valueType="num">
                                      <p:cBhvr>
                                        <p:cTn id="40" dur="1000" fill="hold"/>
                                        <p:tgtEl>
                                          <p:spTgt spid="4"/>
                                        </p:tgtEl>
                                        <p:attrNameLst>
                                          <p:attrName>ppt_x</p:attrName>
                                        </p:attrNameLst>
                                      </p:cBhvr>
                                      <p:tavLst>
                                        <p:tav tm="0">
                                          <p:val>
                                            <p:strVal val="#ppt_x"/>
                                          </p:val>
                                        </p:tav>
                                        <p:tav tm="100000">
                                          <p:val>
                                            <p:strVal val="#ppt_x"/>
                                          </p:val>
                                        </p:tav>
                                      </p:tavLst>
                                    </p:anim>
                                    <p:anim calcmode="lin" valueType="num">
                                      <p:cBhvr>
                                        <p:cTn id="4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328"/>
        <p:cNvGrpSpPr/>
        <p:nvPr/>
      </p:nvGrpSpPr>
      <p:grpSpPr>
        <a:xfrm>
          <a:off x="0" y="0"/>
          <a:ext cx="0" cy="0"/>
          <a:chOff x="0" y="0"/>
          <a:chExt cx="0" cy="0"/>
        </a:xfrm>
      </p:grpSpPr>
      <p:grpSp>
        <p:nvGrpSpPr>
          <p:cNvPr id="331" name="Google Shape;331;p41"/>
          <p:cNvGrpSpPr/>
          <p:nvPr/>
        </p:nvGrpSpPr>
        <p:grpSpPr>
          <a:xfrm rot="2925974" flipH="1">
            <a:off x="10489432" y="-831297"/>
            <a:ext cx="2415581" cy="2341679"/>
            <a:chOff x="-27619" y="-85186"/>
            <a:chExt cx="1786567" cy="1731908"/>
          </a:xfrm>
        </p:grpSpPr>
        <p:sp>
          <p:nvSpPr>
            <p:cNvPr id="332" name="Google Shape;332;p41"/>
            <p:cNvSpPr/>
            <p:nvPr/>
          </p:nvSpPr>
          <p:spPr>
            <a:xfrm rot="356449">
              <a:off x="782262" y="159086"/>
              <a:ext cx="137628" cy="31293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3" name="Google Shape;333;p41"/>
            <p:cNvSpPr/>
            <p:nvPr/>
          </p:nvSpPr>
          <p:spPr>
            <a:xfrm rot="-9612816">
              <a:off x="349308" y="163306"/>
              <a:ext cx="133330" cy="408687"/>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4" name="Google Shape;334;p41"/>
            <p:cNvSpPr/>
            <p:nvPr/>
          </p:nvSpPr>
          <p:spPr>
            <a:xfrm rot="8610207">
              <a:off x="828552" y="282207"/>
              <a:ext cx="458974" cy="360174"/>
            </a:xfrm>
            <a:custGeom>
              <a:avLst/>
              <a:gdLst/>
              <a:ahLst/>
              <a:cxnLst/>
              <a:rect l="l" t="t" r="r" b="b"/>
              <a:pathLst>
                <a:path w="14991" h="11764" extrusionOk="0">
                  <a:moveTo>
                    <a:pt x="1" y="1"/>
                  </a:moveTo>
                  <a:cubicBezTo>
                    <a:pt x="264" y="3310"/>
                    <a:pt x="1842" y="6378"/>
                    <a:pt x="4384" y="8504"/>
                  </a:cubicBezTo>
                  <a:cubicBezTo>
                    <a:pt x="6048" y="9900"/>
                    <a:pt x="9331" y="11764"/>
                    <a:pt x="11888" y="11764"/>
                  </a:cubicBezTo>
                  <a:cubicBezTo>
                    <a:pt x="12261" y="11764"/>
                    <a:pt x="12618" y="11724"/>
                    <a:pt x="12953" y="11638"/>
                  </a:cubicBezTo>
                  <a:cubicBezTo>
                    <a:pt x="14991" y="11134"/>
                    <a:pt x="13259" y="9928"/>
                    <a:pt x="12164" y="8657"/>
                  </a:cubicBezTo>
                  <a:cubicBezTo>
                    <a:pt x="10937" y="7211"/>
                    <a:pt x="9600" y="5852"/>
                    <a:pt x="8197" y="4581"/>
                  </a:cubicBezTo>
                  <a:cubicBezTo>
                    <a:pt x="5808" y="2477"/>
                    <a:pt x="3069" y="768"/>
                    <a:pt x="1"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5" name="Google Shape;335;p41"/>
            <p:cNvSpPr/>
            <p:nvPr/>
          </p:nvSpPr>
          <p:spPr>
            <a:xfrm rot="8100000">
              <a:off x="184927" y="50015"/>
              <a:ext cx="631236" cy="600726"/>
            </a:xfrm>
            <a:custGeom>
              <a:avLst/>
              <a:gdLst/>
              <a:ahLst/>
              <a:cxnLst/>
              <a:rect l="l" t="t" r="r" b="b"/>
              <a:pathLst>
                <a:path w="16262" h="15476" extrusionOk="0">
                  <a:moveTo>
                    <a:pt x="16262" y="1"/>
                  </a:moveTo>
                  <a:cubicBezTo>
                    <a:pt x="13238" y="1513"/>
                    <a:pt x="10433" y="3419"/>
                    <a:pt x="7934" y="5699"/>
                  </a:cubicBezTo>
                  <a:cubicBezTo>
                    <a:pt x="5765" y="7671"/>
                    <a:pt x="3836" y="9906"/>
                    <a:pt x="2214" y="12317"/>
                  </a:cubicBezTo>
                  <a:cubicBezTo>
                    <a:pt x="1930" y="12733"/>
                    <a:pt x="1" y="15275"/>
                    <a:pt x="834" y="15473"/>
                  </a:cubicBezTo>
                  <a:cubicBezTo>
                    <a:pt x="842" y="15475"/>
                    <a:pt x="851" y="15476"/>
                    <a:pt x="860" y="15476"/>
                  </a:cubicBezTo>
                  <a:cubicBezTo>
                    <a:pt x="1350" y="15476"/>
                    <a:pt x="2835" y="12638"/>
                    <a:pt x="3222" y="12207"/>
                  </a:cubicBezTo>
                  <a:cubicBezTo>
                    <a:pt x="8504" y="6466"/>
                    <a:pt x="9381" y="5633"/>
                    <a:pt x="16262"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6" name="Google Shape;336;p41"/>
            <p:cNvSpPr/>
            <p:nvPr/>
          </p:nvSpPr>
          <p:spPr>
            <a:xfrm rot="8100000">
              <a:off x="692405" y="-163300"/>
              <a:ext cx="210153" cy="1061829"/>
            </a:xfrm>
            <a:custGeom>
              <a:avLst/>
              <a:gdLst/>
              <a:ahLst/>
              <a:cxnLst/>
              <a:rect l="l" t="t" r="r" b="b"/>
              <a:pathLst>
                <a:path w="5414" h="27355" extrusionOk="0">
                  <a:moveTo>
                    <a:pt x="4060" y="1"/>
                  </a:moveTo>
                  <a:cubicBezTo>
                    <a:pt x="2191" y="1"/>
                    <a:pt x="2896" y="6640"/>
                    <a:pt x="3091" y="7763"/>
                  </a:cubicBezTo>
                  <a:cubicBezTo>
                    <a:pt x="3398" y="9428"/>
                    <a:pt x="3967" y="11094"/>
                    <a:pt x="3989" y="12781"/>
                  </a:cubicBezTo>
                  <a:cubicBezTo>
                    <a:pt x="4033" y="14644"/>
                    <a:pt x="3463" y="16463"/>
                    <a:pt x="2893" y="18238"/>
                  </a:cubicBezTo>
                  <a:lnTo>
                    <a:pt x="1" y="27355"/>
                  </a:lnTo>
                  <a:cubicBezTo>
                    <a:pt x="1075" y="26522"/>
                    <a:pt x="1644" y="25207"/>
                    <a:pt x="2192" y="23958"/>
                  </a:cubicBezTo>
                  <a:cubicBezTo>
                    <a:pt x="3310" y="21306"/>
                    <a:pt x="4428" y="18611"/>
                    <a:pt x="5085" y="15806"/>
                  </a:cubicBezTo>
                  <a:cubicBezTo>
                    <a:pt x="5304" y="14929"/>
                    <a:pt x="5414" y="14052"/>
                    <a:pt x="5392" y="13154"/>
                  </a:cubicBezTo>
                  <a:cubicBezTo>
                    <a:pt x="5304" y="11992"/>
                    <a:pt x="4888" y="10875"/>
                    <a:pt x="4537" y="9757"/>
                  </a:cubicBezTo>
                  <a:cubicBezTo>
                    <a:pt x="3551" y="6404"/>
                    <a:pt x="3945" y="3402"/>
                    <a:pt x="4143" y="5"/>
                  </a:cubicBezTo>
                  <a:cubicBezTo>
                    <a:pt x="4115" y="2"/>
                    <a:pt x="4087" y="1"/>
                    <a:pt x="4060"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7" name="Google Shape;337;p41"/>
            <p:cNvSpPr/>
            <p:nvPr/>
          </p:nvSpPr>
          <p:spPr>
            <a:xfrm rot="8100000">
              <a:off x="110063" y="762111"/>
              <a:ext cx="780952" cy="712906"/>
            </a:xfrm>
            <a:custGeom>
              <a:avLst/>
              <a:gdLst/>
              <a:ahLst/>
              <a:cxnLst/>
              <a:rect l="l" t="t" r="r" b="b"/>
              <a:pathLst>
                <a:path w="20119" h="18366" extrusionOk="0">
                  <a:moveTo>
                    <a:pt x="20118" y="1"/>
                  </a:moveTo>
                  <a:lnTo>
                    <a:pt x="20118" y="1"/>
                  </a:lnTo>
                  <a:cubicBezTo>
                    <a:pt x="14859" y="2148"/>
                    <a:pt x="9972" y="5348"/>
                    <a:pt x="6356" y="9709"/>
                  </a:cubicBezTo>
                  <a:cubicBezTo>
                    <a:pt x="4077" y="12470"/>
                    <a:pt x="2236" y="15582"/>
                    <a:pt x="0" y="18366"/>
                  </a:cubicBezTo>
                  <a:cubicBezTo>
                    <a:pt x="1995" y="17533"/>
                    <a:pt x="4077" y="16503"/>
                    <a:pt x="6137" y="15692"/>
                  </a:cubicBezTo>
                  <a:cubicBezTo>
                    <a:pt x="9599" y="14355"/>
                    <a:pt x="12887" y="12470"/>
                    <a:pt x="15472" y="9819"/>
                  </a:cubicBezTo>
                  <a:cubicBezTo>
                    <a:pt x="18058" y="7167"/>
                    <a:pt x="19877" y="3683"/>
                    <a:pt x="20118"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8" name="Google Shape;338;p41"/>
            <p:cNvSpPr/>
            <p:nvPr/>
          </p:nvSpPr>
          <p:spPr>
            <a:xfrm rot="8100000">
              <a:off x="1149667" y="636926"/>
              <a:ext cx="366701" cy="838012"/>
            </a:xfrm>
            <a:custGeom>
              <a:avLst/>
              <a:gdLst/>
              <a:ahLst/>
              <a:cxnLst/>
              <a:rect l="l" t="t" r="r" b="b"/>
              <a:pathLst>
                <a:path w="9447" h="21589" extrusionOk="0">
                  <a:moveTo>
                    <a:pt x="8197" y="0"/>
                  </a:moveTo>
                  <a:lnTo>
                    <a:pt x="8197" y="0"/>
                  </a:lnTo>
                  <a:cubicBezTo>
                    <a:pt x="6992" y="1162"/>
                    <a:pt x="5896" y="2433"/>
                    <a:pt x="4954" y="3792"/>
                  </a:cubicBezTo>
                  <a:cubicBezTo>
                    <a:pt x="2740" y="6991"/>
                    <a:pt x="1381" y="10673"/>
                    <a:pt x="943" y="14508"/>
                  </a:cubicBezTo>
                  <a:cubicBezTo>
                    <a:pt x="768" y="16042"/>
                    <a:pt x="1" y="21477"/>
                    <a:pt x="2258" y="21587"/>
                  </a:cubicBezTo>
                  <a:cubicBezTo>
                    <a:pt x="2289" y="21588"/>
                    <a:pt x="2319" y="21589"/>
                    <a:pt x="2349" y="21589"/>
                  </a:cubicBezTo>
                  <a:cubicBezTo>
                    <a:pt x="4346" y="21589"/>
                    <a:pt x="5974" y="18781"/>
                    <a:pt x="6816" y="17335"/>
                  </a:cubicBezTo>
                  <a:cubicBezTo>
                    <a:pt x="7320" y="16480"/>
                    <a:pt x="7715" y="15560"/>
                    <a:pt x="8000" y="14596"/>
                  </a:cubicBezTo>
                  <a:cubicBezTo>
                    <a:pt x="9446" y="9709"/>
                    <a:pt x="8482" y="4734"/>
                    <a:pt x="8197"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sp>
          <p:nvSpPr>
            <p:cNvPr id="339" name="Google Shape;339;p41"/>
            <p:cNvSpPr/>
            <p:nvPr/>
          </p:nvSpPr>
          <p:spPr>
            <a:xfrm rot="8100000">
              <a:off x="615728" y="518363"/>
              <a:ext cx="221837" cy="679912"/>
            </a:xfrm>
            <a:custGeom>
              <a:avLst/>
              <a:gdLst/>
              <a:ahLst/>
              <a:cxnLst/>
              <a:rect l="l" t="t" r="r" b="b"/>
              <a:pathLst>
                <a:path w="5715" h="17516" extrusionOk="0">
                  <a:moveTo>
                    <a:pt x="4969" y="1"/>
                  </a:moveTo>
                  <a:cubicBezTo>
                    <a:pt x="3413" y="1688"/>
                    <a:pt x="2559" y="3902"/>
                    <a:pt x="1748" y="6049"/>
                  </a:cubicBezTo>
                  <a:cubicBezTo>
                    <a:pt x="937" y="8197"/>
                    <a:pt x="126" y="10432"/>
                    <a:pt x="39" y="12755"/>
                  </a:cubicBezTo>
                  <a:cubicBezTo>
                    <a:pt x="0" y="14072"/>
                    <a:pt x="128" y="17516"/>
                    <a:pt x="1739" y="17516"/>
                  </a:cubicBezTo>
                  <a:cubicBezTo>
                    <a:pt x="1978" y="17516"/>
                    <a:pt x="2250" y="17440"/>
                    <a:pt x="2559" y="17270"/>
                  </a:cubicBezTo>
                  <a:cubicBezTo>
                    <a:pt x="4290" y="16306"/>
                    <a:pt x="4948" y="11857"/>
                    <a:pt x="5211" y="10104"/>
                  </a:cubicBezTo>
                  <a:cubicBezTo>
                    <a:pt x="5715" y="6751"/>
                    <a:pt x="5495" y="3332"/>
                    <a:pt x="4969"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E5F7B3"/>
                </a:solidFill>
                <a:effectLst/>
                <a:uLnTx/>
                <a:uFillTx/>
                <a:latin typeface="Arial"/>
                <a:ea typeface="+mn-ea"/>
                <a:cs typeface="+mn-cs"/>
              </a:endParaRPr>
            </a:p>
          </p:txBody>
        </p:sp>
      </p:grpSp>
      <p:grpSp>
        <p:nvGrpSpPr>
          <p:cNvPr id="11" name="Group 10">
            <a:extLst>
              <a:ext uri="{FF2B5EF4-FFF2-40B4-BE49-F238E27FC236}">
                <a16:creationId xmlns:a16="http://schemas.microsoft.com/office/drawing/2014/main" id="{3820CB9A-D774-8295-C97D-2B9961A5D19B}"/>
              </a:ext>
            </a:extLst>
          </p:cNvPr>
          <p:cNvGrpSpPr/>
          <p:nvPr/>
        </p:nvGrpSpPr>
        <p:grpSpPr>
          <a:xfrm>
            <a:off x="-155026" y="0"/>
            <a:ext cx="11805387" cy="713984"/>
            <a:chOff x="-134488" y="0"/>
            <a:chExt cx="11805387" cy="848628"/>
          </a:xfrm>
        </p:grpSpPr>
        <p:sp>
          <p:nvSpPr>
            <p:cNvPr id="5" name="Arrow: Pentagon 4">
              <a:extLst>
                <a:ext uri="{FF2B5EF4-FFF2-40B4-BE49-F238E27FC236}">
                  <a16:creationId xmlns:a16="http://schemas.microsoft.com/office/drawing/2014/main" id="{839EEED6-6039-AC4D-5FA1-802E8AAAD6EA}"/>
                </a:ext>
              </a:extLst>
            </p:cNvPr>
            <p:cNvSpPr/>
            <p:nvPr/>
          </p:nvSpPr>
          <p:spPr>
            <a:xfrm>
              <a:off x="0" y="0"/>
              <a:ext cx="11472999" cy="848628"/>
            </a:xfrm>
            <a:prstGeom prst="homePlate">
              <a:avLst/>
            </a:prstGeom>
            <a:solidFill>
              <a:schemeClr val="accent4"/>
            </a:solid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8CC63F"/>
                </a:solidFill>
                <a:effectLst/>
                <a:uLnTx/>
                <a:uFillTx/>
                <a:latin typeface="Arial"/>
                <a:ea typeface="+mn-ea"/>
                <a:cs typeface="+mn-cs"/>
              </a:endParaRPr>
            </a:p>
          </p:txBody>
        </p:sp>
        <p:sp>
          <p:nvSpPr>
            <p:cNvPr id="7" name="TextBox 6">
              <a:extLst>
                <a:ext uri="{FF2B5EF4-FFF2-40B4-BE49-F238E27FC236}">
                  <a16:creationId xmlns:a16="http://schemas.microsoft.com/office/drawing/2014/main" id="{23DE485B-7D06-43AF-44AF-30E46504D788}"/>
                </a:ext>
              </a:extLst>
            </p:cNvPr>
            <p:cNvSpPr txBox="1"/>
            <p:nvPr/>
          </p:nvSpPr>
          <p:spPr>
            <a:xfrm>
              <a:off x="-134488" y="130226"/>
              <a:ext cx="11805387" cy="69505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黑体"/>
                  <a:cs typeface="Times New Roman" panose="02020603050405020304" pitchFamily="18" charset="0"/>
                </a:rPr>
                <a:t>BÀI </a:t>
              </a:r>
              <a:r>
                <a:rPr lang="en-US" sz="3200" b="1">
                  <a:solidFill>
                    <a:srgbClr val="FF0000"/>
                  </a:solidFill>
                  <a:latin typeface="Times New Roman" panose="02020603050405020304" pitchFamily="18" charset="0"/>
                  <a:ea typeface="黑体"/>
                  <a:cs typeface="Times New Roman" panose="02020603050405020304" pitchFamily="18" charset="0"/>
                </a:rPr>
                <a:t>8</a:t>
              </a: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黑体"/>
                  <a:cs typeface="Times New Roman" panose="02020603050405020304" pitchFamily="18" charset="0"/>
                </a:rPr>
                <a:t>: </a:t>
              </a:r>
              <a:r>
                <a:rPr kumimoji="0" lang="vi-VN" sz="3200" b="1" i="0" u="none" strike="noStrike" kern="1200" cap="none" spc="0" normalizeH="0" baseline="0" noProof="0">
                  <a:ln>
                    <a:noFill/>
                  </a:ln>
                  <a:solidFill>
                    <a:srgbClr val="FF0000"/>
                  </a:solidFill>
                  <a:effectLst/>
                  <a:uLnTx/>
                  <a:uFillTx/>
                  <a:latin typeface="Times New Roman" panose="02020603050405020304" pitchFamily="18" charset="0"/>
                  <a:ea typeface="黑体"/>
                  <a:cs typeface="Times New Roman" panose="02020603050405020304" pitchFamily="18" charset="0"/>
                </a:rPr>
                <a:t>CÁCH MẠNG THÁNG TÁM NĂM 1945 </a:t>
              </a:r>
            </a:p>
          </p:txBody>
        </p:sp>
      </p:grpSp>
      <p:sp>
        <p:nvSpPr>
          <p:cNvPr id="18" name="TextBox 17">
            <a:extLst>
              <a:ext uri="{FF2B5EF4-FFF2-40B4-BE49-F238E27FC236}">
                <a16:creationId xmlns:a16="http://schemas.microsoft.com/office/drawing/2014/main" id="{FE58D306-C83D-F560-0674-40B3CBD651FB}"/>
              </a:ext>
            </a:extLst>
          </p:cNvPr>
          <p:cNvSpPr txBox="1"/>
          <p:nvPr/>
        </p:nvSpPr>
        <p:spPr>
          <a:xfrm>
            <a:off x="-20538" y="851857"/>
            <a:ext cx="11002863"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黑体"/>
                <a:cs typeface="Times New Roman" panose="02020603050405020304" pitchFamily="18" charset="0"/>
              </a:rPr>
              <a:t>1. </a:t>
            </a:r>
            <a:r>
              <a:rPr lang="en-US" sz="3200" b="1">
                <a:solidFill>
                  <a:srgbClr val="FF0000"/>
                </a:solidFill>
                <a:latin typeface="Times New Roman" panose="02020603050405020304" pitchFamily="18" charset="0"/>
                <a:ea typeface="黑体"/>
                <a:cs typeface="Times New Roman" panose="02020603050405020304" pitchFamily="18" charset="0"/>
              </a:rPr>
              <a:t>Tình hình </a:t>
            </a:r>
            <a:r>
              <a:rPr kumimoji="0" lang="vi-VN" sz="3200" b="1" i="0" u="none" strike="noStrike" kern="1200" cap="none" spc="0" normalizeH="0" baseline="0" noProof="0">
                <a:ln>
                  <a:noFill/>
                </a:ln>
                <a:solidFill>
                  <a:srgbClr val="FF0000"/>
                </a:solidFill>
                <a:effectLst/>
                <a:uLnTx/>
                <a:uFillTx/>
                <a:latin typeface="Times New Roman" panose="02020603050405020304" pitchFamily="18" charset="0"/>
                <a:ea typeface="黑体"/>
                <a:cs typeface="Times New Roman" panose="02020603050405020304" pitchFamily="18" charset="0"/>
              </a:rPr>
              <a:t>Việt Nam </a:t>
            </a:r>
            <a:r>
              <a:rPr lang="en-US" sz="3200" b="1">
                <a:solidFill>
                  <a:srgbClr val="FF0000"/>
                </a:solidFill>
                <a:latin typeface="Times New Roman" panose="02020603050405020304" pitchFamily="18" charset="0"/>
                <a:ea typeface="黑体"/>
                <a:cs typeface="Times New Roman" panose="02020603050405020304" pitchFamily="18" charset="0"/>
              </a:rPr>
              <a:t>dưới</a:t>
            </a:r>
            <a:r>
              <a:rPr kumimoji="0" lang="vi-VN" sz="3200" b="1" i="0" u="none" strike="noStrike" kern="1200" cap="none" spc="0" normalizeH="0" baseline="0" noProof="0">
                <a:ln>
                  <a:noFill/>
                </a:ln>
                <a:solidFill>
                  <a:srgbClr val="FF0000"/>
                </a:solidFill>
                <a:effectLst/>
                <a:uLnTx/>
                <a:uFillTx/>
                <a:latin typeface="Times New Roman" panose="02020603050405020304" pitchFamily="18" charset="0"/>
                <a:ea typeface="黑体"/>
                <a:cs typeface="Times New Roman" panose="02020603050405020304" pitchFamily="18" charset="0"/>
              </a:rPr>
              <a:t> ách thống trị của </a:t>
            </a: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黑体"/>
                <a:cs typeface="Times New Roman" panose="02020603050405020304" pitchFamily="18" charset="0"/>
              </a:rPr>
              <a:t>P</a:t>
            </a:r>
            <a:r>
              <a:rPr kumimoji="0" lang="vi-VN" sz="3200" b="1" i="0" u="none" strike="noStrike" kern="1200" cap="none" spc="0" normalizeH="0" baseline="0" noProof="0">
                <a:ln>
                  <a:noFill/>
                </a:ln>
                <a:solidFill>
                  <a:srgbClr val="FF0000"/>
                </a:solidFill>
                <a:effectLst/>
                <a:uLnTx/>
                <a:uFillTx/>
                <a:latin typeface="Times New Roman" panose="02020603050405020304" pitchFamily="18" charset="0"/>
                <a:ea typeface="黑体"/>
                <a:cs typeface="Times New Roman" panose="02020603050405020304" pitchFamily="18" charset="0"/>
              </a:rPr>
              <a:t>háp</a:t>
            </a: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黑体"/>
                <a:cs typeface="Times New Roman" panose="02020603050405020304" pitchFamily="18" charset="0"/>
              </a:rPr>
              <a:t> - </a:t>
            </a:r>
            <a:r>
              <a:rPr kumimoji="0" lang="vi-VN" sz="3200" b="1" i="0" u="none" strike="noStrike" kern="1200" cap="none" spc="0" normalizeH="0" baseline="0" noProof="0">
                <a:ln>
                  <a:noFill/>
                </a:ln>
                <a:solidFill>
                  <a:srgbClr val="FF0000"/>
                </a:solidFill>
                <a:effectLst/>
                <a:uLnTx/>
                <a:uFillTx/>
                <a:latin typeface="Times New Roman" panose="02020603050405020304" pitchFamily="18" charset="0"/>
                <a:ea typeface="黑体"/>
                <a:cs typeface="Times New Roman" panose="02020603050405020304" pitchFamily="18" charset="0"/>
              </a:rPr>
              <a:t>Nhật Bản</a:t>
            </a:r>
          </a:p>
        </p:txBody>
      </p:sp>
      <p:pic>
        <p:nvPicPr>
          <p:cNvPr id="2" name="Picture 1">
            <a:extLst>
              <a:ext uri="{FF2B5EF4-FFF2-40B4-BE49-F238E27FC236}">
                <a16:creationId xmlns:a16="http://schemas.microsoft.com/office/drawing/2014/main" id="{5C11306F-BF7B-B943-170A-E4F8FAAA6C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5045" y="5929163"/>
            <a:ext cx="1095528" cy="1105054"/>
          </a:xfrm>
          <a:prstGeom prst="rect">
            <a:avLst/>
          </a:prstGeom>
        </p:spPr>
      </p:pic>
      <p:pic>
        <p:nvPicPr>
          <p:cNvPr id="4" name="Picture 3">
            <a:extLst>
              <a:ext uri="{FF2B5EF4-FFF2-40B4-BE49-F238E27FC236}">
                <a16:creationId xmlns:a16="http://schemas.microsoft.com/office/drawing/2014/main" id="{83731FA3-0AA3-140D-5A2D-E5ECEF4D1A3B}"/>
              </a:ext>
            </a:extLst>
          </p:cNvPr>
          <p:cNvPicPr>
            <a:picLocks noChangeAspect="1"/>
          </p:cNvPicPr>
          <p:nvPr/>
        </p:nvPicPr>
        <p:blipFill>
          <a:blip r:embed="rId4"/>
          <a:stretch>
            <a:fillRect/>
          </a:stretch>
        </p:blipFill>
        <p:spPr>
          <a:xfrm>
            <a:off x="1380335" y="-1733722"/>
            <a:ext cx="9431329" cy="1981372"/>
          </a:xfrm>
          <a:prstGeom prst="rect">
            <a:avLst/>
          </a:prstGeom>
        </p:spPr>
      </p:pic>
      <p:pic>
        <p:nvPicPr>
          <p:cNvPr id="3" name="Picture 2">
            <a:extLst>
              <a:ext uri="{FF2B5EF4-FFF2-40B4-BE49-F238E27FC236}">
                <a16:creationId xmlns:a16="http://schemas.microsoft.com/office/drawing/2014/main" id="{94823A84-A2EF-2EDA-BE00-22CB62657828}"/>
              </a:ext>
            </a:extLst>
          </p:cNvPr>
          <p:cNvPicPr>
            <a:picLocks noChangeAspect="1"/>
          </p:cNvPicPr>
          <p:nvPr/>
        </p:nvPicPr>
        <p:blipFill>
          <a:blip r:embed="rId5"/>
          <a:stretch>
            <a:fillRect/>
          </a:stretch>
        </p:blipFill>
        <p:spPr>
          <a:xfrm>
            <a:off x="6011675" y="1570318"/>
            <a:ext cx="5959527" cy="5149566"/>
          </a:xfrm>
          <a:prstGeom prst="ellipse">
            <a:avLst/>
          </a:prstGeom>
        </p:spPr>
      </p:pic>
      <p:sp>
        <p:nvSpPr>
          <p:cNvPr id="6" name="TextBox 5">
            <a:extLst>
              <a:ext uri="{FF2B5EF4-FFF2-40B4-BE49-F238E27FC236}">
                <a16:creationId xmlns:a16="http://schemas.microsoft.com/office/drawing/2014/main" id="{88438414-956A-A430-4576-CE55F7955093}"/>
              </a:ext>
            </a:extLst>
          </p:cNvPr>
          <p:cNvSpPr txBox="1"/>
          <p:nvPr/>
        </p:nvSpPr>
        <p:spPr>
          <a:xfrm>
            <a:off x="359325" y="2547088"/>
            <a:ext cx="5003250" cy="2123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70C0"/>
                </a:solidFill>
                <a:effectLst/>
                <a:uLnTx/>
                <a:uFillTx/>
                <a:latin typeface="Times New Roman" panose="02020603050405020304" pitchFamily="18" charset="0"/>
                <a:ea typeface="黑体"/>
                <a:cs typeface="Times New Roman" panose="02020603050405020304" pitchFamily="18" charset="0"/>
              </a:rPr>
              <a:t>Hoạt động nhóm hoàn thành phiếu học tập sau</a:t>
            </a:r>
            <a:endParaRPr kumimoji="0" lang="vi-VN" sz="4400" b="1" i="0" u="none" strike="noStrike" kern="1200" cap="none" spc="0" normalizeH="0" baseline="0" noProof="0">
              <a:ln>
                <a:noFill/>
              </a:ln>
              <a:solidFill>
                <a:srgbClr val="0070C0"/>
              </a:solidFill>
              <a:effectLst/>
              <a:uLnTx/>
              <a:uFillTx/>
              <a:latin typeface="Times New Roman" panose="02020603050405020304" pitchFamily="18" charset="0"/>
              <a:ea typeface="黑体"/>
              <a:cs typeface="Times New Roman" panose="02020603050405020304" pitchFamily="18" charset="0"/>
            </a:endParaRPr>
          </a:p>
        </p:txBody>
      </p:sp>
    </p:spTree>
    <p:extLst>
      <p:ext uri="{BB962C8B-B14F-4D97-AF65-F5344CB8AC3E}">
        <p14:creationId xmlns:p14="http://schemas.microsoft.com/office/powerpoint/2010/main" val="1229266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1">
            <a:extLst>
              <a:ext uri="{FF2B5EF4-FFF2-40B4-BE49-F238E27FC236}">
                <a16:creationId xmlns:a16="http://schemas.microsoft.com/office/drawing/2014/main" id="{AA7FB452-BE96-4941-BF75-0D4719C1D97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64985" flipH="1">
            <a:off x="5545774" y="1271894"/>
            <a:ext cx="880867" cy="880867"/>
          </a:xfrm>
          <a:prstGeom prst="rect">
            <a:avLst/>
          </a:prstGeom>
        </p:spPr>
      </p:pic>
      <p:pic>
        <p:nvPicPr>
          <p:cNvPr id="4" name="Picture 2" descr="Kết quả hình ảnh cho home png">
            <a:hlinkClick r:id="rId7" action="ppaction://hlinksldjump"/>
            <a:extLst>
              <a:ext uri="{FF2B5EF4-FFF2-40B4-BE49-F238E27FC236}">
                <a16:creationId xmlns:a16="http://schemas.microsoft.com/office/drawing/2014/main" id="{7F7A9906-4983-48C8-A280-7CEE904318D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698680" y="217666"/>
            <a:ext cx="783592" cy="78359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B8FB5781-D586-42A7-9E3A-55AD75B7DDE9}"/>
              </a:ext>
            </a:extLst>
          </p:cNvPr>
          <p:cNvSpPr/>
          <p:nvPr/>
        </p:nvSpPr>
        <p:spPr>
          <a:xfrm>
            <a:off x="2413740" y="1151921"/>
            <a:ext cx="7468139" cy="1628653"/>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lvl="0" algn="ctr"/>
            <a:r>
              <a:rPr lang="en-US" sz="3600">
                <a:solidFill>
                  <a:srgbClr val="000000"/>
                </a:solidFill>
                <a:latin typeface="Times New Roman" panose="02020603050405020304" pitchFamily="18" charset="0"/>
                <a:cs typeface="Times New Roman" panose="02020603050405020304" pitchFamily="18" charset="0"/>
              </a:rPr>
              <a:t>Mặt trận Việt Minh ra đời vào ngày tháng năm nào?</a:t>
            </a:r>
            <a:endParaRPr lang="en-US" sz="3600" dirty="0">
              <a:solidFill>
                <a:srgbClr val="000000"/>
              </a:solidFill>
              <a:latin typeface="Times New Roman" panose="02020603050405020304" pitchFamily="18" charset="0"/>
              <a:cs typeface="Times New Roman" panose="02020603050405020304" pitchFamily="18" charset="0"/>
            </a:endParaRPr>
          </a:p>
        </p:txBody>
      </p:sp>
      <p:sp>
        <p:nvSpPr>
          <p:cNvPr id="10" name="Rounded Rectangle 15">
            <a:extLst>
              <a:ext uri="{FF2B5EF4-FFF2-40B4-BE49-F238E27FC236}">
                <a16:creationId xmlns:a16="http://schemas.microsoft.com/office/drawing/2014/main" id="{945D2EDE-0764-4065-AE3F-40199874037E}"/>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a:ln>
                  <a:noFill/>
                </a:ln>
                <a:solidFill>
                  <a:prstClr val="white"/>
                </a:solidFill>
                <a:effectLst/>
                <a:uLnTx/>
                <a:uFillTx/>
                <a:latin typeface="Bahnschrift SemiLight Condensed" panose="020B0502040204020203" pitchFamily="34" charset="0"/>
                <a:ea typeface="+mn-ea"/>
                <a:cs typeface="+mn-cs"/>
              </a:rPr>
              <a:t>20</a:t>
            </a:r>
          </a:p>
        </p:txBody>
      </p:sp>
      <p:sp>
        <p:nvSpPr>
          <p:cNvPr id="11" name="Rounded Rectangle 16">
            <a:extLst>
              <a:ext uri="{FF2B5EF4-FFF2-40B4-BE49-F238E27FC236}">
                <a16:creationId xmlns:a16="http://schemas.microsoft.com/office/drawing/2014/main" id="{64ED594D-99F5-4277-868E-2FD009A38301}"/>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a:ln>
                  <a:noFill/>
                </a:ln>
                <a:solidFill>
                  <a:prstClr val="white"/>
                </a:solidFill>
                <a:effectLst/>
                <a:uLnTx/>
                <a:uFillTx/>
                <a:latin typeface="Bahnschrift SemiLight Condensed" panose="020B0502040204020203" pitchFamily="34" charset="0"/>
                <a:ea typeface="+mn-ea"/>
                <a:cs typeface="+mn-cs"/>
              </a:rPr>
              <a:t>19</a:t>
            </a:r>
          </a:p>
        </p:txBody>
      </p:sp>
      <p:sp>
        <p:nvSpPr>
          <p:cNvPr id="12" name="Rounded Rectangle 17">
            <a:extLst>
              <a:ext uri="{FF2B5EF4-FFF2-40B4-BE49-F238E27FC236}">
                <a16:creationId xmlns:a16="http://schemas.microsoft.com/office/drawing/2014/main" id="{BA92E05D-2C94-4A23-A369-6B4E4D89715C}"/>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a:ln>
                  <a:noFill/>
                </a:ln>
                <a:solidFill>
                  <a:prstClr val="white"/>
                </a:solidFill>
                <a:effectLst/>
                <a:uLnTx/>
                <a:uFillTx/>
                <a:latin typeface="Bahnschrift SemiLight Condensed" panose="020B0502040204020203" pitchFamily="34" charset="0"/>
                <a:ea typeface="+mn-ea"/>
                <a:cs typeface="+mn-cs"/>
              </a:rPr>
              <a:t>18</a:t>
            </a:r>
          </a:p>
        </p:txBody>
      </p:sp>
      <p:sp>
        <p:nvSpPr>
          <p:cNvPr id="13" name="Rounded Rectangle 18">
            <a:extLst>
              <a:ext uri="{FF2B5EF4-FFF2-40B4-BE49-F238E27FC236}">
                <a16:creationId xmlns:a16="http://schemas.microsoft.com/office/drawing/2014/main" id="{137070DE-AF58-47D1-8D05-8A907DDF59C5}"/>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a:ln>
                  <a:noFill/>
                </a:ln>
                <a:solidFill>
                  <a:prstClr val="white"/>
                </a:solidFill>
                <a:effectLst/>
                <a:uLnTx/>
                <a:uFillTx/>
                <a:latin typeface="Bahnschrift SemiLight Condensed" panose="020B0502040204020203" pitchFamily="34" charset="0"/>
                <a:ea typeface="+mn-ea"/>
                <a:cs typeface="+mn-cs"/>
              </a:rPr>
              <a:t>17</a:t>
            </a:r>
          </a:p>
        </p:txBody>
      </p:sp>
      <p:sp>
        <p:nvSpPr>
          <p:cNvPr id="14" name="Rounded Rectangle 19">
            <a:extLst>
              <a:ext uri="{FF2B5EF4-FFF2-40B4-BE49-F238E27FC236}">
                <a16:creationId xmlns:a16="http://schemas.microsoft.com/office/drawing/2014/main" id="{114B4BA7-0BF8-4C37-951E-F4022D82B205}"/>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a:ln>
                  <a:noFill/>
                </a:ln>
                <a:solidFill>
                  <a:prstClr val="white"/>
                </a:solidFill>
                <a:effectLst/>
                <a:uLnTx/>
                <a:uFillTx/>
                <a:latin typeface="Bahnschrift SemiLight Condensed" panose="020B0502040204020203" pitchFamily="34" charset="0"/>
                <a:ea typeface="+mn-ea"/>
                <a:cs typeface="+mn-cs"/>
              </a:rPr>
              <a:t>16</a:t>
            </a:r>
          </a:p>
        </p:txBody>
      </p:sp>
      <p:sp>
        <p:nvSpPr>
          <p:cNvPr id="15" name="Rounded Rectangle 20">
            <a:extLst>
              <a:ext uri="{FF2B5EF4-FFF2-40B4-BE49-F238E27FC236}">
                <a16:creationId xmlns:a16="http://schemas.microsoft.com/office/drawing/2014/main" id="{60422729-1C5C-4600-9C69-EE54251FD3EC}"/>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a:ln>
                  <a:noFill/>
                </a:ln>
                <a:solidFill>
                  <a:prstClr val="white"/>
                </a:solidFill>
                <a:effectLst/>
                <a:uLnTx/>
                <a:uFillTx/>
                <a:latin typeface="Bahnschrift SemiLight Condensed" panose="020B0502040204020203" pitchFamily="34" charset="0"/>
                <a:ea typeface="+mn-ea"/>
                <a:cs typeface="+mn-cs"/>
              </a:rPr>
              <a:t>15</a:t>
            </a:r>
          </a:p>
        </p:txBody>
      </p:sp>
      <p:sp>
        <p:nvSpPr>
          <p:cNvPr id="16" name="Rounded Rectangle 21">
            <a:extLst>
              <a:ext uri="{FF2B5EF4-FFF2-40B4-BE49-F238E27FC236}">
                <a16:creationId xmlns:a16="http://schemas.microsoft.com/office/drawing/2014/main" id="{5F65C41D-69D4-447B-AD82-4F9582CB9C14}"/>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a:ln>
                  <a:noFill/>
                </a:ln>
                <a:solidFill>
                  <a:prstClr val="white"/>
                </a:solidFill>
                <a:effectLst/>
                <a:uLnTx/>
                <a:uFillTx/>
                <a:latin typeface="Bahnschrift SemiLight Condensed" panose="020B0502040204020203" pitchFamily="34" charset="0"/>
                <a:ea typeface="+mn-ea"/>
                <a:cs typeface="+mn-cs"/>
              </a:rPr>
              <a:t>14</a:t>
            </a:r>
          </a:p>
        </p:txBody>
      </p:sp>
      <p:sp>
        <p:nvSpPr>
          <p:cNvPr id="17" name="Rounded Rectangle 22">
            <a:extLst>
              <a:ext uri="{FF2B5EF4-FFF2-40B4-BE49-F238E27FC236}">
                <a16:creationId xmlns:a16="http://schemas.microsoft.com/office/drawing/2014/main" id="{CB895C21-8D2B-4CCC-84DD-D94E52627277}"/>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a:ln>
                  <a:noFill/>
                </a:ln>
                <a:solidFill>
                  <a:prstClr val="white"/>
                </a:solidFill>
                <a:effectLst/>
                <a:uLnTx/>
                <a:uFillTx/>
                <a:latin typeface="Bahnschrift SemiLight Condensed" panose="020B0502040204020203" pitchFamily="34" charset="0"/>
                <a:ea typeface="+mn-ea"/>
                <a:cs typeface="+mn-cs"/>
              </a:rPr>
              <a:t>13</a:t>
            </a:r>
          </a:p>
        </p:txBody>
      </p:sp>
      <p:sp>
        <p:nvSpPr>
          <p:cNvPr id="18" name="Rounded Rectangle 23">
            <a:extLst>
              <a:ext uri="{FF2B5EF4-FFF2-40B4-BE49-F238E27FC236}">
                <a16:creationId xmlns:a16="http://schemas.microsoft.com/office/drawing/2014/main" id="{54B97608-3150-4160-8EA6-DD8621788CD5}"/>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a:ln>
                  <a:noFill/>
                </a:ln>
                <a:solidFill>
                  <a:prstClr val="white"/>
                </a:solidFill>
                <a:effectLst/>
                <a:uLnTx/>
                <a:uFillTx/>
                <a:latin typeface="Bahnschrift SemiLight Condensed" panose="020B0502040204020203" pitchFamily="34" charset="0"/>
                <a:ea typeface="+mn-ea"/>
                <a:cs typeface="+mn-cs"/>
              </a:rPr>
              <a:t>12</a:t>
            </a:r>
          </a:p>
        </p:txBody>
      </p:sp>
      <p:sp>
        <p:nvSpPr>
          <p:cNvPr id="19" name="Rounded Rectangle 24">
            <a:extLst>
              <a:ext uri="{FF2B5EF4-FFF2-40B4-BE49-F238E27FC236}">
                <a16:creationId xmlns:a16="http://schemas.microsoft.com/office/drawing/2014/main" id="{2E75FF17-9208-4523-B1D7-F8B70EB3793C}"/>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a:ln>
                  <a:noFill/>
                </a:ln>
                <a:solidFill>
                  <a:prstClr val="white"/>
                </a:solidFill>
                <a:effectLst/>
                <a:uLnTx/>
                <a:uFillTx/>
                <a:latin typeface="Bahnschrift SemiLight Condensed" panose="020B0502040204020203" pitchFamily="34" charset="0"/>
                <a:ea typeface="+mn-ea"/>
                <a:cs typeface="+mn-cs"/>
              </a:rPr>
              <a:t>11</a:t>
            </a:r>
          </a:p>
        </p:txBody>
      </p:sp>
      <p:sp>
        <p:nvSpPr>
          <p:cNvPr id="20" name="Rounded Rectangle 25">
            <a:extLst>
              <a:ext uri="{FF2B5EF4-FFF2-40B4-BE49-F238E27FC236}">
                <a16:creationId xmlns:a16="http://schemas.microsoft.com/office/drawing/2014/main" id="{FB9E54CE-045E-47E6-B7DF-64E70ED9A3E0}"/>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a:ln>
                  <a:noFill/>
                </a:ln>
                <a:solidFill>
                  <a:prstClr val="white"/>
                </a:solidFill>
                <a:effectLst/>
                <a:uLnTx/>
                <a:uFillTx/>
                <a:latin typeface="Bahnschrift SemiLight Condensed" panose="020B0502040204020203" pitchFamily="34" charset="0"/>
                <a:ea typeface="+mn-ea"/>
                <a:cs typeface="+mn-cs"/>
              </a:rPr>
              <a:t>10</a:t>
            </a:r>
          </a:p>
        </p:txBody>
      </p:sp>
      <p:sp>
        <p:nvSpPr>
          <p:cNvPr id="21" name="Rounded Rectangle 26">
            <a:extLst>
              <a:ext uri="{FF2B5EF4-FFF2-40B4-BE49-F238E27FC236}">
                <a16:creationId xmlns:a16="http://schemas.microsoft.com/office/drawing/2014/main" id="{EF745DEE-8B01-49F4-B084-A64B9929F2F8}"/>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a:ln>
                  <a:noFill/>
                </a:ln>
                <a:solidFill>
                  <a:prstClr val="white"/>
                </a:solidFill>
                <a:effectLst/>
                <a:uLnTx/>
                <a:uFillTx/>
                <a:latin typeface="Bahnschrift SemiLight Condensed" panose="020B0502040204020203" pitchFamily="34" charset="0"/>
                <a:ea typeface="+mn-ea"/>
                <a:cs typeface="+mn-cs"/>
              </a:rPr>
              <a:t>09</a:t>
            </a:r>
          </a:p>
        </p:txBody>
      </p:sp>
      <p:sp>
        <p:nvSpPr>
          <p:cNvPr id="22" name="Rounded Rectangle 27">
            <a:extLst>
              <a:ext uri="{FF2B5EF4-FFF2-40B4-BE49-F238E27FC236}">
                <a16:creationId xmlns:a16="http://schemas.microsoft.com/office/drawing/2014/main" id="{4F1CCD4F-055F-4993-A77E-C562844CB3B1}"/>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a:ln>
                  <a:noFill/>
                </a:ln>
                <a:solidFill>
                  <a:prstClr val="white"/>
                </a:solidFill>
                <a:effectLst/>
                <a:uLnTx/>
                <a:uFillTx/>
                <a:latin typeface="Bahnschrift SemiLight Condensed" panose="020B0502040204020203" pitchFamily="34" charset="0"/>
                <a:ea typeface="+mn-ea"/>
                <a:cs typeface="+mn-cs"/>
              </a:rPr>
              <a:t>08</a:t>
            </a:r>
          </a:p>
        </p:txBody>
      </p:sp>
      <p:sp>
        <p:nvSpPr>
          <p:cNvPr id="23" name="Rounded Rectangle 28">
            <a:extLst>
              <a:ext uri="{FF2B5EF4-FFF2-40B4-BE49-F238E27FC236}">
                <a16:creationId xmlns:a16="http://schemas.microsoft.com/office/drawing/2014/main" id="{54F7101C-94E4-477F-89FD-E793CF5F6E57}"/>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a:ln>
                  <a:noFill/>
                </a:ln>
                <a:solidFill>
                  <a:prstClr val="white"/>
                </a:solidFill>
                <a:effectLst/>
                <a:uLnTx/>
                <a:uFillTx/>
                <a:latin typeface="Bahnschrift SemiLight Condensed" panose="020B0502040204020203" pitchFamily="34" charset="0"/>
                <a:ea typeface="+mn-ea"/>
                <a:cs typeface="+mn-cs"/>
              </a:rPr>
              <a:t>07</a:t>
            </a:r>
          </a:p>
        </p:txBody>
      </p:sp>
      <p:sp>
        <p:nvSpPr>
          <p:cNvPr id="24" name="Rounded Rectangle 29">
            <a:extLst>
              <a:ext uri="{FF2B5EF4-FFF2-40B4-BE49-F238E27FC236}">
                <a16:creationId xmlns:a16="http://schemas.microsoft.com/office/drawing/2014/main" id="{18C94353-D3B8-4BB8-BDAD-B4E747F1FE5E}"/>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a:ln>
                  <a:noFill/>
                </a:ln>
                <a:solidFill>
                  <a:prstClr val="white"/>
                </a:solidFill>
                <a:effectLst/>
                <a:uLnTx/>
                <a:uFillTx/>
                <a:latin typeface="Bahnschrift SemiLight Condensed" panose="020B0502040204020203" pitchFamily="34" charset="0"/>
                <a:ea typeface="+mn-ea"/>
                <a:cs typeface="+mn-cs"/>
              </a:rPr>
              <a:t>06</a:t>
            </a:r>
          </a:p>
        </p:txBody>
      </p:sp>
      <p:sp>
        <p:nvSpPr>
          <p:cNvPr id="25" name="Rounded Rectangle 30">
            <a:extLst>
              <a:ext uri="{FF2B5EF4-FFF2-40B4-BE49-F238E27FC236}">
                <a16:creationId xmlns:a16="http://schemas.microsoft.com/office/drawing/2014/main" id="{87E7F14D-92D6-4098-B38A-AD1F24641CB8}"/>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a:ln>
                  <a:noFill/>
                </a:ln>
                <a:solidFill>
                  <a:prstClr val="white"/>
                </a:solidFill>
                <a:effectLst/>
                <a:uLnTx/>
                <a:uFillTx/>
                <a:latin typeface="Bahnschrift SemiLight Condensed" panose="020B0502040204020203" pitchFamily="34" charset="0"/>
                <a:ea typeface="+mn-ea"/>
                <a:cs typeface="+mn-cs"/>
              </a:rPr>
              <a:t>05</a:t>
            </a:r>
          </a:p>
        </p:txBody>
      </p:sp>
      <p:sp>
        <p:nvSpPr>
          <p:cNvPr id="26" name="Rounded Rectangle 31">
            <a:extLst>
              <a:ext uri="{FF2B5EF4-FFF2-40B4-BE49-F238E27FC236}">
                <a16:creationId xmlns:a16="http://schemas.microsoft.com/office/drawing/2014/main" id="{B80CEF5B-99A9-4C10-9CA5-149A16CAD0A7}"/>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a:ln>
                  <a:noFill/>
                </a:ln>
                <a:solidFill>
                  <a:prstClr val="white"/>
                </a:solidFill>
                <a:effectLst/>
                <a:uLnTx/>
                <a:uFillTx/>
                <a:latin typeface="Bahnschrift SemiLight Condensed" panose="020B0502040204020203" pitchFamily="34" charset="0"/>
                <a:ea typeface="+mn-ea"/>
                <a:cs typeface="+mn-cs"/>
              </a:rPr>
              <a:t>04</a:t>
            </a:r>
          </a:p>
        </p:txBody>
      </p:sp>
      <p:sp>
        <p:nvSpPr>
          <p:cNvPr id="27" name="Rounded Rectangle 32">
            <a:extLst>
              <a:ext uri="{FF2B5EF4-FFF2-40B4-BE49-F238E27FC236}">
                <a16:creationId xmlns:a16="http://schemas.microsoft.com/office/drawing/2014/main" id="{21953BBB-B1D6-4AEB-A0CF-C00256138D60}"/>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a:ln>
                  <a:noFill/>
                </a:ln>
                <a:solidFill>
                  <a:prstClr val="white"/>
                </a:solidFill>
                <a:effectLst/>
                <a:uLnTx/>
                <a:uFillTx/>
                <a:latin typeface="Bahnschrift SemiLight Condensed" panose="020B0502040204020203" pitchFamily="34" charset="0"/>
                <a:ea typeface="+mn-ea"/>
                <a:cs typeface="+mn-cs"/>
              </a:rPr>
              <a:t>03</a:t>
            </a:r>
          </a:p>
        </p:txBody>
      </p:sp>
      <p:sp>
        <p:nvSpPr>
          <p:cNvPr id="28" name="Rounded Rectangle 33">
            <a:extLst>
              <a:ext uri="{FF2B5EF4-FFF2-40B4-BE49-F238E27FC236}">
                <a16:creationId xmlns:a16="http://schemas.microsoft.com/office/drawing/2014/main" id="{993A7A74-BC4D-4A6D-AFB4-99306F03CFC0}"/>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a:ln>
                  <a:noFill/>
                </a:ln>
                <a:solidFill>
                  <a:prstClr val="white"/>
                </a:solidFill>
                <a:effectLst/>
                <a:uLnTx/>
                <a:uFillTx/>
                <a:latin typeface="Bahnschrift SemiLight Condensed" panose="020B0502040204020203" pitchFamily="34" charset="0"/>
                <a:ea typeface="+mn-ea"/>
                <a:cs typeface="+mn-cs"/>
              </a:rPr>
              <a:t>02</a:t>
            </a:r>
          </a:p>
        </p:txBody>
      </p:sp>
      <p:sp>
        <p:nvSpPr>
          <p:cNvPr id="29" name="Rounded Rectangle 34">
            <a:extLst>
              <a:ext uri="{FF2B5EF4-FFF2-40B4-BE49-F238E27FC236}">
                <a16:creationId xmlns:a16="http://schemas.microsoft.com/office/drawing/2014/main" id="{C424A3FA-A96C-4581-A7DA-142AEE519A91}"/>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a:ln>
                  <a:noFill/>
                </a:ln>
                <a:solidFill>
                  <a:prstClr val="white"/>
                </a:solidFill>
                <a:effectLst/>
                <a:uLnTx/>
                <a:uFillTx/>
                <a:latin typeface="Bahnschrift SemiLight Condensed" panose="020B0502040204020203" pitchFamily="34" charset="0"/>
                <a:ea typeface="+mn-ea"/>
                <a:cs typeface="+mn-cs"/>
              </a:rPr>
              <a:t>01</a:t>
            </a:r>
          </a:p>
        </p:txBody>
      </p:sp>
      <p:sp>
        <p:nvSpPr>
          <p:cNvPr id="30" name="Rounded Rectangle 35">
            <a:extLst>
              <a:ext uri="{FF2B5EF4-FFF2-40B4-BE49-F238E27FC236}">
                <a16:creationId xmlns:a16="http://schemas.microsoft.com/office/drawing/2014/main" id="{1C7088CB-5910-43DC-9375-D376BF97B4D4}"/>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dirty="0">
                <a:ln>
                  <a:noFill/>
                </a:ln>
                <a:solidFill>
                  <a:prstClr val="white"/>
                </a:solidFill>
                <a:effectLst/>
                <a:uLnTx/>
                <a:uFillTx/>
                <a:latin typeface="Bahnschrift SemiLight Condensed" panose="020B0502040204020203" pitchFamily="34" charset="0"/>
                <a:ea typeface="+mn-ea"/>
                <a:cs typeface="+mn-cs"/>
              </a:rPr>
              <a:t>00</a:t>
            </a:r>
          </a:p>
        </p:txBody>
      </p:sp>
      <p:pic>
        <p:nvPicPr>
          <p:cNvPr id="36" name="图片 18">
            <a:extLst>
              <a:ext uri="{FF2B5EF4-FFF2-40B4-BE49-F238E27FC236}">
                <a16:creationId xmlns:a16="http://schemas.microsoft.com/office/drawing/2014/main" id="{543444B2-872D-4D01-9FB5-F6E0C59FE87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2038" y="-510320"/>
            <a:ext cx="1997964" cy="2157801"/>
          </a:xfrm>
          <a:prstGeom prst="rect">
            <a:avLst/>
          </a:prstGeom>
        </p:spPr>
      </p:pic>
      <p:pic>
        <p:nvPicPr>
          <p:cNvPr id="38" name="图片 20">
            <a:extLst>
              <a:ext uri="{FF2B5EF4-FFF2-40B4-BE49-F238E27FC236}">
                <a16:creationId xmlns:a16="http://schemas.microsoft.com/office/drawing/2014/main" id="{B34AE89F-A01E-4F3B-8EC6-59907DA633A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09309" y="-2221"/>
            <a:ext cx="1480487" cy="1888642"/>
          </a:xfrm>
          <a:prstGeom prst="rect">
            <a:avLst/>
          </a:prstGeom>
        </p:spPr>
      </p:pic>
      <p:sp>
        <p:nvSpPr>
          <p:cNvPr id="41" name="Rectangle 40">
            <a:extLst>
              <a:ext uri="{FF2B5EF4-FFF2-40B4-BE49-F238E27FC236}">
                <a16:creationId xmlns:a16="http://schemas.microsoft.com/office/drawing/2014/main" id="{E030A01D-8822-212F-32AC-1AEB96B90335}"/>
              </a:ext>
            </a:extLst>
          </p:cNvPr>
          <p:cNvSpPr/>
          <p:nvPr/>
        </p:nvSpPr>
        <p:spPr>
          <a:xfrm>
            <a:off x="1424545" y="3501921"/>
            <a:ext cx="4906798" cy="770816"/>
          </a:xfrm>
          <a:prstGeom prst="rect">
            <a:avLst/>
          </a:prstGeom>
          <a:solidFill>
            <a:sysClr val="window" lastClr="FFFFFF"/>
          </a:solidFill>
          <a:ln w="28575" cap="flat" cmpd="sng" algn="ctr">
            <a:noFill/>
            <a:prstDash val="solid"/>
            <a:miter lim="800000"/>
          </a:ln>
          <a:effectLst/>
        </p:spPr>
        <p:txBody>
          <a:bodyPr rtlCol="0" anchor="ctr"/>
          <a:lstStyle/>
          <a:p>
            <a:pPr lvl="0">
              <a:defRPr/>
            </a:pPr>
            <a:r>
              <a:rPr kumimoji="0" lang="vi-VN"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A</a:t>
            </a:r>
            <a:r>
              <a:rPr kumimoji="0" lang="vi-VN" sz="3200" b="0" i="0" u="none" strike="noStrike" kern="0" cap="none" spc="0" normalizeH="0" baseline="0" noProof="0">
                <a:ln>
                  <a:noFill/>
                </a:ln>
                <a:solidFill>
                  <a:prstClr val="black"/>
                </a:solidFill>
                <a:effectLst/>
                <a:uLnTx/>
                <a:uFillTx/>
                <a:latin typeface="Arial" panose="020B0604020202020204" pitchFamily="34" charset="0"/>
                <a:ea typeface="+mn-ea"/>
                <a:cs typeface="+mn-cs"/>
              </a:rPr>
              <a:t>. </a:t>
            </a:r>
            <a:r>
              <a:rPr lang="vi-VN" sz="3200">
                <a:solidFill>
                  <a:srgbClr val="000000"/>
                </a:solidFill>
                <a:latin typeface="Times New Roman" panose="02020603050405020304" pitchFamily="18" charset="0"/>
                <a:cs typeface="Times New Roman" panose="02020603050405020304" pitchFamily="18" charset="0"/>
              </a:rPr>
              <a:t>19/5/1940.</a:t>
            </a:r>
            <a:endParaRPr kumimoji="0" lang="vi-VN"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2" name="Rectangle 41">
            <a:extLst>
              <a:ext uri="{FF2B5EF4-FFF2-40B4-BE49-F238E27FC236}">
                <a16:creationId xmlns:a16="http://schemas.microsoft.com/office/drawing/2014/main" id="{951B94A5-86DA-8ECF-FD3C-3DD192F32B8D}"/>
              </a:ext>
            </a:extLst>
          </p:cNvPr>
          <p:cNvSpPr/>
          <p:nvPr/>
        </p:nvSpPr>
        <p:spPr>
          <a:xfrm>
            <a:off x="6444940" y="3506110"/>
            <a:ext cx="4906798" cy="770816"/>
          </a:xfrm>
          <a:prstGeom prst="rect">
            <a:avLst/>
          </a:prstGeom>
          <a:solidFill>
            <a:sysClr val="window" lastClr="FFFFFF"/>
          </a:solidFill>
          <a:ln w="28575" cap="flat" cmpd="sng" algn="ctr">
            <a:noFill/>
            <a:prstDash val="solid"/>
            <a:miter lim="800000"/>
          </a:ln>
          <a:effectLst/>
        </p:spPr>
        <p:txBody>
          <a:bodyPr rtlCol="0" anchor="ctr"/>
          <a:lstStyle/>
          <a:p>
            <a:pPr lvl="0">
              <a:defRPr/>
            </a:pPr>
            <a:r>
              <a:rPr kumimoji="0" lang="vi-VN"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B</a:t>
            </a:r>
            <a:r>
              <a:rPr kumimoji="0" lang="vi-VN" sz="3200" b="0" i="0" u="none" strike="noStrike" kern="0" cap="none" spc="0" normalizeH="0" baseline="0" noProof="0">
                <a:ln>
                  <a:noFill/>
                </a:ln>
                <a:solidFill>
                  <a:prstClr val="black"/>
                </a:solidFill>
                <a:effectLst/>
                <a:uLnTx/>
                <a:uFillTx/>
                <a:latin typeface="Arial" panose="020B0604020202020204" pitchFamily="34" charset="0"/>
                <a:ea typeface="+mn-ea"/>
                <a:cs typeface="+mn-cs"/>
              </a:rPr>
              <a:t>. </a:t>
            </a:r>
            <a:r>
              <a:rPr lang="vi-VN" sz="3200">
                <a:solidFill>
                  <a:srgbClr val="000000"/>
                </a:solidFill>
                <a:latin typeface="Times New Roman" panose="02020603050405020304" pitchFamily="18" charset="0"/>
                <a:cs typeface="Times New Roman" panose="02020603050405020304" pitchFamily="18" charset="0"/>
              </a:rPr>
              <a:t>19/5/1941.</a:t>
            </a:r>
            <a:endParaRPr kumimoji="0" lang="vi-VN"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3" name="Rectangle 42">
            <a:extLst>
              <a:ext uri="{FF2B5EF4-FFF2-40B4-BE49-F238E27FC236}">
                <a16:creationId xmlns:a16="http://schemas.microsoft.com/office/drawing/2014/main" id="{91641B8F-A26B-5A21-719F-5C814F28E60E}"/>
              </a:ext>
            </a:extLst>
          </p:cNvPr>
          <p:cNvSpPr/>
          <p:nvPr/>
        </p:nvSpPr>
        <p:spPr>
          <a:xfrm>
            <a:off x="1424545" y="4391093"/>
            <a:ext cx="4906798" cy="770816"/>
          </a:xfrm>
          <a:prstGeom prst="rect">
            <a:avLst/>
          </a:prstGeom>
          <a:solidFill>
            <a:sysClr val="window" lastClr="FFFFFF"/>
          </a:solidFill>
          <a:ln w="28575" cap="flat" cmpd="sng" algn="ctr">
            <a:noFill/>
            <a:prstDash val="solid"/>
            <a:miter lim="800000"/>
          </a:ln>
          <a:effectLst/>
        </p:spPr>
        <p:txBody>
          <a:bodyPr rtlCol="0" anchor="ctr"/>
          <a:lstStyle/>
          <a:p>
            <a:pPr lvl="0">
              <a:defRPr/>
            </a:pPr>
            <a:r>
              <a:rPr kumimoji="0" lang="vi-VN"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C</a:t>
            </a:r>
            <a:r>
              <a:rPr kumimoji="0" lang="vi-VN" sz="3200" b="0" i="0" u="none" strike="noStrike" kern="0" cap="none" spc="0" normalizeH="0" baseline="0" noProof="0">
                <a:ln>
                  <a:noFill/>
                </a:ln>
                <a:solidFill>
                  <a:prstClr val="black"/>
                </a:solidFill>
                <a:effectLst/>
                <a:uLnTx/>
                <a:uFillTx/>
                <a:latin typeface="Arial" panose="020B0604020202020204" pitchFamily="34" charset="0"/>
                <a:ea typeface="+mn-ea"/>
                <a:cs typeface="+mn-cs"/>
              </a:rPr>
              <a:t>. </a:t>
            </a:r>
            <a:r>
              <a:rPr lang="vi-VN" sz="3200">
                <a:solidFill>
                  <a:srgbClr val="000000"/>
                </a:solidFill>
                <a:latin typeface="Times New Roman" panose="02020603050405020304" pitchFamily="18" charset="0"/>
                <a:cs typeface="Times New Roman" panose="02020603050405020304" pitchFamily="18" charset="0"/>
              </a:rPr>
              <a:t>19/5/194</a:t>
            </a:r>
            <a:r>
              <a:rPr lang="en-US" sz="3200">
                <a:solidFill>
                  <a:srgbClr val="000000"/>
                </a:solidFill>
                <a:latin typeface="Times New Roman" panose="02020603050405020304" pitchFamily="18" charset="0"/>
                <a:cs typeface="Times New Roman" panose="02020603050405020304" pitchFamily="18" charset="0"/>
              </a:rPr>
              <a:t>2</a:t>
            </a:r>
            <a:endParaRPr kumimoji="0" lang="vi-VN"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4" name="Rectangle 43">
            <a:extLst>
              <a:ext uri="{FF2B5EF4-FFF2-40B4-BE49-F238E27FC236}">
                <a16:creationId xmlns:a16="http://schemas.microsoft.com/office/drawing/2014/main" id="{ABFAFDE8-8F78-0B8F-EA86-2117FF3761F2}"/>
              </a:ext>
            </a:extLst>
          </p:cNvPr>
          <p:cNvSpPr/>
          <p:nvPr/>
        </p:nvSpPr>
        <p:spPr>
          <a:xfrm>
            <a:off x="6444940" y="4395282"/>
            <a:ext cx="4906798" cy="770816"/>
          </a:xfrm>
          <a:prstGeom prst="rect">
            <a:avLst/>
          </a:prstGeom>
          <a:solidFill>
            <a:sysClr val="window" lastClr="FFFFFF"/>
          </a:solidFill>
          <a:ln w="28575" cap="flat" cmpd="sng" algn="ctr">
            <a:noFill/>
            <a:prstDash val="solid"/>
            <a:miter lim="800000"/>
          </a:ln>
          <a:effectLst/>
        </p:spPr>
        <p:txBody>
          <a:bodyPr rtlCol="0" anchor="ctr"/>
          <a:lstStyle/>
          <a:p>
            <a:pPr lvl="0">
              <a:defRPr/>
            </a:pPr>
            <a:r>
              <a:rPr kumimoji="0" lang="vi-VN"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D</a:t>
            </a:r>
            <a:r>
              <a:rPr kumimoji="0" lang="vi-VN" sz="3200" b="0" i="0" u="none" strike="noStrike" kern="0" cap="none" spc="0" normalizeH="0" baseline="0" noProof="0">
                <a:ln>
                  <a:noFill/>
                </a:ln>
                <a:solidFill>
                  <a:prstClr val="black"/>
                </a:solidFill>
                <a:effectLst/>
                <a:uLnTx/>
                <a:uFillTx/>
                <a:latin typeface="Arial" panose="020B0604020202020204" pitchFamily="34" charset="0"/>
                <a:ea typeface="+mn-ea"/>
                <a:cs typeface="+mn-cs"/>
              </a:rPr>
              <a:t>. </a:t>
            </a:r>
            <a:r>
              <a:rPr lang="vi-VN" sz="3200">
                <a:solidFill>
                  <a:srgbClr val="000000"/>
                </a:solidFill>
                <a:latin typeface="Times New Roman" panose="02020603050405020304" pitchFamily="18" charset="0"/>
                <a:cs typeface="Times New Roman" panose="02020603050405020304" pitchFamily="18" charset="0"/>
              </a:rPr>
              <a:t>19/5/194</a:t>
            </a:r>
            <a:r>
              <a:rPr lang="en-US" sz="3200">
                <a:solidFill>
                  <a:srgbClr val="000000"/>
                </a:solidFill>
                <a:latin typeface="Times New Roman" panose="02020603050405020304" pitchFamily="18" charset="0"/>
                <a:cs typeface="Times New Roman" panose="02020603050405020304" pitchFamily="18" charset="0"/>
              </a:rPr>
              <a:t>3</a:t>
            </a:r>
            <a:endParaRPr kumimoji="0" lang="vi-VN"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45" name="Picture 44">
            <a:extLst>
              <a:ext uri="{FF2B5EF4-FFF2-40B4-BE49-F238E27FC236}">
                <a16:creationId xmlns:a16="http://schemas.microsoft.com/office/drawing/2014/main" id="{604CFCF6-C94F-AD9C-B1E5-3162FDBAE4C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525621" y="3527396"/>
            <a:ext cx="805722" cy="708059"/>
          </a:xfrm>
          <a:prstGeom prst="rect">
            <a:avLst/>
          </a:prstGeom>
        </p:spPr>
      </p:pic>
      <p:pic>
        <p:nvPicPr>
          <p:cNvPr id="46" name="Picture 45">
            <a:extLst>
              <a:ext uri="{FF2B5EF4-FFF2-40B4-BE49-F238E27FC236}">
                <a16:creationId xmlns:a16="http://schemas.microsoft.com/office/drawing/2014/main" id="{8A284E51-5119-1C62-AE16-4FECE2C533E2}"/>
              </a:ext>
            </a:extLst>
          </p:cNvPr>
          <p:cNvPicPr>
            <a:picLocks noChangeAspect="1"/>
          </p:cNvPicPr>
          <p:nvPr/>
        </p:nvPicPr>
        <p:blipFill rotWithShape="1">
          <a:blip r:embed="rId12" cstate="print">
            <a:duotone>
              <a:prstClr val="black"/>
              <a:srgbClr val="ED7D31">
                <a:tint val="45000"/>
                <a:satMod val="400000"/>
              </a:srgbClr>
            </a:duotone>
            <a:extLst>
              <a:ext uri="{28A0092B-C50C-407E-A947-70E740481C1C}">
                <a14:useLocalDpi xmlns:a14="http://schemas.microsoft.com/office/drawing/2010/main" val="0"/>
              </a:ext>
            </a:extLst>
          </a:blip>
          <a:srcRect r="3472"/>
          <a:stretch/>
        </p:blipFill>
        <p:spPr>
          <a:xfrm>
            <a:off x="5526807" y="4424457"/>
            <a:ext cx="804536" cy="704088"/>
          </a:xfrm>
          <a:prstGeom prst="rect">
            <a:avLst/>
          </a:prstGeom>
        </p:spPr>
      </p:pic>
      <p:pic>
        <p:nvPicPr>
          <p:cNvPr id="47" name="Picture 46">
            <a:extLst>
              <a:ext uri="{FF2B5EF4-FFF2-40B4-BE49-F238E27FC236}">
                <a16:creationId xmlns:a16="http://schemas.microsoft.com/office/drawing/2014/main" id="{48DF2E27-D1B7-7630-B186-CEAF5F7E0B4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546996" y="4436054"/>
            <a:ext cx="804742" cy="707197"/>
          </a:xfrm>
          <a:prstGeom prst="rect">
            <a:avLst/>
          </a:prstGeom>
        </p:spPr>
      </p:pic>
      <p:pic>
        <p:nvPicPr>
          <p:cNvPr id="48" name="Picture 47">
            <a:extLst>
              <a:ext uri="{FF2B5EF4-FFF2-40B4-BE49-F238E27FC236}">
                <a16:creationId xmlns:a16="http://schemas.microsoft.com/office/drawing/2014/main" id="{8A01F751-938C-770B-C0F1-3C5F06D9A87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546996" y="3579068"/>
            <a:ext cx="804742" cy="643793"/>
          </a:xfrm>
          <a:prstGeom prst="rect">
            <a:avLst/>
          </a:prstGeom>
        </p:spPr>
      </p:pic>
      <p:pic>
        <p:nvPicPr>
          <p:cNvPr id="2" name="Picture 1">
            <a:extLst>
              <a:ext uri="{FF2B5EF4-FFF2-40B4-BE49-F238E27FC236}">
                <a16:creationId xmlns:a16="http://schemas.microsoft.com/office/drawing/2014/main" id="{8C7D08FC-F084-73C2-B33C-57B822E26DB2}"/>
              </a:ext>
            </a:extLst>
          </p:cNvPr>
          <p:cNvPicPr>
            <a:picLocks noChangeAspect="1"/>
          </p:cNvPicPr>
          <p:nvPr/>
        </p:nvPicPr>
        <p:blipFill>
          <a:blip r:embed="rId14"/>
          <a:stretch>
            <a:fillRect/>
          </a:stretch>
        </p:blipFill>
        <p:spPr>
          <a:xfrm>
            <a:off x="1104110" y="7034217"/>
            <a:ext cx="9431329" cy="1981372"/>
          </a:xfrm>
          <a:prstGeom prst="rect">
            <a:avLst/>
          </a:prstGeom>
        </p:spPr>
      </p:pic>
    </p:spTree>
    <p:extLst>
      <p:ext uri="{BB962C8B-B14F-4D97-AF65-F5344CB8AC3E}">
        <p14:creationId xmlns:p14="http://schemas.microsoft.com/office/powerpoint/2010/main" val="39821234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26" presetClass="entr" presetSubtype="0"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down)">
                                      <p:cBhvr>
                                        <p:cTn id="12" dur="435">
                                          <p:stCondLst>
                                            <p:cond delay="0"/>
                                          </p:stCondLst>
                                        </p:cTn>
                                        <p:tgtEl>
                                          <p:spTgt spid="36"/>
                                        </p:tgtEl>
                                      </p:cBhvr>
                                    </p:animEffect>
                                    <p:anim calcmode="lin" valueType="num">
                                      <p:cBhvr>
                                        <p:cTn id="13" dur="1367"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14" dur="498"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15" dur="498" tmFilter="0, 0; 0.125,0.2665; 0.25,0.4; 0.375,0.465; 0.5,0.5;  0.625,0.535; 0.75,0.6; 0.875,0.7335; 1,1">
                                          <p:stCondLst>
                                            <p:cond delay="498"/>
                                          </p:stCondLst>
                                        </p:cTn>
                                        <p:tgtEl>
                                          <p:spTgt spid="36"/>
                                        </p:tgtEl>
                                        <p:attrNameLst>
                                          <p:attrName>ppt_y</p:attrName>
                                        </p:attrNameLst>
                                      </p:cBhvr>
                                      <p:tavLst>
                                        <p:tav tm="0" fmla="#ppt_y-sin(pi*$)/9">
                                          <p:val>
                                            <p:fltVal val="0"/>
                                          </p:val>
                                        </p:tav>
                                        <p:tav tm="100000">
                                          <p:val>
                                            <p:fltVal val="1"/>
                                          </p:val>
                                        </p:tav>
                                      </p:tavLst>
                                    </p:anim>
                                    <p:anim calcmode="lin" valueType="num">
                                      <p:cBhvr>
                                        <p:cTn id="16" dur="249" tmFilter="0, 0; 0.125,0.2665; 0.25,0.4; 0.375,0.465; 0.5,0.5;  0.625,0.535; 0.75,0.6; 0.875,0.7335; 1,1">
                                          <p:stCondLst>
                                            <p:cond delay="993"/>
                                          </p:stCondLst>
                                        </p:cTn>
                                        <p:tgtEl>
                                          <p:spTgt spid="36"/>
                                        </p:tgtEl>
                                        <p:attrNameLst>
                                          <p:attrName>ppt_y</p:attrName>
                                        </p:attrNameLst>
                                      </p:cBhvr>
                                      <p:tavLst>
                                        <p:tav tm="0" fmla="#ppt_y-sin(pi*$)/27">
                                          <p:val>
                                            <p:fltVal val="0"/>
                                          </p:val>
                                        </p:tav>
                                        <p:tav tm="100000">
                                          <p:val>
                                            <p:fltVal val="1"/>
                                          </p:val>
                                        </p:tav>
                                      </p:tavLst>
                                    </p:anim>
                                    <p:anim calcmode="lin" valueType="num">
                                      <p:cBhvr>
                                        <p:cTn id="17" dur="123" tmFilter="0, 0; 0.125,0.2665; 0.25,0.4; 0.375,0.465; 0.5,0.5;  0.625,0.535; 0.75,0.6; 0.875,0.7335; 1,1">
                                          <p:stCondLst>
                                            <p:cond delay="1242"/>
                                          </p:stCondLst>
                                        </p:cTn>
                                        <p:tgtEl>
                                          <p:spTgt spid="36"/>
                                        </p:tgtEl>
                                        <p:attrNameLst>
                                          <p:attrName>ppt_y</p:attrName>
                                        </p:attrNameLst>
                                      </p:cBhvr>
                                      <p:tavLst>
                                        <p:tav tm="0" fmla="#ppt_y-sin(pi*$)/81">
                                          <p:val>
                                            <p:fltVal val="0"/>
                                          </p:val>
                                        </p:tav>
                                        <p:tav tm="100000">
                                          <p:val>
                                            <p:fltVal val="1"/>
                                          </p:val>
                                        </p:tav>
                                      </p:tavLst>
                                    </p:anim>
                                    <p:animScale>
                                      <p:cBhvr>
                                        <p:cTn id="18" dur="20">
                                          <p:stCondLst>
                                            <p:cond delay="487"/>
                                          </p:stCondLst>
                                        </p:cTn>
                                        <p:tgtEl>
                                          <p:spTgt spid="36"/>
                                        </p:tgtEl>
                                      </p:cBhvr>
                                      <p:to x="100000" y="60000"/>
                                    </p:animScale>
                                    <p:animScale>
                                      <p:cBhvr>
                                        <p:cTn id="19" dur="124" decel="50000">
                                          <p:stCondLst>
                                            <p:cond delay="507"/>
                                          </p:stCondLst>
                                        </p:cTn>
                                        <p:tgtEl>
                                          <p:spTgt spid="36"/>
                                        </p:tgtEl>
                                      </p:cBhvr>
                                      <p:to x="100000" y="100000"/>
                                    </p:animScale>
                                    <p:animScale>
                                      <p:cBhvr>
                                        <p:cTn id="20" dur="20">
                                          <p:stCondLst>
                                            <p:cond delay="984"/>
                                          </p:stCondLst>
                                        </p:cTn>
                                        <p:tgtEl>
                                          <p:spTgt spid="36"/>
                                        </p:tgtEl>
                                      </p:cBhvr>
                                      <p:to x="100000" y="80000"/>
                                    </p:animScale>
                                    <p:animScale>
                                      <p:cBhvr>
                                        <p:cTn id="21" dur="124" decel="50000">
                                          <p:stCondLst>
                                            <p:cond delay="1004"/>
                                          </p:stCondLst>
                                        </p:cTn>
                                        <p:tgtEl>
                                          <p:spTgt spid="36"/>
                                        </p:tgtEl>
                                      </p:cBhvr>
                                      <p:to x="100000" y="100000"/>
                                    </p:animScale>
                                    <p:animScale>
                                      <p:cBhvr>
                                        <p:cTn id="22" dur="20">
                                          <p:stCondLst>
                                            <p:cond delay="1231"/>
                                          </p:stCondLst>
                                        </p:cTn>
                                        <p:tgtEl>
                                          <p:spTgt spid="36"/>
                                        </p:tgtEl>
                                      </p:cBhvr>
                                      <p:to x="100000" y="90000"/>
                                    </p:animScale>
                                    <p:animScale>
                                      <p:cBhvr>
                                        <p:cTn id="23" dur="124" decel="50000">
                                          <p:stCondLst>
                                            <p:cond delay="1251"/>
                                          </p:stCondLst>
                                        </p:cTn>
                                        <p:tgtEl>
                                          <p:spTgt spid="36"/>
                                        </p:tgtEl>
                                      </p:cBhvr>
                                      <p:to x="100000" y="100000"/>
                                    </p:animScale>
                                    <p:animScale>
                                      <p:cBhvr>
                                        <p:cTn id="24" dur="20">
                                          <p:stCondLst>
                                            <p:cond delay="1356"/>
                                          </p:stCondLst>
                                        </p:cTn>
                                        <p:tgtEl>
                                          <p:spTgt spid="36"/>
                                        </p:tgtEl>
                                      </p:cBhvr>
                                      <p:to x="100000" y="95000"/>
                                    </p:animScale>
                                    <p:animScale>
                                      <p:cBhvr>
                                        <p:cTn id="25" dur="124" decel="50000">
                                          <p:stCondLst>
                                            <p:cond delay="1376"/>
                                          </p:stCondLst>
                                        </p:cTn>
                                        <p:tgtEl>
                                          <p:spTgt spid="36"/>
                                        </p:tgtEl>
                                      </p:cBhvr>
                                      <p:to x="100000" y="100000"/>
                                    </p:animScale>
                                  </p:childTnLst>
                                </p:cTn>
                              </p:par>
                              <p:par>
                                <p:cTn id="26" presetID="42" presetClass="entr" presetSubtype="0" fill="hold" nodeType="with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1000"/>
                                        <p:tgtEl>
                                          <p:spTgt spid="38"/>
                                        </p:tgtEl>
                                      </p:cBhvr>
                                    </p:animEffect>
                                    <p:anim calcmode="lin" valueType="num">
                                      <p:cBhvr>
                                        <p:cTn id="29" dur="1000" fill="hold"/>
                                        <p:tgtEl>
                                          <p:spTgt spid="38"/>
                                        </p:tgtEl>
                                        <p:attrNameLst>
                                          <p:attrName>ppt_x</p:attrName>
                                        </p:attrNameLst>
                                      </p:cBhvr>
                                      <p:tavLst>
                                        <p:tav tm="0">
                                          <p:val>
                                            <p:strVal val="#ppt_x"/>
                                          </p:val>
                                        </p:tav>
                                        <p:tav tm="100000">
                                          <p:val>
                                            <p:strVal val="#ppt_x"/>
                                          </p:val>
                                        </p:tav>
                                      </p:tavLst>
                                    </p:anim>
                                    <p:anim calcmode="lin" valueType="num">
                                      <p:cBhvr>
                                        <p:cTn id="30"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1" presetClass="entr" presetSubtype="0" fill="hold" grpId="0" nodeType="clickEffect">
                                  <p:stCondLst>
                                    <p:cond delay="0"/>
                                  </p:stCondLst>
                                  <p:childTnLst>
                                    <p:set>
                                      <p:cBhvr>
                                        <p:cTn id="34" dur="1000">
                                          <p:stCondLst>
                                            <p:cond delay="0"/>
                                          </p:stCondLst>
                                        </p:cTn>
                                        <p:tgtEl>
                                          <p:spTgt spid="10"/>
                                        </p:tgtEl>
                                        <p:attrNameLst>
                                          <p:attrName>style.visibility</p:attrName>
                                        </p:attrNameLst>
                                      </p:cBhvr>
                                      <p:to>
                                        <p:strVal val="visible"/>
                                      </p:to>
                                    </p:set>
                                  </p:childTnLst>
                                </p:cTn>
                              </p:par>
                            </p:childTnLst>
                          </p:cTn>
                        </p:par>
                        <p:par>
                          <p:cTn id="35" fill="hold">
                            <p:stCondLst>
                              <p:cond delay="1000"/>
                            </p:stCondLst>
                            <p:childTnLst>
                              <p:par>
                                <p:cTn id="36" presetID="11" presetClass="entr" presetSubtype="0" fill="hold" grpId="0" nodeType="afterEffect">
                                  <p:stCondLst>
                                    <p:cond delay="0"/>
                                  </p:stCondLst>
                                  <p:childTnLst>
                                    <p:set>
                                      <p:cBhvr>
                                        <p:cTn id="37" dur="1000">
                                          <p:stCondLst>
                                            <p:cond delay="0"/>
                                          </p:stCondLst>
                                        </p:cTn>
                                        <p:tgtEl>
                                          <p:spTgt spid="11"/>
                                        </p:tgtEl>
                                        <p:attrNameLst>
                                          <p:attrName>style.visibility</p:attrName>
                                        </p:attrNameLst>
                                      </p:cBhvr>
                                      <p:to>
                                        <p:strVal val="visible"/>
                                      </p:to>
                                    </p:set>
                                  </p:childTnLst>
                                </p:cTn>
                              </p:par>
                            </p:childTnLst>
                          </p:cTn>
                        </p:par>
                        <p:par>
                          <p:cTn id="38" fill="hold">
                            <p:stCondLst>
                              <p:cond delay="2000"/>
                            </p:stCondLst>
                            <p:childTnLst>
                              <p:par>
                                <p:cTn id="39" presetID="11" presetClass="entr" presetSubtype="0" fill="hold" grpId="0" nodeType="afterEffect">
                                  <p:stCondLst>
                                    <p:cond delay="0"/>
                                  </p:stCondLst>
                                  <p:childTnLst>
                                    <p:set>
                                      <p:cBhvr>
                                        <p:cTn id="40" dur="1000">
                                          <p:stCondLst>
                                            <p:cond delay="0"/>
                                          </p:stCondLst>
                                        </p:cTn>
                                        <p:tgtEl>
                                          <p:spTgt spid="12"/>
                                        </p:tgtEl>
                                        <p:attrNameLst>
                                          <p:attrName>style.visibility</p:attrName>
                                        </p:attrNameLst>
                                      </p:cBhvr>
                                      <p:to>
                                        <p:strVal val="visible"/>
                                      </p:to>
                                    </p:set>
                                  </p:childTnLst>
                                </p:cTn>
                              </p:par>
                            </p:childTnLst>
                          </p:cTn>
                        </p:par>
                        <p:par>
                          <p:cTn id="41" fill="hold">
                            <p:stCondLst>
                              <p:cond delay="3000"/>
                            </p:stCondLst>
                            <p:childTnLst>
                              <p:par>
                                <p:cTn id="42" presetID="11" presetClass="entr" presetSubtype="0" fill="hold" grpId="0" nodeType="afterEffect">
                                  <p:stCondLst>
                                    <p:cond delay="0"/>
                                  </p:stCondLst>
                                  <p:childTnLst>
                                    <p:set>
                                      <p:cBhvr>
                                        <p:cTn id="43" dur="1000">
                                          <p:stCondLst>
                                            <p:cond delay="0"/>
                                          </p:stCondLst>
                                        </p:cTn>
                                        <p:tgtEl>
                                          <p:spTgt spid="13"/>
                                        </p:tgtEl>
                                        <p:attrNameLst>
                                          <p:attrName>style.visibility</p:attrName>
                                        </p:attrNameLst>
                                      </p:cBhvr>
                                      <p:to>
                                        <p:strVal val="visible"/>
                                      </p:to>
                                    </p:set>
                                  </p:childTnLst>
                                </p:cTn>
                              </p:par>
                            </p:childTnLst>
                          </p:cTn>
                        </p:par>
                        <p:par>
                          <p:cTn id="44" fill="hold">
                            <p:stCondLst>
                              <p:cond delay="4000"/>
                            </p:stCondLst>
                            <p:childTnLst>
                              <p:par>
                                <p:cTn id="45" presetID="11" presetClass="entr" presetSubtype="0" fill="hold" grpId="0" nodeType="afterEffect">
                                  <p:stCondLst>
                                    <p:cond delay="0"/>
                                  </p:stCondLst>
                                  <p:childTnLst>
                                    <p:set>
                                      <p:cBhvr>
                                        <p:cTn id="46" dur="1000">
                                          <p:stCondLst>
                                            <p:cond delay="0"/>
                                          </p:stCondLst>
                                        </p:cTn>
                                        <p:tgtEl>
                                          <p:spTgt spid="14"/>
                                        </p:tgtEl>
                                        <p:attrNameLst>
                                          <p:attrName>style.visibility</p:attrName>
                                        </p:attrNameLst>
                                      </p:cBhvr>
                                      <p:to>
                                        <p:strVal val="visible"/>
                                      </p:to>
                                    </p:set>
                                  </p:childTnLst>
                                </p:cTn>
                              </p:par>
                            </p:childTnLst>
                          </p:cTn>
                        </p:par>
                        <p:par>
                          <p:cTn id="47" fill="hold">
                            <p:stCondLst>
                              <p:cond delay="5000"/>
                            </p:stCondLst>
                            <p:childTnLst>
                              <p:par>
                                <p:cTn id="48" presetID="11" presetClass="entr" presetSubtype="0" fill="hold" grpId="0" nodeType="afterEffect">
                                  <p:stCondLst>
                                    <p:cond delay="0"/>
                                  </p:stCondLst>
                                  <p:childTnLst>
                                    <p:set>
                                      <p:cBhvr>
                                        <p:cTn id="49" dur="1000">
                                          <p:stCondLst>
                                            <p:cond delay="0"/>
                                          </p:stCondLst>
                                        </p:cTn>
                                        <p:tgtEl>
                                          <p:spTgt spid="15"/>
                                        </p:tgtEl>
                                        <p:attrNameLst>
                                          <p:attrName>style.visibility</p:attrName>
                                        </p:attrNameLst>
                                      </p:cBhvr>
                                      <p:to>
                                        <p:strVal val="visible"/>
                                      </p:to>
                                    </p:set>
                                  </p:childTnLst>
                                </p:cTn>
                              </p:par>
                            </p:childTnLst>
                          </p:cTn>
                        </p:par>
                        <p:par>
                          <p:cTn id="50" fill="hold">
                            <p:stCondLst>
                              <p:cond delay="6000"/>
                            </p:stCondLst>
                            <p:childTnLst>
                              <p:par>
                                <p:cTn id="51" presetID="11" presetClass="entr" presetSubtype="0" fill="hold" grpId="0" nodeType="afterEffect">
                                  <p:stCondLst>
                                    <p:cond delay="0"/>
                                  </p:stCondLst>
                                  <p:childTnLst>
                                    <p:set>
                                      <p:cBhvr>
                                        <p:cTn id="52" dur="1000">
                                          <p:stCondLst>
                                            <p:cond delay="0"/>
                                          </p:stCondLst>
                                        </p:cTn>
                                        <p:tgtEl>
                                          <p:spTgt spid="16"/>
                                        </p:tgtEl>
                                        <p:attrNameLst>
                                          <p:attrName>style.visibility</p:attrName>
                                        </p:attrNameLst>
                                      </p:cBhvr>
                                      <p:to>
                                        <p:strVal val="visible"/>
                                      </p:to>
                                    </p:set>
                                  </p:childTnLst>
                                </p:cTn>
                              </p:par>
                            </p:childTnLst>
                          </p:cTn>
                        </p:par>
                        <p:par>
                          <p:cTn id="53" fill="hold">
                            <p:stCondLst>
                              <p:cond delay="7000"/>
                            </p:stCondLst>
                            <p:childTnLst>
                              <p:par>
                                <p:cTn id="54" presetID="11" presetClass="entr" presetSubtype="0" fill="hold" grpId="0" nodeType="afterEffect">
                                  <p:stCondLst>
                                    <p:cond delay="0"/>
                                  </p:stCondLst>
                                  <p:childTnLst>
                                    <p:set>
                                      <p:cBhvr>
                                        <p:cTn id="55" dur="1000">
                                          <p:stCondLst>
                                            <p:cond delay="0"/>
                                          </p:stCondLst>
                                        </p:cTn>
                                        <p:tgtEl>
                                          <p:spTgt spid="17"/>
                                        </p:tgtEl>
                                        <p:attrNameLst>
                                          <p:attrName>style.visibility</p:attrName>
                                        </p:attrNameLst>
                                      </p:cBhvr>
                                      <p:to>
                                        <p:strVal val="visible"/>
                                      </p:to>
                                    </p:set>
                                  </p:childTnLst>
                                </p:cTn>
                              </p:par>
                            </p:childTnLst>
                          </p:cTn>
                        </p:par>
                        <p:par>
                          <p:cTn id="56" fill="hold">
                            <p:stCondLst>
                              <p:cond delay="8000"/>
                            </p:stCondLst>
                            <p:childTnLst>
                              <p:par>
                                <p:cTn id="57" presetID="11" presetClass="entr" presetSubtype="0" fill="hold" grpId="0" nodeType="afterEffect">
                                  <p:stCondLst>
                                    <p:cond delay="0"/>
                                  </p:stCondLst>
                                  <p:childTnLst>
                                    <p:set>
                                      <p:cBhvr>
                                        <p:cTn id="58" dur="1000">
                                          <p:stCondLst>
                                            <p:cond delay="0"/>
                                          </p:stCondLst>
                                        </p:cTn>
                                        <p:tgtEl>
                                          <p:spTgt spid="18"/>
                                        </p:tgtEl>
                                        <p:attrNameLst>
                                          <p:attrName>style.visibility</p:attrName>
                                        </p:attrNameLst>
                                      </p:cBhvr>
                                      <p:to>
                                        <p:strVal val="visible"/>
                                      </p:to>
                                    </p:set>
                                  </p:childTnLst>
                                </p:cTn>
                              </p:par>
                            </p:childTnLst>
                          </p:cTn>
                        </p:par>
                        <p:par>
                          <p:cTn id="59" fill="hold">
                            <p:stCondLst>
                              <p:cond delay="9000"/>
                            </p:stCondLst>
                            <p:childTnLst>
                              <p:par>
                                <p:cTn id="60" presetID="11" presetClass="entr" presetSubtype="0" fill="hold" grpId="0" nodeType="afterEffect">
                                  <p:stCondLst>
                                    <p:cond delay="0"/>
                                  </p:stCondLst>
                                  <p:childTnLst>
                                    <p:set>
                                      <p:cBhvr>
                                        <p:cTn id="61" dur="1000">
                                          <p:stCondLst>
                                            <p:cond delay="0"/>
                                          </p:stCondLst>
                                        </p:cTn>
                                        <p:tgtEl>
                                          <p:spTgt spid="19"/>
                                        </p:tgtEl>
                                        <p:attrNameLst>
                                          <p:attrName>style.visibility</p:attrName>
                                        </p:attrNameLst>
                                      </p:cBhvr>
                                      <p:to>
                                        <p:strVal val="visible"/>
                                      </p:to>
                                    </p:set>
                                  </p:childTnLst>
                                </p:cTn>
                              </p:par>
                            </p:childTnLst>
                          </p:cTn>
                        </p:par>
                        <p:par>
                          <p:cTn id="62" fill="hold">
                            <p:stCondLst>
                              <p:cond delay="10000"/>
                            </p:stCondLst>
                            <p:childTnLst>
                              <p:par>
                                <p:cTn id="63" presetID="11" presetClass="entr" presetSubtype="0" fill="hold" grpId="0" nodeType="afterEffect">
                                  <p:stCondLst>
                                    <p:cond delay="0"/>
                                  </p:stCondLst>
                                  <p:childTnLst>
                                    <p:set>
                                      <p:cBhvr>
                                        <p:cTn id="64" dur="1000">
                                          <p:stCondLst>
                                            <p:cond delay="0"/>
                                          </p:stCondLst>
                                        </p:cTn>
                                        <p:tgtEl>
                                          <p:spTgt spid="20"/>
                                        </p:tgtEl>
                                        <p:attrNameLst>
                                          <p:attrName>style.visibility</p:attrName>
                                        </p:attrNameLst>
                                      </p:cBhvr>
                                      <p:to>
                                        <p:strVal val="visible"/>
                                      </p:to>
                                    </p:set>
                                  </p:childTnLst>
                                </p:cTn>
                              </p:par>
                            </p:childTnLst>
                          </p:cTn>
                        </p:par>
                        <p:par>
                          <p:cTn id="65" fill="hold">
                            <p:stCondLst>
                              <p:cond delay="11000"/>
                            </p:stCondLst>
                            <p:childTnLst>
                              <p:par>
                                <p:cTn id="66" presetID="11" presetClass="entr" presetSubtype="0" fill="hold" grpId="0" nodeType="afterEffect">
                                  <p:stCondLst>
                                    <p:cond delay="0"/>
                                  </p:stCondLst>
                                  <p:childTnLst>
                                    <p:set>
                                      <p:cBhvr>
                                        <p:cTn id="67" dur="1000">
                                          <p:stCondLst>
                                            <p:cond delay="0"/>
                                          </p:stCondLst>
                                        </p:cTn>
                                        <p:tgtEl>
                                          <p:spTgt spid="21"/>
                                        </p:tgtEl>
                                        <p:attrNameLst>
                                          <p:attrName>style.visibility</p:attrName>
                                        </p:attrNameLst>
                                      </p:cBhvr>
                                      <p:to>
                                        <p:strVal val="visible"/>
                                      </p:to>
                                    </p:set>
                                  </p:childTnLst>
                                </p:cTn>
                              </p:par>
                            </p:childTnLst>
                          </p:cTn>
                        </p:par>
                        <p:par>
                          <p:cTn id="68" fill="hold">
                            <p:stCondLst>
                              <p:cond delay="12000"/>
                            </p:stCondLst>
                            <p:childTnLst>
                              <p:par>
                                <p:cTn id="69" presetID="11" presetClass="entr" presetSubtype="0" fill="hold" grpId="0" nodeType="afterEffect">
                                  <p:stCondLst>
                                    <p:cond delay="0"/>
                                  </p:stCondLst>
                                  <p:childTnLst>
                                    <p:set>
                                      <p:cBhvr>
                                        <p:cTn id="70" dur="1000">
                                          <p:stCondLst>
                                            <p:cond delay="0"/>
                                          </p:stCondLst>
                                        </p:cTn>
                                        <p:tgtEl>
                                          <p:spTgt spid="22"/>
                                        </p:tgtEl>
                                        <p:attrNameLst>
                                          <p:attrName>style.visibility</p:attrName>
                                        </p:attrNameLst>
                                      </p:cBhvr>
                                      <p:to>
                                        <p:strVal val="visible"/>
                                      </p:to>
                                    </p:set>
                                  </p:childTnLst>
                                </p:cTn>
                              </p:par>
                            </p:childTnLst>
                          </p:cTn>
                        </p:par>
                        <p:par>
                          <p:cTn id="71" fill="hold">
                            <p:stCondLst>
                              <p:cond delay="13000"/>
                            </p:stCondLst>
                            <p:childTnLst>
                              <p:par>
                                <p:cTn id="72" presetID="11" presetClass="entr" presetSubtype="0" fill="hold" grpId="0" nodeType="afterEffect">
                                  <p:stCondLst>
                                    <p:cond delay="0"/>
                                  </p:stCondLst>
                                  <p:childTnLst>
                                    <p:set>
                                      <p:cBhvr>
                                        <p:cTn id="73" dur="1000">
                                          <p:stCondLst>
                                            <p:cond delay="0"/>
                                          </p:stCondLst>
                                        </p:cTn>
                                        <p:tgtEl>
                                          <p:spTgt spid="23"/>
                                        </p:tgtEl>
                                        <p:attrNameLst>
                                          <p:attrName>style.visibility</p:attrName>
                                        </p:attrNameLst>
                                      </p:cBhvr>
                                      <p:to>
                                        <p:strVal val="visible"/>
                                      </p:to>
                                    </p:set>
                                  </p:childTnLst>
                                </p:cTn>
                              </p:par>
                            </p:childTnLst>
                          </p:cTn>
                        </p:par>
                        <p:par>
                          <p:cTn id="74" fill="hold">
                            <p:stCondLst>
                              <p:cond delay="14000"/>
                            </p:stCondLst>
                            <p:childTnLst>
                              <p:par>
                                <p:cTn id="75" presetID="11" presetClass="entr" presetSubtype="0" fill="hold" grpId="0" nodeType="afterEffect">
                                  <p:stCondLst>
                                    <p:cond delay="0"/>
                                  </p:stCondLst>
                                  <p:childTnLst>
                                    <p:set>
                                      <p:cBhvr>
                                        <p:cTn id="76" dur="1000">
                                          <p:stCondLst>
                                            <p:cond delay="0"/>
                                          </p:stCondLst>
                                        </p:cTn>
                                        <p:tgtEl>
                                          <p:spTgt spid="24"/>
                                        </p:tgtEl>
                                        <p:attrNameLst>
                                          <p:attrName>style.visibility</p:attrName>
                                        </p:attrNameLst>
                                      </p:cBhvr>
                                      <p:to>
                                        <p:strVal val="visible"/>
                                      </p:to>
                                    </p:set>
                                  </p:childTnLst>
                                </p:cTn>
                              </p:par>
                            </p:childTnLst>
                          </p:cTn>
                        </p:par>
                        <p:par>
                          <p:cTn id="77" fill="hold">
                            <p:stCondLst>
                              <p:cond delay="15000"/>
                            </p:stCondLst>
                            <p:childTnLst>
                              <p:par>
                                <p:cTn id="78" presetID="11" presetClass="entr" presetSubtype="0" fill="hold" grpId="0" nodeType="afterEffect">
                                  <p:stCondLst>
                                    <p:cond delay="0"/>
                                  </p:stCondLst>
                                  <p:childTnLst>
                                    <p:set>
                                      <p:cBhvr>
                                        <p:cTn id="79" dur="1000">
                                          <p:stCondLst>
                                            <p:cond delay="0"/>
                                          </p:stCondLst>
                                        </p:cTn>
                                        <p:tgtEl>
                                          <p:spTgt spid="25"/>
                                        </p:tgtEl>
                                        <p:attrNameLst>
                                          <p:attrName>style.visibility</p:attrName>
                                        </p:attrNameLst>
                                      </p:cBhvr>
                                      <p:to>
                                        <p:strVal val="visible"/>
                                      </p:to>
                                    </p:set>
                                  </p:childTnLst>
                                </p:cTn>
                              </p:par>
                            </p:childTnLst>
                          </p:cTn>
                        </p:par>
                        <p:par>
                          <p:cTn id="80" fill="hold">
                            <p:stCondLst>
                              <p:cond delay="16000"/>
                            </p:stCondLst>
                            <p:childTnLst>
                              <p:par>
                                <p:cTn id="81" presetID="11" presetClass="entr" presetSubtype="0" fill="hold" grpId="0" nodeType="afterEffect">
                                  <p:stCondLst>
                                    <p:cond delay="0"/>
                                  </p:stCondLst>
                                  <p:childTnLst>
                                    <p:set>
                                      <p:cBhvr>
                                        <p:cTn id="82" dur="1000">
                                          <p:stCondLst>
                                            <p:cond delay="0"/>
                                          </p:stCondLst>
                                        </p:cTn>
                                        <p:tgtEl>
                                          <p:spTgt spid="26"/>
                                        </p:tgtEl>
                                        <p:attrNameLst>
                                          <p:attrName>style.visibility</p:attrName>
                                        </p:attrNameLst>
                                      </p:cBhvr>
                                      <p:to>
                                        <p:strVal val="visible"/>
                                      </p:to>
                                    </p:set>
                                  </p:childTnLst>
                                </p:cTn>
                              </p:par>
                            </p:childTnLst>
                          </p:cTn>
                        </p:par>
                        <p:par>
                          <p:cTn id="83" fill="hold">
                            <p:stCondLst>
                              <p:cond delay="17000"/>
                            </p:stCondLst>
                            <p:childTnLst>
                              <p:par>
                                <p:cTn id="84" presetID="11" presetClass="entr" presetSubtype="0" fill="hold" grpId="0" nodeType="afterEffect">
                                  <p:stCondLst>
                                    <p:cond delay="0"/>
                                  </p:stCondLst>
                                  <p:childTnLst>
                                    <p:set>
                                      <p:cBhvr>
                                        <p:cTn id="85" dur="1000">
                                          <p:stCondLst>
                                            <p:cond delay="0"/>
                                          </p:stCondLst>
                                        </p:cTn>
                                        <p:tgtEl>
                                          <p:spTgt spid="27"/>
                                        </p:tgtEl>
                                        <p:attrNameLst>
                                          <p:attrName>style.visibility</p:attrName>
                                        </p:attrNameLst>
                                      </p:cBhvr>
                                      <p:to>
                                        <p:strVal val="visible"/>
                                      </p:to>
                                    </p:set>
                                  </p:childTnLst>
                                </p:cTn>
                              </p:par>
                            </p:childTnLst>
                          </p:cTn>
                        </p:par>
                        <p:par>
                          <p:cTn id="86" fill="hold">
                            <p:stCondLst>
                              <p:cond delay="18000"/>
                            </p:stCondLst>
                            <p:childTnLst>
                              <p:par>
                                <p:cTn id="87" presetID="11" presetClass="entr" presetSubtype="0" fill="hold" grpId="0" nodeType="afterEffect">
                                  <p:stCondLst>
                                    <p:cond delay="0"/>
                                  </p:stCondLst>
                                  <p:childTnLst>
                                    <p:set>
                                      <p:cBhvr>
                                        <p:cTn id="88" dur="1000">
                                          <p:stCondLst>
                                            <p:cond delay="0"/>
                                          </p:stCondLst>
                                        </p:cTn>
                                        <p:tgtEl>
                                          <p:spTgt spid="28"/>
                                        </p:tgtEl>
                                        <p:attrNameLst>
                                          <p:attrName>style.visibility</p:attrName>
                                        </p:attrNameLst>
                                      </p:cBhvr>
                                      <p:to>
                                        <p:strVal val="visible"/>
                                      </p:to>
                                    </p:set>
                                  </p:childTnLst>
                                </p:cTn>
                              </p:par>
                            </p:childTnLst>
                          </p:cTn>
                        </p:par>
                        <p:par>
                          <p:cTn id="89" fill="hold">
                            <p:stCondLst>
                              <p:cond delay="19000"/>
                            </p:stCondLst>
                            <p:childTnLst>
                              <p:par>
                                <p:cTn id="90" presetID="11" presetClass="entr" presetSubtype="0" fill="hold" grpId="0" nodeType="afterEffect">
                                  <p:stCondLst>
                                    <p:cond delay="0"/>
                                  </p:stCondLst>
                                  <p:childTnLst>
                                    <p:set>
                                      <p:cBhvr>
                                        <p:cTn id="91" dur="1000">
                                          <p:stCondLst>
                                            <p:cond delay="0"/>
                                          </p:stCondLst>
                                        </p:cTn>
                                        <p:tgtEl>
                                          <p:spTgt spid="29"/>
                                        </p:tgtEl>
                                        <p:attrNameLst>
                                          <p:attrName>style.visibility</p:attrName>
                                        </p:attrNameLst>
                                      </p:cBhvr>
                                      <p:to>
                                        <p:strVal val="visible"/>
                                      </p:to>
                                    </p:set>
                                  </p:childTnLst>
                                </p:cTn>
                              </p:par>
                            </p:childTnLst>
                          </p:cTn>
                        </p:par>
                        <p:par>
                          <p:cTn id="92" fill="hold">
                            <p:stCondLst>
                              <p:cond delay="20000"/>
                            </p:stCondLst>
                            <p:childTnLst>
                              <p:par>
                                <p:cTn id="93" presetID="11" presetClass="entr" presetSubtype="0" fill="hold" grpId="0" nodeType="afterEffect">
                                  <p:stCondLst>
                                    <p:cond delay="0"/>
                                  </p:stCondLst>
                                  <p:childTnLst>
                                    <p:set>
                                      <p:cBhvr>
                                        <p:cTn id="94" dur="1000">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93"/>
                                            </p:cond>
                                          </p:stCondLst>
                                          <p:endCondLst>
                                            <p:cond evt="onStopAudio" delay="0">
                                              <p:tgtEl>
                                                <p:sldTgt/>
                                              </p:tgtEl>
                                            </p:cond>
                                          </p:endCondLst>
                                        </p:cTn>
                                        <p:tgtEl>
                                          <p:sndTgt r:embed="rId2" name="chimes.wav"/>
                                        </p:tgtEl>
                                      </p:cMediaNode>
                                    </p:audio>
                                  </p:subTnLst>
                                </p:cTn>
                              </p:par>
                              <p:par>
                                <p:cTn id="95" presetID="42" presetClass="entr" presetSubtype="0" fill="hold" grpId="0" nodeType="withEffect">
                                  <p:stCondLst>
                                    <p:cond delay="500"/>
                                  </p:stCondLst>
                                  <p:childTnLst>
                                    <p:set>
                                      <p:cBhvr>
                                        <p:cTn id="96" dur="1" fill="hold">
                                          <p:stCondLst>
                                            <p:cond delay="0"/>
                                          </p:stCondLst>
                                        </p:cTn>
                                        <p:tgtEl>
                                          <p:spTgt spid="41"/>
                                        </p:tgtEl>
                                        <p:attrNameLst>
                                          <p:attrName>style.visibility</p:attrName>
                                        </p:attrNameLst>
                                      </p:cBhvr>
                                      <p:to>
                                        <p:strVal val="visible"/>
                                      </p:to>
                                    </p:set>
                                    <p:animEffect transition="in" filter="fade">
                                      <p:cBhvr>
                                        <p:cTn id="97" dur="500"/>
                                        <p:tgtEl>
                                          <p:spTgt spid="41"/>
                                        </p:tgtEl>
                                      </p:cBhvr>
                                    </p:animEffect>
                                    <p:anim calcmode="lin" valueType="num">
                                      <p:cBhvr>
                                        <p:cTn id="98" dur="500" fill="hold"/>
                                        <p:tgtEl>
                                          <p:spTgt spid="41"/>
                                        </p:tgtEl>
                                        <p:attrNameLst>
                                          <p:attrName>ppt_x</p:attrName>
                                        </p:attrNameLst>
                                      </p:cBhvr>
                                      <p:tavLst>
                                        <p:tav tm="0">
                                          <p:val>
                                            <p:strVal val="#ppt_x"/>
                                          </p:val>
                                        </p:tav>
                                        <p:tav tm="100000">
                                          <p:val>
                                            <p:strVal val="#ppt_x"/>
                                          </p:val>
                                        </p:tav>
                                      </p:tavLst>
                                    </p:anim>
                                    <p:anim calcmode="lin" valueType="num">
                                      <p:cBhvr>
                                        <p:cTn id="99" dur="500" fill="hold"/>
                                        <p:tgtEl>
                                          <p:spTgt spid="41"/>
                                        </p:tgtEl>
                                        <p:attrNameLst>
                                          <p:attrName>ppt_y</p:attrName>
                                        </p:attrNameLst>
                                      </p:cBhvr>
                                      <p:tavLst>
                                        <p:tav tm="0">
                                          <p:val>
                                            <p:strVal val="#ppt_y+.1"/>
                                          </p:val>
                                        </p:tav>
                                        <p:tav tm="100000">
                                          <p:val>
                                            <p:strVal val="#ppt_y"/>
                                          </p:val>
                                        </p:tav>
                                      </p:tavLst>
                                    </p:anim>
                                  </p:childTnLst>
                                </p:cTn>
                              </p:par>
                              <p:par>
                                <p:cTn id="100" presetID="42" presetClass="entr" presetSubtype="0" fill="hold" grpId="0" nodeType="withEffect">
                                  <p:stCondLst>
                                    <p:cond delay="1000"/>
                                  </p:stCondLst>
                                  <p:childTnLst>
                                    <p:set>
                                      <p:cBhvr>
                                        <p:cTn id="101" dur="1" fill="hold">
                                          <p:stCondLst>
                                            <p:cond delay="0"/>
                                          </p:stCondLst>
                                        </p:cTn>
                                        <p:tgtEl>
                                          <p:spTgt spid="42"/>
                                        </p:tgtEl>
                                        <p:attrNameLst>
                                          <p:attrName>style.visibility</p:attrName>
                                        </p:attrNameLst>
                                      </p:cBhvr>
                                      <p:to>
                                        <p:strVal val="visible"/>
                                      </p:to>
                                    </p:set>
                                    <p:animEffect transition="in" filter="fade">
                                      <p:cBhvr>
                                        <p:cTn id="102" dur="500"/>
                                        <p:tgtEl>
                                          <p:spTgt spid="42"/>
                                        </p:tgtEl>
                                      </p:cBhvr>
                                    </p:animEffect>
                                    <p:anim calcmode="lin" valueType="num">
                                      <p:cBhvr>
                                        <p:cTn id="103" dur="500" fill="hold"/>
                                        <p:tgtEl>
                                          <p:spTgt spid="42"/>
                                        </p:tgtEl>
                                        <p:attrNameLst>
                                          <p:attrName>ppt_x</p:attrName>
                                        </p:attrNameLst>
                                      </p:cBhvr>
                                      <p:tavLst>
                                        <p:tav tm="0">
                                          <p:val>
                                            <p:strVal val="#ppt_x"/>
                                          </p:val>
                                        </p:tav>
                                        <p:tav tm="100000">
                                          <p:val>
                                            <p:strVal val="#ppt_x"/>
                                          </p:val>
                                        </p:tav>
                                      </p:tavLst>
                                    </p:anim>
                                    <p:anim calcmode="lin" valueType="num">
                                      <p:cBhvr>
                                        <p:cTn id="104" dur="500" fill="hold"/>
                                        <p:tgtEl>
                                          <p:spTgt spid="42"/>
                                        </p:tgtEl>
                                        <p:attrNameLst>
                                          <p:attrName>ppt_y</p:attrName>
                                        </p:attrNameLst>
                                      </p:cBhvr>
                                      <p:tavLst>
                                        <p:tav tm="0">
                                          <p:val>
                                            <p:strVal val="#ppt_y+.1"/>
                                          </p:val>
                                        </p:tav>
                                        <p:tav tm="100000">
                                          <p:val>
                                            <p:strVal val="#ppt_y"/>
                                          </p:val>
                                        </p:tav>
                                      </p:tavLst>
                                    </p:anim>
                                  </p:childTnLst>
                                </p:cTn>
                              </p:par>
                              <p:par>
                                <p:cTn id="105" presetID="42" presetClass="entr" presetSubtype="0" fill="hold" grpId="0" nodeType="withEffect">
                                  <p:stCondLst>
                                    <p:cond delay="1500"/>
                                  </p:stCondLst>
                                  <p:childTnLst>
                                    <p:set>
                                      <p:cBhvr>
                                        <p:cTn id="106" dur="1" fill="hold">
                                          <p:stCondLst>
                                            <p:cond delay="0"/>
                                          </p:stCondLst>
                                        </p:cTn>
                                        <p:tgtEl>
                                          <p:spTgt spid="43"/>
                                        </p:tgtEl>
                                        <p:attrNameLst>
                                          <p:attrName>style.visibility</p:attrName>
                                        </p:attrNameLst>
                                      </p:cBhvr>
                                      <p:to>
                                        <p:strVal val="visible"/>
                                      </p:to>
                                    </p:set>
                                    <p:animEffect transition="in" filter="fade">
                                      <p:cBhvr>
                                        <p:cTn id="107" dur="500"/>
                                        <p:tgtEl>
                                          <p:spTgt spid="43"/>
                                        </p:tgtEl>
                                      </p:cBhvr>
                                    </p:animEffect>
                                    <p:anim calcmode="lin" valueType="num">
                                      <p:cBhvr>
                                        <p:cTn id="108" dur="500" fill="hold"/>
                                        <p:tgtEl>
                                          <p:spTgt spid="43"/>
                                        </p:tgtEl>
                                        <p:attrNameLst>
                                          <p:attrName>ppt_x</p:attrName>
                                        </p:attrNameLst>
                                      </p:cBhvr>
                                      <p:tavLst>
                                        <p:tav tm="0">
                                          <p:val>
                                            <p:strVal val="#ppt_x"/>
                                          </p:val>
                                        </p:tav>
                                        <p:tav tm="100000">
                                          <p:val>
                                            <p:strVal val="#ppt_x"/>
                                          </p:val>
                                        </p:tav>
                                      </p:tavLst>
                                    </p:anim>
                                    <p:anim calcmode="lin" valueType="num">
                                      <p:cBhvr>
                                        <p:cTn id="109" dur="500" fill="hold"/>
                                        <p:tgtEl>
                                          <p:spTgt spid="43"/>
                                        </p:tgtEl>
                                        <p:attrNameLst>
                                          <p:attrName>ppt_y</p:attrName>
                                        </p:attrNameLst>
                                      </p:cBhvr>
                                      <p:tavLst>
                                        <p:tav tm="0">
                                          <p:val>
                                            <p:strVal val="#ppt_y+.1"/>
                                          </p:val>
                                        </p:tav>
                                        <p:tav tm="100000">
                                          <p:val>
                                            <p:strVal val="#ppt_y"/>
                                          </p:val>
                                        </p:tav>
                                      </p:tavLst>
                                    </p:anim>
                                  </p:childTnLst>
                                </p:cTn>
                              </p:par>
                              <p:par>
                                <p:cTn id="110" presetID="42" presetClass="entr" presetSubtype="0" fill="hold" grpId="0" nodeType="withEffect">
                                  <p:stCondLst>
                                    <p:cond delay="2000"/>
                                  </p:stCondLst>
                                  <p:childTnLst>
                                    <p:set>
                                      <p:cBhvr>
                                        <p:cTn id="111" dur="1" fill="hold">
                                          <p:stCondLst>
                                            <p:cond delay="0"/>
                                          </p:stCondLst>
                                        </p:cTn>
                                        <p:tgtEl>
                                          <p:spTgt spid="44"/>
                                        </p:tgtEl>
                                        <p:attrNameLst>
                                          <p:attrName>style.visibility</p:attrName>
                                        </p:attrNameLst>
                                      </p:cBhvr>
                                      <p:to>
                                        <p:strVal val="visible"/>
                                      </p:to>
                                    </p:set>
                                    <p:animEffect transition="in" filter="fade">
                                      <p:cBhvr>
                                        <p:cTn id="112" dur="500"/>
                                        <p:tgtEl>
                                          <p:spTgt spid="44"/>
                                        </p:tgtEl>
                                      </p:cBhvr>
                                    </p:animEffect>
                                    <p:anim calcmode="lin" valueType="num">
                                      <p:cBhvr>
                                        <p:cTn id="113" dur="500" fill="hold"/>
                                        <p:tgtEl>
                                          <p:spTgt spid="44"/>
                                        </p:tgtEl>
                                        <p:attrNameLst>
                                          <p:attrName>ppt_x</p:attrName>
                                        </p:attrNameLst>
                                      </p:cBhvr>
                                      <p:tavLst>
                                        <p:tav tm="0">
                                          <p:val>
                                            <p:strVal val="#ppt_x"/>
                                          </p:val>
                                        </p:tav>
                                        <p:tav tm="100000">
                                          <p:val>
                                            <p:strVal val="#ppt_x"/>
                                          </p:val>
                                        </p:tav>
                                      </p:tavLst>
                                    </p:anim>
                                    <p:anim calcmode="lin" valueType="num">
                                      <p:cBhvr>
                                        <p:cTn id="114"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5" restart="whenNotActive" fill="hold" evtFilter="cancelBubble" nodeType="interactiveSeq">
                <p:stCondLst>
                  <p:cond evt="onClick" delay="0">
                    <p:tgtEl>
                      <p:spTgt spid="41"/>
                    </p:tgtEl>
                  </p:cond>
                </p:stCondLst>
                <p:endSync evt="end" delay="0">
                  <p:rtn val="all"/>
                </p:endSync>
                <p:childTnLst>
                  <p:par>
                    <p:cTn id="116" fill="hold">
                      <p:stCondLst>
                        <p:cond delay="0"/>
                      </p:stCondLst>
                      <p:childTnLst>
                        <p:par>
                          <p:cTn id="117" fill="hold">
                            <p:stCondLst>
                              <p:cond delay="0"/>
                            </p:stCondLst>
                            <p:childTnLst>
                              <p:par>
                                <p:cTn id="118" presetID="1" presetClass="emph" presetSubtype="2" fill="hold" nodeType="clickEffect">
                                  <p:stCondLst>
                                    <p:cond delay="0"/>
                                  </p:stCondLst>
                                  <p:childTnLst>
                                    <p:animClr clrSpc="rgb" dir="cw">
                                      <p:cBhvr>
                                        <p:cTn id="119" dur="250" fill="hold"/>
                                        <p:tgtEl>
                                          <p:spTgt spid="41"/>
                                        </p:tgtEl>
                                        <p:attrNameLst>
                                          <p:attrName>fillcolor</p:attrName>
                                        </p:attrNameLst>
                                      </p:cBhvr>
                                      <p:to>
                                        <a:srgbClr val="FFF2CC"/>
                                      </p:to>
                                    </p:animClr>
                                    <p:set>
                                      <p:cBhvr>
                                        <p:cTn id="120" dur="250" fill="hold"/>
                                        <p:tgtEl>
                                          <p:spTgt spid="41"/>
                                        </p:tgtEl>
                                        <p:attrNameLst>
                                          <p:attrName>fill.type</p:attrName>
                                        </p:attrNameLst>
                                      </p:cBhvr>
                                      <p:to>
                                        <p:strVal val="solid"/>
                                      </p:to>
                                    </p:set>
                                    <p:set>
                                      <p:cBhvr>
                                        <p:cTn id="121" dur="250" fill="hold"/>
                                        <p:tgtEl>
                                          <p:spTgt spid="41"/>
                                        </p:tgtEl>
                                        <p:attrNameLst>
                                          <p:attrName>fill.on</p:attrName>
                                        </p:attrNameLst>
                                      </p:cBhvr>
                                      <p:to>
                                        <p:strVal val="true"/>
                                      </p:to>
                                    </p:set>
                                  </p:childTnLst>
                                  <p:subTnLst>
                                    <p:audio>
                                      <p:cMediaNode>
                                        <p:cTn display="0" masterRel="sameClick">
                                          <p:stCondLst>
                                            <p:cond evt="begin" delay="0">
                                              <p:tn val="118"/>
                                            </p:cond>
                                          </p:stCondLst>
                                          <p:endCondLst>
                                            <p:cond evt="onStopAudio" delay="0">
                                              <p:tgtEl>
                                                <p:sldTgt/>
                                              </p:tgtEl>
                                            </p:cond>
                                          </p:endCondLst>
                                        </p:cTn>
                                        <p:tgtEl>
                                          <p:sndTgt r:embed="rId3" name="click.wav"/>
                                        </p:tgtEl>
                                      </p:cMediaNode>
                                    </p:audio>
                                  </p:subTnLst>
                                </p:cTn>
                              </p:par>
                              <p:par>
                                <p:cTn id="122" presetID="23" presetClass="entr" presetSubtype="32" fill="hold" nodeType="withEffect">
                                  <p:stCondLst>
                                    <p:cond delay="1000"/>
                                  </p:stCondLst>
                                  <p:childTnLst>
                                    <p:set>
                                      <p:cBhvr>
                                        <p:cTn id="123" dur="1" fill="hold">
                                          <p:stCondLst>
                                            <p:cond delay="0"/>
                                          </p:stCondLst>
                                        </p:cTn>
                                        <p:tgtEl>
                                          <p:spTgt spid="45"/>
                                        </p:tgtEl>
                                        <p:attrNameLst>
                                          <p:attrName>style.visibility</p:attrName>
                                        </p:attrNameLst>
                                      </p:cBhvr>
                                      <p:to>
                                        <p:strVal val="visible"/>
                                      </p:to>
                                    </p:set>
                                    <p:anim calcmode="lin" valueType="num">
                                      <p:cBhvr>
                                        <p:cTn id="124" dur="250" fill="hold"/>
                                        <p:tgtEl>
                                          <p:spTgt spid="45"/>
                                        </p:tgtEl>
                                        <p:attrNameLst>
                                          <p:attrName>ppt_w</p:attrName>
                                        </p:attrNameLst>
                                      </p:cBhvr>
                                      <p:tavLst>
                                        <p:tav tm="0">
                                          <p:val>
                                            <p:strVal val="4*#ppt_w"/>
                                          </p:val>
                                        </p:tav>
                                        <p:tav tm="100000">
                                          <p:val>
                                            <p:strVal val="#ppt_w"/>
                                          </p:val>
                                        </p:tav>
                                      </p:tavLst>
                                    </p:anim>
                                    <p:anim calcmode="lin" valueType="num">
                                      <p:cBhvr>
                                        <p:cTn id="125" dur="250" fill="hold"/>
                                        <p:tgtEl>
                                          <p:spTgt spid="4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2"/>
                                            </p:cond>
                                          </p:stCondLst>
                                          <p:endCondLst>
                                            <p:cond evt="onStopAudio" delay="0">
                                              <p:tgtEl>
                                                <p:sldTgt/>
                                              </p:tgtEl>
                                            </p:cond>
                                          </p:endCondLst>
                                        </p:cTn>
                                        <p:tgtEl>
                                          <p:sndTgt r:embed="rId4" name="Wrong Buzzer.wav"/>
                                        </p:tgtEl>
                                      </p:cMediaNode>
                                    </p:audio>
                                  </p:subTnLst>
                                </p:cTn>
                              </p:par>
                              <p:par>
                                <p:cTn id="126" presetID="1" presetClass="emph" presetSubtype="2" fill="hold" nodeType="withEffect">
                                  <p:stCondLst>
                                    <p:cond delay="1000"/>
                                  </p:stCondLst>
                                  <p:childTnLst>
                                    <p:animClr clrSpc="rgb" dir="cw">
                                      <p:cBhvr>
                                        <p:cTn id="127" dur="250" fill="hold"/>
                                        <p:tgtEl>
                                          <p:spTgt spid="41"/>
                                        </p:tgtEl>
                                        <p:attrNameLst>
                                          <p:attrName>fillcolor</p:attrName>
                                        </p:attrNameLst>
                                      </p:cBhvr>
                                      <p:to>
                                        <a:srgbClr val="FFFF00"/>
                                      </p:to>
                                    </p:animClr>
                                    <p:set>
                                      <p:cBhvr>
                                        <p:cTn id="128" dur="250" fill="hold"/>
                                        <p:tgtEl>
                                          <p:spTgt spid="41"/>
                                        </p:tgtEl>
                                        <p:attrNameLst>
                                          <p:attrName>fill.type</p:attrName>
                                        </p:attrNameLst>
                                      </p:cBhvr>
                                      <p:to>
                                        <p:strVal val="solid"/>
                                      </p:to>
                                    </p:set>
                                    <p:set>
                                      <p:cBhvr>
                                        <p:cTn id="129" dur="250" fill="hold"/>
                                        <p:tgtEl>
                                          <p:spTgt spid="41"/>
                                        </p:tgtEl>
                                        <p:attrNameLst>
                                          <p:attrName>fill.on</p:attrName>
                                        </p:attrNameLst>
                                      </p:cBhvr>
                                      <p:to>
                                        <p:strVal val="true"/>
                                      </p:to>
                                    </p:set>
                                  </p:childTnLst>
                                </p:cTn>
                              </p:par>
                            </p:childTnLst>
                          </p:cTn>
                        </p:par>
                      </p:childTnLst>
                    </p:cTn>
                  </p:par>
                </p:childTnLst>
              </p:cTn>
              <p:nextCondLst>
                <p:cond evt="onClick" delay="0">
                  <p:tgtEl>
                    <p:spTgt spid="41"/>
                  </p:tgtEl>
                </p:cond>
              </p:nextCondLst>
            </p:seq>
            <p:seq concurrent="1" nextAc="seek">
              <p:cTn id="130" restart="whenNotActive" fill="hold" evtFilter="cancelBubble" nodeType="interactiveSeq">
                <p:stCondLst>
                  <p:cond evt="onClick" delay="0">
                    <p:tgtEl>
                      <p:spTgt spid="42"/>
                    </p:tgtEl>
                  </p:cond>
                </p:stCondLst>
                <p:endSync evt="end" delay="0">
                  <p:rtn val="all"/>
                </p:endSync>
                <p:childTnLst>
                  <p:par>
                    <p:cTn id="131" fill="hold">
                      <p:stCondLst>
                        <p:cond delay="0"/>
                      </p:stCondLst>
                      <p:childTnLst>
                        <p:par>
                          <p:cTn id="132" fill="hold">
                            <p:stCondLst>
                              <p:cond delay="0"/>
                            </p:stCondLst>
                            <p:childTnLst>
                              <p:par>
                                <p:cTn id="133" presetID="1" presetClass="emph" presetSubtype="2" fill="hold" nodeType="clickEffect">
                                  <p:stCondLst>
                                    <p:cond delay="0"/>
                                  </p:stCondLst>
                                  <p:childTnLst>
                                    <p:animClr clrSpc="rgb" dir="cw">
                                      <p:cBhvr>
                                        <p:cTn id="134" dur="250" fill="hold"/>
                                        <p:tgtEl>
                                          <p:spTgt spid="42"/>
                                        </p:tgtEl>
                                        <p:attrNameLst>
                                          <p:attrName>fillcolor</p:attrName>
                                        </p:attrNameLst>
                                      </p:cBhvr>
                                      <p:to>
                                        <a:srgbClr val="FFF2CC"/>
                                      </p:to>
                                    </p:animClr>
                                    <p:set>
                                      <p:cBhvr>
                                        <p:cTn id="135" dur="250" fill="hold"/>
                                        <p:tgtEl>
                                          <p:spTgt spid="42"/>
                                        </p:tgtEl>
                                        <p:attrNameLst>
                                          <p:attrName>fill.type</p:attrName>
                                        </p:attrNameLst>
                                      </p:cBhvr>
                                      <p:to>
                                        <p:strVal val="solid"/>
                                      </p:to>
                                    </p:set>
                                    <p:set>
                                      <p:cBhvr>
                                        <p:cTn id="136" dur="250" fill="hold"/>
                                        <p:tgtEl>
                                          <p:spTgt spid="42"/>
                                        </p:tgtEl>
                                        <p:attrNameLst>
                                          <p:attrName>fill.on</p:attrName>
                                        </p:attrNameLst>
                                      </p:cBhvr>
                                      <p:to>
                                        <p:strVal val="true"/>
                                      </p:to>
                                    </p:set>
                                  </p:childTnLst>
                                  <p:subTnLst>
                                    <p:audio>
                                      <p:cMediaNode>
                                        <p:cTn display="0" masterRel="sameClick">
                                          <p:stCondLst>
                                            <p:cond evt="begin" delay="0">
                                              <p:tn val="133"/>
                                            </p:cond>
                                          </p:stCondLst>
                                          <p:endCondLst>
                                            <p:cond evt="onStopAudio" delay="0">
                                              <p:tgtEl>
                                                <p:sldTgt/>
                                              </p:tgtEl>
                                            </p:cond>
                                          </p:endCondLst>
                                        </p:cTn>
                                        <p:tgtEl>
                                          <p:sndTgt r:embed="rId3" name="click.wav"/>
                                        </p:tgtEl>
                                      </p:cMediaNode>
                                    </p:audio>
                                  </p:subTnLst>
                                </p:cTn>
                              </p:par>
                              <p:par>
                                <p:cTn id="137" presetID="23" presetClass="entr" presetSubtype="32" fill="hold" nodeType="withEffect">
                                  <p:stCondLst>
                                    <p:cond delay="1000"/>
                                  </p:stCondLst>
                                  <p:childTnLst>
                                    <p:set>
                                      <p:cBhvr>
                                        <p:cTn id="138" dur="1" fill="hold">
                                          <p:stCondLst>
                                            <p:cond delay="0"/>
                                          </p:stCondLst>
                                        </p:cTn>
                                        <p:tgtEl>
                                          <p:spTgt spid="48"/>
                                        </p:tgtEl>
                                        <p:attrNameLst>
                                          <p:attrName>style.visibility</p:attrName>
                                        </p:attrNameLst>
                                      </p:cBhvr>
                                      <p:to>
                                        <p:strVal val="visible"/>
                                      </p:to>
                                    </p:set>
                                    <p:anim calcmode="lin" valueType="num">
                                      <p:cBhvr>
                                        <p:cTn id="139" dur="250" fill="hold"/>
                                        <p:tgtEl>
                                          <p:spTgt spid="48"/>
                                        </p:tgtEl>
                                        <p:attrNameLst>
                                          <p:attrName>ppt_w</p:attrName>
                                        </p:attrNameLst>
                                      </p:cBhvr>
                                      <p:tavLst>
                                        <p:tav tm="0">
                                          <p:val>
                                            <p:strVal val="4*#ppt_w"/>
                                          </p:val>
                                        </p:tav>
                                        <p:tav tm="100000">
                                          <p:val>
                                            <p:strVal val="#ppt_w"/>
                                          </p:val>
                                        </p:tav>
                                      </p:tavLst>
                                    </p:anim>
                                    <p:anim calcmode="lin" valueType="num">
                                      <p:cBhvr>
                                        <p:cTn id="140" dur="250" fill="hold"/>
                                        <p:tgtEl>
                                          <p:spTgt spid="4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37"/>
                                            </p:cond>
                                          </p:stCondLst>
                                          <p:endCondLst>
                                            <p:cond evt="onStopAudio" delay="0">
                                              <p:tgtEl>
                                                <p:sldTgt/>
                                              </p:tgtEl>
                                            </p:cond>
                                          </p:endCondLst>
                                        </p:cTn>
                                        <p:tgtEl>
                                          <p:sndTgt r:embed="rId5" name="Check mark.wav"/>
                                        </p:tgtEl>
                                      </p:cMediaNode>
                                    </p:audio>
                                  </p:subTnLst>
                                </p:cTn>
                              </p:par>
                              <p:par>
                                <p:cTn id="141" presetID="1" presetClass="emph" presetSubtype="2" fill="hold" nodeType="withEffect">
                                  <p:stCondLst>
                                    <p:cond delay="1000"/>
                                  </p:stCondLst>
                                  <p:childTnLst>
                                    <p:animClr clrSpc="rgb" dir="cw">
                                      <p:cBhvr>
                                        <p:cTn id="142" dur="250" fill="hold"/>
                                        <p:tgtEl>
                                          <p:spTgt spid="42"/>
                                        </p:tgtEl>
                                        <p:attrNameLst>
                                          <p:attrName>fillcolor</p:attrName>
                                        </p:attrNameLst>
                                      </p:cBhvr>
                                      <p:to>
                                        <a:srgbClr val="00B050"/>
                                      </p:to>
                                    </p:animClr>
                                    <p:set>
                                      <p:cBhvr>
                                        <p:cTn id="143" dur="250" fill="hold"/>
                                        <p:tgtEl>
                                          <p:spTgt spid="42"/>
                                        </p:tgtEl>
                                        <p:attrNameLst>
                                          <p:attrName>fill.type</p:attrName>
                                        </p:attrNameLst>
                                      </p:cBhvr>
                                      <p:to>
                                        <p:strVal val="solid"/>
                                      </p:to>
                                    </p:set>
                                    <p:set>
                                      <p:cBhvr>
                                        <p:cTn id="144"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145" restart="whenNotActive" fill="hold" evtFilter="cancelBubble" nodeType="interactiveSeq">
                <p:stCondLst>
                  <p:cond evt="onClick" delay="0">
                    <p:tgtEl>
                      <p:spTgt spid="43"/>
                    </p:tgtEl>
                  </p:cond>
                </p:stCondLst>
                <p:endSync evt="end" delay="0">
                  <p:rtn val="all"/>
                </p:endSync>
                <p:childTnLst>
                  <p:par>
                    <p:cTn id="146" fill="hold">
                      <p:stCondLst>
                        <p:cond delay="0"/>
                      </p:stCondLst>
                      <p:childTnLst>
                        <p:par>
                          <p:cTn id="147" fill="hold">
                            <p:stCondLst>
                              <p:cond delay="0"/>
                            </p:stCondLst>
                            <p:childTnLst>
                              <p:par>
                                <p:cTn id="148" presetID="1" presetClass="emph" presetSubtype="2" fill="hold" nodeType="clickEffect">
                                  <p:stCondLst>
                                    <p:cond delay="0"/>
                                  </p:stCondLst>
                                  <p:childTnLst>
                                    <p:animClr clrSpc="rgb" dir="cw">
                                      <p:cBhvr>
                                        <p:cTn id="149" dur="250" fill="hold"/>
                                        <p:tgtEl>
                                          <p:spTgt spid="43"/>
                                        </p:tgtEl>
                                        <p:attrNameLst>
                                          <p:attrName>fillcolor</p:attrName>
                                        </p:attrNameLst>
                                      </p:cBhvr>
                                      <p:to>
                                        <a:srgbClr val="FFF2CC"/>
                                      </p:to>
                                    </p:animClr>
                                    <p:set>
                                      <p:cBhvr>
                                        <p:cTn id="150" dur="250" fill="hold"/>
                                        <p:tgtEl>
                                          <p:spTgt spid="43"/>
                                        </p:tgtEl>
                                        <p:attrNameLst>
                                          <p:attrName>fill.type</p:attrName>
                                        </p:attrNameLst>
                                      </p:cBhvr>
                                      <p:to>
                                        <p:strVal val="solid"/>
                                      </p:to>
                                    </p:set>
                                    <p:set>
                                      <p:cBhvr>
                                        <p:cTn id="151" dur="250" fill="hold"/>
                                        <p:tgtEl>
                                          <p:spTgt spid="43"/>
                                        </p:tgtEl>
                                        <p:attrNameLst>
                                          <p:attrName>fill.on</p:attrName>
                                        </p:attrNameLst>
                                      </p:cBhvr>
                                      <p:to>
                                        <p:strVal val="true"/>
                                      </p:to>
                                    </p:set>
                                  </p:childTnLst>
                                  <p:subTnLst>
                                    <p:audio>
                                      <p:cMediaNode>
                                        <p:cTn display="0" masterRel="sameClick">
                                          <p:stCondLst>
                                            <p:cond evt="begin" delay="0">
                                              <p:tn val="148"/>
                                            </p:cond>
                                          </p:stCondLst>
                                          <p:endCondLst>
                                            <p:cond evt="onStopAudio" delay="0">
                                              <p:tgtEl>
                                                <p:sldTgt/>
                                              </p:tgtEl>
                                            </p:cond>
                                          </p:endCondLst>
                                        </p:cTn>
                                        <p:tgtEl>
                                          <p:sndTgt r:embed="rId3" name="click.wav"/>
                                        </p:tgtEl>
                                      </p:cMediaNode>
                                    </p:audio>
                                  </p:subTnLst>
                                </p:cTn>
                              </p:par>
                              <p:par>
                                <p:cTn id="152" presetID="23" presetClass="entr" presetSubtype="32" fill="hold" nodeType="withEffect">
                                  <p:stCondLst>
                                    <p:cond delay="1000"/>
                                  </p:stCondLst>
                                  <p:childTnLst>
                                    <p:set>
                                      <p:cBhvr>
                                        <p:cTn id="153" dur="1" fill="hold">
                                          <p:stCondLst>
                                            <p:cond delay="0"/>
                                          </p:stCondLst>
                                        </p:cTn>
                                        <p:tgtEl>
                                          <p:spTgt spid="46"/>
                                        </p:tgtEl>
                                        <p:attrNameLst>
                                          <p:attrName>style.visibility</p:attrName>
                                        </p:attrNameLst>
                                      </p:cBhvr>
                                      <p:to>
                                        <p:strVal val="visible"/>
                                      </p:to>
                                    </p:set>
                                    <p:anim calcmode="lin" valueType="num">
                                      <p:cBhvr>
                                        <p:cTn id="154" dur="250" fill="hold"/>
                                        <p:tgtEl>
                                          <p:spTgt spid="46"/>
                                        </p:tgtEl>
                                        <p:attrNameLst>
                                          <p:attrName>ppt_w</p:attrName>
                                        </p:attrNameLst>
                                      </p:cBhvr>
                                      <p:tavLst>
                                        <p:tav tm="0">
                                          <p:val>
                                            <p:strVal val="4*#ppt_w"/>
                                          </p:val>
                                        </p:tav>
                                        <p:tav tm="100000">
                                          <p:val>
                                            <p:strVal val="#ppt_w"/>
                                          </p:val>
                                        </p:tav>
                                      </p:tavLst>
                                    </p:anim>
                                    <p:anim calcmode="lin" valueType="num">
                                      <p:cBhvr>
                                        <p:cTn id="155" dur="250" fill="hold"/>
                                        <p:tgtEl>
                                          <p:spTgt spid="4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52"/>
                                            </p:cond>
                                          </p:stCondLst>
                                          <p:endCondLst>
                                            <p:cond evt="onStopAudio" delay="0">
                                              <p:tgtEl>
                                                <p:sldTgt/>
                                              </p:tgtEl>
                                            </p:cond>
                                          </p:endCondLst>
                                        </p:cTn>
                                        <p:tgtEl>
                                          <p:sndTgt r:embed="rId4" name="Wrong Buzzer.wav"/>
                                        </p:tgtEl>
                                      </p:cMediaNode>
                                    </p:audio>
                                  </p:subTnLst>
                                </p:cTn>
                              </p:par>
                              <p:par>
                                <p:cTn id="156" presetID="1" presetClass="emph" presetSubtype="2" fill="hold" nodeType="withEffect">
                                  <p:stCondLst>
                                    <p:cond delay="1000"/>
                                  </p:stCondLst>
                                  <p:childTnLst>
                                    <p:animClr clrSpc="rgb" dir="cw">
                                      <p:cBhvr>
                                        <p:cTn id="157" dur="250" fill="hold"/>
                                        <p:tgtEl>
                                          <p:spTgt spid="43"/>
                                        </p:tgtEl>
                                        <p:attrNameLst>
                                          <p:attrName>fillcolor</p:attrName>
                                        </p:attrNameLst>
                                      </p:cBhvr>
                                      <p:to>
                                        <a:srgbClr val="FFFF00"/>
                                      </p:to>
                                    </p:animClr>
                                    <p:set>
                                      <p:cBhvr>
                                        <p:cTn id="158" dur="250" fill="hold"/>
                                        <p:tgtEl>
                                          <p:spTgt spid="43"/>
                                        </p:tgtEl>
                                        <p:attrNameLst>
                                          <p:attrName>fill.type</p:attrName>
                                        </p:attrNameLst>
                                      </p:cBhvr>
                                      <p:to>
                                        <p:strVal val="solid"/>
                                      </p:to>
                                    </p:set>
                                    <p:set>
                                      <p:cBhvr>
                                        <p:cTn id="159"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160" restart="whenNotActive" fill="hold" evtFilter="cancelBubble" nodeType="interactiveSeq">
                <p:stCondLst>
                  <p:cond evt="onClick" delay="0">
                    <p:tgtEl>
                      <p:spTgt spid="44"/>
                    </p:tgtEl>
                  </p:cond>
                </p:stCondLst>
                <p:endSync evt="end" delay="0">
                  <p:rtn val="all"/>
                </p:endSync>
                <p:childTnLst>
                  <p:par>
                    <p:cTn id="161" fill="hold">
                      <p:stCondLst>
                        <p:cond delay="0"/>
                      </p:stCondLst>
                      <p:childTnLst>
                        <p:par>
                          <p:cTn id="162" fill="hold">
                            <p:stCondLst>
                              <p:cond delay="0"/>
                            </p:stCondLst>
                            <p:childTnLst>
                              <p:par>
                                <p:cTn id="163" presetID="1" presetClass="emph" presetSubtype="2" fill="hold" nodeType="clickEffect">
                                  <p:stCondLst>
                                    <p:cond delay="0"/>
                                  </p:stCondLst>
                                  <p:childTnLst>
                                    <p:animClr clrSpc="rgb" dir="cw">
                                      <p:cBhvr>
                                        <p:cTn id="164" dur="250" fill="hold"/>
                                        <p:tgtEl>
                                          <p:spTgt spid="44"/>
                                        </p:tgtEl>
                                        <p:attrNameLst>
                                          <p:attrName>fillcolor</p:attrName>
                                        </p:attrNameLst>
                                      </p:cBhvr>
                                      <p:to>
                                        <a:srgbClr val="FFF2CC"/>
                                      </p:to>
                                    </p:animClr>
                                    <p:set>
                                      <p:cBhvr>
                                        <p:cTn id="165" dur="250" fill="hold"/>
                                        <p:tgtEl>
                                          <p:spTgt spid="44"/>
                                        </p:tgtEl>
                                        <p:attrNameLst>
                                          <p:attrName>fill.type</p:attrName>
                                        </p:attrNameLst>
                                      </p:cBhvr>
                                      <p:to>
                                        <p:strVal val="solid"/>
                                      </p:to>
                                    </p:set>
                                    <p:set>
                                      <p:cBhvr>
                                        <p:cTn id="166" dur="250" fill="hold"/>
                                        <p:tgtEl>
                                          <p:spTgt spid="44"/>
                                        </p:tgtEl>
                                        <p:attrNameLst>
                                          <p:attrName>fill.on</p:attrName>
                                        </p:attrNameLst>
                                      </p:cBhvr>
                                      <p:to>
                                        <p:strVal val="true"/>
                                      </p:to>
                                    </p:set>
                                  </p:childTnLst>
                                  <p:subTnLst>
                                    <p:audio>
                                      <p:cMediaNode>
                                        <p:cTn display="0" masterRel="sameClick">
                                          <p:stCondLst>
                                            <p:cond evt="begin" delay="0">
                                              <p:tn val="163"/>
                                            </p:cond>
                                          </p:stCondLst>
                                          <p:endCondLst>
                                            <p:cond evt="onStopAudio" delay="0">
                                              <p:tgtEl>
                                                <p:sldTgt/>
                                              </p:tgtEl>
                                            </p:cond>
                                          </p:endCondLst>
                                        </p:cTn>
                                        <p:tgtEl>
                                          <p:sndTgt r:embed="rId3" name="click.wav"/>
                                        </p:tgtEl>
                                      </p:cMediaNode>
                                    </p:audio>
                                  </p:subTnLst>
                                </p:cTn>
                              </p:par>
                              <p:par>
                                <p:cTn id="167" presetID="23" presetClass="entr" presetSubtype="32" fill="hold" nodeType="withEffect">
                                  <p:stCondLst>
                                    <p:cond delay="1000"/>
                                  </p:stCondLst>
                                  <p:childTnLst>
                                    <p:set>
                                      <p:cBhvr>
                                        <p:cTn id="168" dur="1" fill="hold">
                                          <p:stCondLst>
                                            <p:cond delay="0"/>
                                          </p:stCondLst>
                                        </p:cTn>
                                        <p:tgtEl>
                                          <p:spTgt spid="47"/>
                                        </p:tgtEl>
                                        <p:attrNameLst>
                                          <p:attrName>style.visibility</p:attrName>
                                        </p:attrNameLst>
                                      </p:cBhvr>
                                      <p:to>
                                        <p:strVal val="visible"/>
                                      </p:to>
                                    </p:set>
                                    <p:anim calcmode="lin" valueType="num">
                                      <p:cBhvr>
                                        <p:cTn id="169" dur="250" fill="hold"/>
                                        <p:tgtEl>
                                          <p:spTgt spid="47"/>
                                        </p:tgtEl>
                                        <p:attrNameLst>
                                          <p:attrName>ppt_w</p:attrName>
                                        </p:attrNameLst>
                                      </p:cBhvr>
                                      <p:tavLst>
                                        <p:tav tm="0">
                                          <p:val>
                                            <p:strVal val="4*#ppt_w"/>
                                          </p:val>
                                        </p:tav>
                                        <p:tav tm="100000">
                                          <p:val>
                                            <p:strVal val="#ppt_w"/>
                                          </p:val>
                                        </p:tav>
                                      </p:tavLst>
                                    </p:anim>
                                    <p:anim calcmode="lin" valueType="num">
                                      <p:cBhvr>
                                        <p:cTn id="17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67"/>
                                            </p:cond>
                                          </p:stCondLst>
                                          <p:endCondLst>
                                            <p:cond evt="onStopAudio" delay="0">
                                              <p:tgtEl>
                                                <p:sldTgt/>
                                              </p:tgtEl>
                                            </p:cond>
                                          </p:endCondLst>
                                        </p:cTn>
                                        <p:tgtEl>
                                          <p:sndTgt r:embed="rId4" name="Wrong Buzzer.wav"/>
                                        </p:tgtEl>
                                      </p:cMediaNode>
                                    </p:audio>
                                  </p:subTnLst>
                                </p:cTn>
                              </p:par>
                              <p:par>
                                <p:cTn id="171" presetID="1" presetClass="emph" presetSubtype="2" fill="hold" nodeType="withEffect">
                                  <p:stCondLst>
                                    <p:cond delay="1000"/>
                                  </p:stCondLst>
                                  <p:childTnLst>
                                    <p:animClr clrSpc="rgb" dir="cw">
                                      <p:cBhvr>
                                        <p:cTn id="172" dur="250" fill="hold"/>
                                        <p:tgtEl>
                                          <p:spTgt spid="44"/>
                                        </p:tgtEl>
                                        <p:attrNameLst>
                                          <p:attrName>fillcolor</p:attrName>
                                        </p:attrNameLst>
                                      </p:cBhvr>
                                      <p:to>
                                        <a:srgbClr val="FFFF00"/>
                                      </p:to>
                                    </p:animClr>
                                    <p:set>
                                      <p:cBhvr>
                                        <p:cTn id="173" dur="250" fill="hold"/>
                                        <p:tgtEl>
                                          <p:spTgt spid="44"/>
                                        </p:tgtEl>
                                        <p:attrNameLst>
                                          <p:attrName>fill.type</p:attrName>
                                        </p:attrNameLst>
                                      </p:cBhvr>
                                      <p:to>
                                        <p:strVal val="solid"/>
                                      </p:to>
                                    </p:set>
                                    <p:set>
                                      <p:cBhvr>
                                        <p:cTn id="174"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41" grpId="0" animBg="1"/>
      <p:bldP spid="42" grpId="0" animBg="1"/>
      <p:bldP spid="43" grpId="0" animBg="1"/>
      <p:bldP spid="4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1">
            <a:extLst>
              <a:ext uri="{FF2B5EF4-FFF2-40B4-BE49-F238E27FC236}">
                <a16:creationId xmlns:a16="http://schemas.microsoft.com/office/drawing/2014/main" id="{AA7FB452-BE96-4941-BF75-0D4719C1D97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64985" flipH="1">
            <a:off x="5545774" y="1271894"/>
            <a:ext cx="880867" cy="880867"/>
          </a:xfrm>
          <a:prstGeom prst="rect">
            <a:avLst/>
          </a:prstGeom>
        </p:spPr>
      </p:pic>
      <p:pic>
        <p:nvPicPr>
          <p:cNvPr id="4" name="Picture 2" descr="Kết quả hình ảnh cho home png">
            <a:hlinkClick r:id="rId7" action="ppaction://hlinksldjump"/>
            <a:extLst>
              <a:ext uri="{FF2B5EF4-FFF2-40B4-BE49-F238E27FC236}">
                <a16:creationId xmlns:a16="http://schemas.microsoft.com/office/drawing/2014/main" id="{7F7A9906-4983-48C8-A280-7CEE904318D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698680" y="217666"/>
            <a:ext cx="783592" cy="78359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B8FB5781-D586-42A7-9E3A-55AD75B7DDE9}"/>
              </a:ext>
            </a:extLst>
          </p:cNvPr>
          <p:cNvSpPr/>
          <p:nvPr/>
        </p:nvSpPr>
        <p:spPr>
          <a:xfrm>
            <a:off x="2413740" y="1151921"/>
            <a:ext cx="7468139" cy="1628653"/>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Hội nghị lần thứ 8 Ban Chấp hành Trung ương Đảng xác định nhiệm vụ trước hết của cách mạng là gì?</a:t>
            </a:r>
          </a:p>
        </p:txBody>
      </p:sp>
      <p:sp>
        <p:nvSpPr>
          <p:cNvPr id="10" name="Rounded Rectangle 15">
            <a:extLst>
              <a:ext uri="{FF2B5EF4-FFF2-40B4-BE49-F238E27FC236}">
                <a16:creationId xmlns:a16="http://schemas.microsoft.com/office/drawing/2014/main" id="{945D2EDE-0764-4065-AE3F-40199874037E}"/>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a:ln>
                  <a:noFill/>
                </a:ln>
                <a:solidFill>
                  <a:prstClr val="white"/>
                </a:solidFill>
                <a:effectLst/>
                <a:uLnTx/>
                <a:uFillTx/>
                <a:latin typeface="Bahnschrift SemiLight Condensed" panose="020B0502040204020203" pitchFamily="34" charset="0"/>
                <a:ea typeface="+mn-ea"/>
                <a:cs typeface="+mn-cs"/>
              </a:rPr>
              <a:t>20</a:t>
            </a:r>
          </a:p>
        </p:txBody>
      </p:sp>
      <p:sp>
        <p:nvSpPr>
          <p:cNvPr id="11" name="Rounded Rectangle 16">
            <a:extLst>
              <a:ext uri="{FF2B5EF4-FFF2-40B4-BE49-F238E27FC236}">
                <a16:creationId xmlns:a16="http://schemas.microsoft.com/office/drawing/2014/main" id="{64ED594D-99F5-4277-868E-2FD009A38301}"/>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a:ln>
                  <a:noFill/>
                </a:ln>
                <a:solidFill>
                  <a:prstClr val="white"/>
                </a:solidFill>
                <a:effectLst/>
                <a:uLnTx/>
                <a:uFillTx/>
                <a:latin typeface="Bahnschrift SemiLight Condensed" panose="020B0502040204020203" pitchFamily="34" charset="0"/>
                <a:ea typeface="+mn-ea"/>
                <a:cs typeface="+mn-cs"/>
              </a:rPr>
              <a:t>19</a:t>
            </a:r>
          </a:p>
        </p:txBody>
      </p:sp>
      <p:sp>
        <p:nvSpPr>
          <p:cNvPr id="12" name="Rounded Rectangle 17">
            <a:extLst>
              <a:ext uri="{FF2B5EF4-FFF2-40B4-BE49-F238E27FC236}">
                <a16:creationId xmlns:a16="http://schemas.microsoft.com/office/drawing/2014/main" id="{BA92E05D-2C94-4A23-A369-6B4E4D89715C}"/>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a:ln>
                  <a:noFill/>
                </a:ln>
                <a:solidFill>
                  <a:prstClr val="white"/>
                </a:solidFill>
                <a:effectLst/>
                <a:uLnTx/>
                <a:uFillTx/>
                <a:latin typeface="Bahnschrift SemiLight Condensed" panose="020B0502040204020203" pitchFamily="34" charset="0"/>
                <a:ea typeface="+mn-ea"/>
                <a:cs typeface="+mn-cs"/>
              </a:rPr>
              <a:t>18</a:t>
            </a:r>
          </a:p>
        </p:txBody>
      </p:sp>
      <p:sp>
        <p:nvSpPr>
          <p:cNvPr id="13" name="Rounded Rectangle 18">
            <a:extLst>
              <a:ext uri="{FF2B5EF4-FFF2-40B4-BE49-F238E27FC236}">
                <a16:creationId xmlns:a16="http://schemas.microsoft.com/office/drawing/2014/main" id="{137070DE-AF58-47D1-8D05-8A907DDF59C5}"/>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a:ln>
                  <a:noFill/>
                </a:ln>
                <a:solidFill>
                  <a:prstClr val="white"/>
                </a:solidFill>
                <a:effectLst/>
                <a:uLnTx/>
                <a:uFillTx/>
                <a:latin typeface="Bahnschrift SemiLight Condensed" panose="020B0502040204020203" pitchFamily="34" charset="0"/>
                <a:ea typeface="+mn-ea"/>
                <a:cs typeface="+mn-cs"/>
              </a:rPr>
              <a:t>17</a:t>
            </a:r>
          </a:p>
        </p:txBody>
      </p:sp>
      <p:sp>
        <p:nvSpPr>
          <p:cNvPr id="14" name="Rounded Rectangle 19">
            <a:extLst>
              <a:ext uri="{FF2B5EF4-FFF2-40B4-BE49-F238E27FC236}">
                <a16:creationId xmlns:a16="http://schemas.microsoft.com/office/drawing/2014/main" id="{114B4BA7-0BF8-4C37-951E-F4022D82B205}"/>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a:ln>
                  <a:noFill/>
                </a:ln>
                <a:solidFill>
                  <a:prstClr val="white"/>
                </a:solidFill>
                <a:effectLst/>
                <a:uLnTx/>
                <a:uFillTx/>
                <a:latin typeface="Bahnschrift SemiLight Condensed" panose="020B0502040204020203" pitchFamily="34" charset="0"/>
                <a:ea typeface="+mn-ea"/>
                <a:cs typeface="+mn-cs"/>
              </a:rPr>
              <a:t>16</a:t>
            </a:r>
          </a:p>
        </p:txBody>
      </p:sp>
      <p:sp>
        <p:nvSpPr>
          <p:cNvPr id="15" name="Rounded Rectangle 20">
            <a:extLst>
              <a:ext uri="{FF2B5EF4-FFF2-40B4-BE49-F238E27FC236}">
                <a16:creationId xmlns:a16="http://schemas.microsoft.com/office/drawing/2014/main" id="{60422729-1C5C-4600-9C69-EE54251FD3EC}"/>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a:ln>
                  <a:noFill/>
                </a:ln>
                <a:solidFill>
                  <a:prstClr val="white"/>
                </a:solidFill>
                <a:effectLst/>
                <a:uLnTx/>
                <a:uFillTx/>
                <a:latin typeface="Bahnschrift SemiLight Condensed" panose="020B0502040204020203" pitchFamily="34" charset="0"/>
                <a:ea typeface="+mn-ea"/>
                <a:cs typeface="+mn-cs"/>
              </a:rPr>
              <a:t>15</a:t>
            </a:r>
          </a:p>
        </p:txBody>
      </p:sp>
      <p:sp>
        <p:nvSpPr>
          <p:cNvPr id="16" name="Rounded Rectangle 21">
            <a:extLst>
              <a:ext uri="{FF2B5EF4-FFF2-40B4-BE49-F238E27FC236}">
                <a16:creationId xmlns:a16="http://schemas.microsoft.com/office/drawing/2014/main" id="{5F65C41D-69D4-447B-AD82-4F9582CB9C14}"/>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a:ln>
                  <a:noFill/>
                </a:ln>
                <a:solidFill>
                  <a:prstClr val="white"/>
                </a:solidFill>
                <a:effectLst/>
                <a:uLnTx/>
                <a:uFillTx/>
                <a:latin typeface="Bahnschrift SemiLight Condensed" panose="020B0502040204020203" pitchFamily="34" charset="0"/>
                <a:ea typeface="+mn-ea"/>
                <a:cs typeface="+mn-cs"/>
              </a:rPr>
              <a:t>14</a:t>
            </a:r>
          </a:p>
        </p:txBody>
      </p:sp>
      <p:sp>
        <p:nvSpPr>
          <p:cNvPr id="17" name="Rounded Rectangle 22">
            <a:extLst>
              <a:ext uri="{FF2B5EF4-FFF2-40B4-BE49-F238E27FC236}">
                <a16:creationId xmlns:a16="http://schemas.microsoft.com/office/drawing/2014/main" id="{CB895C21-8D2B-4CCC-84DD-D94E52627277}"/>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a:ln>
                  <a:noFill/>
                </a:ln>
                <a:solidFill>
                  <a:prstClr val="white"/>
                </a:solidFill>
                <a:effectLst/>
                <a:uLnTx/>
                <a:uFillTx/>
                <a:latin typeface="Bahnschrift SemiLight Condensed" panose="020B0502040204020203" pitchFamily="34" charset="0"/>
                <a:ea typeface="+mn-ea"/>
                <a:cs typeface="+mn-cs"/>
              </a:rPr>
              <a:t>13</a:t>
            </a:r>
          </a:p>
        </p:txBody>
      </p:sp>
      <p:sp>
        <p:nvSpPr>
          <p:cNvPr id="18" name="Rounded Rectangle 23">
            <a:extLst>
              <a:ext uri="{FF2B5EF4-FFF2-40B4-BE49-F238E27FC236}">
                <a16:creationId xmlns:a16="http://schemas.microsoft.com/office/drawing/2014/main" id="{54B97608-3150-4160-8EA6-DD8621788CD5}"/>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a:ln>
                  <a:noFill/>
                </a:ln>
                <a:solidFill>
                  <a:prstClr val="white"/>
                </a:solidFill>
                <a:effectLst/>
                <a:uLnTx/>
                <a:uFillTx/>
                <a:latin typeface="Bahnschrift SemiLight Condensed" panose="020B0502040204020203" pitchFamily="34" charset="0"/>
                <a:ea typeface="+mn-ea"/>
                <a:cs typeface="+mn-cs"/>
              </a:rPr>
              <a:t>12</a:t>
            </a:r>
          </a:p>
        </p:txBody>
      </p:sp>
      <p:sp>
        <p:nvSpPr>
          <p:cNvPr id="19" name="Rounded Rectangle 24">
            <a:extLst>
              <a:ext uri="{FF2B5EF4-FFF2-40B4-BE49-F238E27FC236}">
                <a16:creationId xmlns:a16="http://schemas.microsoft.com/office/drawing/2014/main" id="{2E75FF17-9208-4523-B1D7-F8B70EB3793C}"/>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a:ln>
                  <a:noFill/>
                </a:ln>
                <a:solidFill>
                  <a:prstClr val="white"/>
                </a:solidFill>
                <a:effectLst/>
                <a:uLnTx/>
                <a:uFillTx/>
                <a:latin typeface="Bahnschrift SemiLight Condensed" panose="020B0502040204020203" pitchFamily="34" charset="0"/>
                <a:ea typeface="+mn-ea"/>
                <a:cs typeface="+mn-cs"/>
              </a:rPr>
              <a:t>11</a:t>
            </a:r>
          </a:p>
        </p:txBody>
      </p:sp>
      <p:sp>
        <p:nvSpPr>
          <p:cNvPr id="20" name="Rounded Rectangle 25">
            <a:extLst>
              <a:ext uri="{FF2B5EF4-FFF2-40B4-BE49-F238E27FC236}">
                <a16:creationId xmlns:a16="http://schemas.microsoft.com/office/drawing/2014/main" id="{FB9E54CE-045E-47E6-B7DF-64E70ED9A3E0}"/>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a:ln>
                  <a:noFill/>
                </a:ln>
                <a:solidFill>
                  <a:prstClr val="white"/>
                </a:solidFill>
                <a:effectLst/>
                <a:uLnTx/>
                <a:uFillTx/>
                <a:latin typeface="Bahnschrift SemiLight Condensed" panose="020B0502040204020203" pitchFamily="34" charset="0"/>
                <a:ea typeface="+mn-ea"/>
                <a:cs typeface="+mn-cs"/>
              </a:rPr>
              <a:t>10</a:t>
            </a:r>
          </a:p>
        </p:txBody>
      </p:sp>
      <p:sp>
        <p:nvSpPr>
          <p:cNvPr id="21" name="Rounded Rectangle 26">
            <a:extLst>
              <a:ext uri="{FF2B5EF4-FFF2-40B4-BE49-F238E27FC236}">
                <a16:creationId xmlns:a16="http://schemas.microsoft.com/office/drawing/2014/main" id="{EF745DEE-8B01-49F4-B084-A64B9929F2F8}"/>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a:ln>
                  <a:noFill/>
                </a:ln>
                <a:solidFill>
                  <a:prstClr val="white"/>
                </a:solidFill>
                <a:effectLst/>
                <a:uLnTx/>
                <a:uFillTx/>
                <a:latin typeface="Bahnschrift SemiLight Condensed" panose="020B0502040204020203" pitchFamily="34" charset="0"/>
                <a:ea typeface="+mn-ea"/>
                <a:cs typeface="+mn-cs"/>
              </a:rPr>
              <a:t>09</a:t>
            </a:r>
          </a:p>
        </p:txBody>
      </p:sp>
      <p:sp>
        <p:nvSpPr>
          <p:cNvPr id="22" name="Rounded Rectangle 27">
            <a:extLst>
              <a:ext uri="{FF2B5EF4-FFF2-40B4-BE49-F238E27FC236}">
                <a16:creationId xmlns:a16="http://schemas.microsoft.com/office/drawing/2014/main" id="{4F1CCD4F-055F-4993-A77E-C562844CB3B1}"/>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a:ln>
                  <a:noFill/>
                </a:ln>
                <a:solidFill>
                  <a:prstClr val="white"/>
                </a:solidFill>
                <a:effectLst/>
                <a:uLnTx/>
                <a:uFillTx/>
                <a:latin typeface="Bahnschrift SemiLight Condensed" panose="020B0502040204020203" pitchFamily="34" charset="0"/>
                <a:ea typeface="+mn-ea"/>
                <a:cs typeface="+mn-cs"/>
              </a:rPr>
              <a:t>08</a:t>
            </a:r>
          </a:p>
        </p:txBody>
      </p:sp>
      <p:sp>
        <p:nvSpPr>
          <p:cNvPr id="23" name="Rounded Rectangle 28">
            <a:extLst>
              <a:ext uri="{FF2B5EF4-FFF2-40B4-BE49-F238E27FC236}">
                <a16:creationId xmlns:a16="http://schemas.microsoft.com/office/drawing/2014/main" id="{54F7101C-94E4-477F-89FD-E793CF5F6E57}"/>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a:ln>
                  <a:noFill/>
                </a:ln>
                <a:solidFill>
                  <a:prstClr val="white"/>
                </a:solidFill>
                <a:effectLst/>
                <a:uLnTx/>
                <a:uFillTx/>
                <a:latin typeface="Bahnschrift SemiLight Condensed" panose="020B0502040204020203" pitchFamily="34" charset="0"/>
                <a:ea typeface="+mn-ea"/>
                <a:cs typeface="+mn-cs"/>
              </a:rPr>
              <a:t>07</a:t>
            </a:r>
          </a:p>
        </p:txBody>
      </p:sp>
      <p:sp>
        <p:nvSpPr>
          <p:cNvPr id="24" name="Rounded Rectangle 29">
            <a:extLst>
              <a:ext uri="{FF2B5EF4-FFF2-40B4-BE49-F238E27FC236}">
                <a16:creationId xmlns:a16="http://schemas.microsoft.com/office/drawing/2014/main" id="{18C94353-D3B8-4BB8-BDAD-B4E747F1FE5E}"/>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a:ln>
                  <a:noFill/>
                </a:ln>
                <a:solidFill>
                  <a:prstClr val="white"/>
                </a:solidFill>
                <a:effectLst/>
                <a:uLnTx/>
                <a:uFillTx/>
                <a:latin typeface="Bahnschrift SemiLight Condensed" panose="020B0502040204020203" pitchFamily="34" charset="0"/>
                <a:ea typeface="+mn-ea"/>
                <a:cs typeface="+mn-cs"/>
              </a:rPr>
              <a:t>06</a:t>
            </a:r>
          </a:p>
        </p:txBody>
      </p:sp>
      <p:sp>
        <p:nvSpPr>
          <p:cNvPr id="25" name="Rounded Rectangle 30">
            <a:extLst>
              <a:ext uri="{FF2B5EF4-FFF2-40B4-BE49-F238E27FC236}">
                <a16:creationId xmlns:a16="http://schemas.microsoft.com/office/drawing/2014/main" id="{87E7F14D-92D6-4098-B38A-AD1F24641CB8}"/>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a:ln>
                  <a:noFill/>
                </a:ln>
                <a:solidFill>
                  <a:prstClr val="white"/>
                </a:solidFill>
                <a:effectLst/>
                <a:uLnTx/>
                <a:uFillTx/>
                <a:latin typeface="Bahnschrift SemiLight Condensed" panose="020B0502040204020203" pitchFamily="34" charset="0"/>
                <a:ea typeface="+mn-ea"/>
                <a:cs typeface="+mn-cs"/>
              </a:rPr>
              <a:t>05</a:t>
            </a:r>
          </a:p>
        </p:txBody>
      </p:sp>
      <p:sp>
        <p:nvSpPr>
          <p:cNvPr id="26" name="Rounded Rectangle 31">
            <a:extLst>
              <a:ext uri="{FF2B5EF4-FFF2-40B4-BE49-F238E27FC236}">
                <a16:creationId xmlns:a16="http://schemas.microsoft.com/office/drawing/2014/main" id="{B80CEF5B-99A9-4C10-9CA5-149A16CAD0A7}"/>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a:ln>
                  <a:noFill/>
                </a:ln>
                <a:solidFill>
                  <a:prstClr val="white"/>
                </a:solidFill>
                <a:effectLst/>
                <a:uLnTx/>
                <a:uFillTx/>
                <a:latin typeface="Bahnschrift SemiLight Condensed" panose="020B0502040204020203" pitchFamily="34" charset="0"/>
                <a:ea typeface="+mn-ea"/>
                <a:cs typeface="+mn-cs"/>
              </a:rPr>
              <a:t>04</a:t>
            </a:r>
          </a:p>
        </p:txBody>
      </p:sp>
      <p:sp>
        <p:nvSpPr>
          <p:cNvPr id="27" name="Rounded Rectangle 32">
            <a:extLst>
              <a:ext uri="{FF2B5EF4-FFF2-40B4-BE49-F238E27FC236}">
                <a16:creationId xmlns:a16="http://schemas.microsoft.com/office/drawing/2014/main" id="{21953BBB-B1D6-4AEB-A0CF-C00256138D60}"/>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a:ln>
                  <a:noFill/>
                </a:ln>
                <a:solidFill>
                  <a:prstClr val="white"/>
                </a:solidFill>
                <a:effectLst/>
                <a:uLnTx/>
                <a:uFillTx/>
                <a:latin typeface="Bahnschrift SemiLight Condensed" panose="020B0502040204020203" pitchFamily="34" charset="0"/>
                <a:ea typeface="+mn-ea"/>
                <a:cs typeface="+mn-cs"/>
              </a:rPr>
              <a:t>03</a:t>
            </a:r>
          </a:p>
        </p:txBody>
      </p:sp>
      <p:sp>
        <p:nvSpPr>
          <p:cNvPr id="28" name="Rounded Rectangle 33">
            <a:extLst>
              <a:ext uri="{FF2B5EF4-FFF2-40B4-BE49-F238E27FC236}">
                <a16:creationId xmlns:a16="http://schemas.microsoft.com/office/drawing/2014/main" id="{993A7A74-BC4D-4A6D-AFB4-99306F03CFC0}"/>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a:ln>
                  <a:noFill/>
                </a:ln>
                <a:solidFill>
                  <a:prstClr val="white"/>
                </a:solidFill>
                <a:effectLst/>
                <a:uLnTx/>
                <a:uFillTx/>
                <a:latin typeface="Bahnschrift SemiLight Condensed" panose="020B0502040204020203" pitchFamily="34" charset="0"/>
                <a:ea typeface="+mn-ea"/>
                <a:cs typeface="+mn-cs"/>
              </a:rPr>
              <a:t>02</a:t>
            </a:r>
          </a:p>
        </p:txBody>
      </p:sp>
      <p:sp>
        <p:nvSpPr>
          <p:cNvPr id="29" name="Rounded Rectangle 34">
            <a:extLst>
              <a:ext uri="{FF2B5EF4-FFF2-40B4-BE49-F238E27FC236}">
                <a16:creationId xmlns:a16="http://schemas.microsoft.com/office/drawing/2014/main" id="{C424A3FA-A96C-4581-A7DA-142AEE519A91}"/>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a:ln>
                  <a:noFill/>
                </a:ln>
                <a:solidFill>
                  <a:prstClr val="white"/>
                </a:solidFill>
                <a:effectLst/>
                <a:uLnTx/>
                <a:uFillTx/>
                <a:latin typeface="Bahnschrift SemiLight Condensed" panose="020B0502040204020203" pitchFamily="34" charset="0"/>
                <a:ea typeface="+mn-ea"/>
                <a:cs typeface="+mn-cs"/>
              </a:rPr>
              <a:t>01</a:t>
            </a:r>
          </a:p>
        </p:txBody>
      </p:sp>
      <p:sp>
        <p:nvSpPr>
          <p:cNvPr id="30" name="Rounded Rectangle 35">
            <a:extLst>
              <a:ext uri="{FF2B5EF4-FFF2-40B4-BE49-F238E27FC236}">
                <a16:creationId xmlns:a16="http://schemas.microsoft.com/office/drawing/2014/main" id="{1C7088CB-5910-43DC-9375-D376BF97B4D4}"/>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dirty="0">
                <a:ln>
                  <a:noFill/>
                </a:ln>
                <a:solidFill>
                  <a:prstClr val="white"/>
                </a:solidFill>
                <a:effectLst/>
                <a:uLnTx/>
                <a:uFillTx/>
                <a:latin typeface="Bahnschrift SemiLight Condensed" panose="020B0502040204020203" pitchFamily="34" charset="0"/>
                <a:ea typeface="+mn-ea"/>
                <a:cs typeface="+mn-cs"/>
              </a:rPr>
              <a:t>00</a:t>
            </a:r>
          </a:p>
        </p:txBody>
      </p:sp>
      <p:pic>
        <p:nvPicPr>
          <p:cNvPr id="36" name="图片 18">
            <a:extLst>
              <a:ext uri="{FF2B5EF4-FFF2-40B4-BE49-F238E27FC236}">
                <a16:creationId xmlns:a16="http://schemas.microsoft.com/office/drawing/2014/main" id="{543444B2-872D-4D01-9FB5-F6E0C59FE87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2038" y="-510320"/>
            <a:ext cx="1997964" cy="2157801"/>
          </a:xfrm>
          <a:prstGeom prst="rect">
            <a:avLst/>
          </a:prstGeom>
        </p:spPr>
      </p:pic>
      <p:pic>
        <p:nvPicPr>
          <p:cNvPr id="38" name="图片 20">
            <a:extLst>
              <a:ext uri="{FF2B5EF4-FFF2-40B4-BE49-F238E27FC236}">
                <a16:creationId xmlns:a16="http://schemas.microsoft.com/office/drawing/2014/main" id="{B34AE89F-A01E-4F3B-8EC6-59907DA633A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09309" y="-2221"/>
            <a:ext cx="1480487" cy="1888642"/>
          </a:xfrm>
          <a:prstGeom prst="rect">
            <a:avLst/>
          </a:prstGeom>
        </p:spPr>
      </p:pic>
      <p:sp>
        <p:nvSpPr>
          <p:cNvPr id="41" name="Rectangle 40">
            <a:extLst>
              <a:ext uri="{FF2B5EF4-FFF2-40B4-BE49-F238E27FC236}">
                <a16:creationId xmlns:a16="http://schemas.microsoft.com/office/drawing/2014/main" id="{ED00BE77-853F-0209-3D10-C423C595C57A}"/>
              </a:ext>
            </a:extLst>
          </p:cNvPr>
          <p:cNvSpPr/>
          <p:nvPr/>
        </p:nvSpPr>
        <p:spPr>
          <a:xfrm>
            <a:off x="1596295" y="3692019"/>
            <a:ext cx="4906798" cy="770816"/>
          </a:xfrm>
          <a:prstGeom prst="rect">
            <a:avLst/>
          </a:prstGeom>
          <a:solidFill>
            <a:sysClr val="window" lastClr="FFFFFF"/>
          </a:solidFill>
          <a:ln w="28575" cap="flat" cmpd="sng" algn="ctr">
            <a:noFill/>
            <a:prstDash val="solid"/>
            <a:miter lim="800000"/>
          </a:ln>
          <a:effectLst/>
        </p:spPr>
        <p:txBody>
          <a:bodyPr rtlCol="0" anchor="ctr"/>
          <a:lstStyle/>
          <a:p>
            <a:pPr lvl="0">
              <a:defRPr/>
            </a:pPr>
            <a:r>
              <a:rPr kumimoji="0" lang="vi-VN"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A</a:t>
            </a:r>
            <a:r>
              <a:rPr kumimoji="0" lang="vi-VN" sz="3200" b="0" i="0" u="none" strike="noStrike" kern="0" cap="none" spc="0" normalizeH="0" baseline="0" noProof="0">
                <a:ln>
                  <a:noFill/>
                </a:ln>
                <a:solidFill>
                  <a:prstClr val="black"/>
                </a:solidFill>
                <a:effectLst/>
                <a:uLnTx/>
                <a:uFillTx/>
                <a:latin typeface="Arial" panose="020B0604020202020204" pitchFamily="34" charset="0"/>
                <a:ea typeface="+mn-ea"/>
                <a:cs typeface="+mn-cs"/>
              </a:rPr>
              <a:t>. </a:t>
            </a:r>
            <a:r>
              <a:rPr lang="vi-VN" sz="3200">
                <a:solidFill>
                  <a:srgbClr val="000000"/>
                </a:solidFill>
                <a:latin typeface="Times New Roman" panose="02020603050405020304" pitchFamily="18" charset="0"/>
                <a:cs typeface="Times New Roman" panose="02020603050405020304" pitchFamily="18" charset="0"/>
              </a:rPr>
              <a:t>Giải phóng dân tộc</a:t>
            </a:r>
            <a:endParaRPr kumimoji="0" lang="vi-VN"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2" name="Rectangle 41">
            <a:extLst>
              <a:ext uri="{FF2B5EF4-FFF2-40B4-BE49-F238E27FC236}">
                <a16:creationId xmlns:a16="http://schemas.microsoft.com/office/drawing/2014/main" id="{3A8F6ADF-F477-87F3-DED7-4A8E256C0254}"/>
              </a:ext>
            </a:extLst>
          </p:cNvPr>
          <p:cNvSpPr/>
          <p:nvPr/>
        </p:nvSpPr>
        <p:spPr>
          <a:xfrm>
            <a:off x="6616690" y="3696208"/>
            <a:ext cx="4365635" cy="770816"/>
          </a:xfrm>
          <a:prstGeom prst="rect">
            <a:avLst/>
          </a:prstGeom>
          <a:solidFill>
            <a:sysClr val="window" lastClr="FFFFFF"/>
          </a:solidFill>
          <a:ln w="28575" cap="flat" cmpd="sng" algn="ctr">
            <a:noFill/>
            <a:prstDash val="solid"/>
            <a:miter lim="800000"/>
          </a:ln>
          <a:effectLst/>
        </p:spPr>
        <p:txBody>
          <a:bodyPr rtlCol="0" anchor="ctr"/>
          <a:lstStyle/>
          <a:p>
            <a:pPr lvl="0" algn="ctr">
              <a:defRPr/>
            </a:pPr>
            <a:r>
              <a:rPr kumimoji="0" lang="vi-VN"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B</a:t>
            </a:r>
            <a:r>
              <a:rPr kumimoji="0" lang="vi-VN" sz="3200" b="0" i="0" u="none" strike="noStrike" kern="0" cap="none" spc="0" normalizeH="0" baseline="0" noProof="0">
                <a:ln>
                  <a:noFill/>
                </a:ln>
                <a:solidFill>
                  <a:prstClr val="black"/>
                </a:solidFill>
                <a:effectLst/>
                <a:uLnTx/>
                <a:uFillTx/>
                <a:latin typeface="Arial" panose="020B0604020202020204" pitchFamily="34" charset="0"/>
                <a:ea typeface="+mn-ea"/>
                <a:cs typeface="+mn-cs"/>
              </a:rPr>
              <a:t>. </a:t>
            </a:r>
            <a:r>
              <a:rPr lang="vi-VN" sz="3200">
                <a:solidFill>
                  <a:srgbClr val="000000"/>
                </a:solidFill>
                <a:latin typeface="Times New Roman" panose="02020603050405020304" pitchFamily="18" charset="0"/>
                <a:cs typeface="Times New Roman" panose="02020603050405020304" pitchFamily="18" charset="0"/>
              </a:rPr>
              <a:t>Giành ruộng đất cho dân cày</a:t>
            </a:r>
            <a:endParaRPr kumimoji="0" lang="vi-VN"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3" name="Rectangle 42">
            <a:extLst>
              <a:ext uri="{FF2B5EF4-FFF2-40B4-BE49-F238E27FC236}">
                <a16:creationId xmlns:a16="http://schemas.microsoft.com/office/drawing/2014/main" id="{4233EB38-5D07-8383-932C-9ECE4297636B}"/>
              </a:ext>
            </a:extLst>
          </p:cNvPr>
          <p:cNvSpPr/>
          <p:nvPr/>
        </p:nvSpPr>
        <p:spPr>
          <a:xfrm>
            <a:off x="1596295" y="4581191"/>
            <a:ext cx="4906798" cy="770816"/>
          </a:xfrm>
          <a:prstGeom prst="rect">
            <a:avLst/>
          </a:prstGeom>
          <a:solidFill>
            <a:sysClr val="window" lastClr="FFFFFF"/>
          </a:solidFill>
          <a:ln w="28575" cap="flat" cmpd="sng" algn="ctr">
            <a:noFill/>
            <a:prstDash val="solid"/>
            <a:miter lim="800000"/>
          </a:ln>
          <a:effectLst/>
        </p:spPr>
        <p:txBody>
          <a:bodyPr rtlCol="0" anchor="ctr"/>
          <a:lstStyle/>
          <a:p>
            <a:pPr lvl="0">
              <a:defRPr/>
            </a:pPr>
            <a:r>
              <a:rPr kumimoji="0" lang="vi-VN"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C</a:t>
            </a:r>
            <a:r>
              <a:rPr kumimoji="0" lang="vi-VN" sz="3200" b="0" i="0" u="none" strike="noStrike" kern="0" cap="none" spc="0" normalizeH="0" baseline="0" noProof="0">
                <a:ln>
                  <a:noFill/>
                </a:ln>
                <a:solidFill>
                  <a:prstClr val="black"/>
                </a:solidFill>
                <a:effectLst/>
                <a:uLnTx/>
                <a:uFillTx/>
                <a:latin typeface="Arial" panose="020B0604020202020204" pitchFamily="34" charset="0"/>
                <a:ea typeface="+mn-ea"/>
                <a:cs typeface="+mn-cs"/>
              </a:rPr>
              <a:t>. </a:t>
            </a:r>
            <a:r>
              <a:rPr lang="vi-VN" sz="3200">
                <a:solidFill>
                  <a:srgbClr val="000000"/>
                </a:solidFill>
                <a:latin typeface="Times New Roman" panose="02020603050405020304" pitchFamily="18" charset="0"/>
                <a:cs typeface="Times New Roman" panose="02020603050405020304" pitchFamily="18" charset="0"/>
              </a:rPr>
              <a:t>Đánh đổ phong kiến</a:t>
            </a:r>
            <a:endParaRPr kumimoji="0" lang="vi-VN"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4" name="Rectangle 43">
            <a:extLst>
              <a:ext uri="{FF2B5EF4-FFF2-40B4-BE49-F238E27FC236}">
                <a16:creationId xmlns:a16="http://schemas.microsoft.com/office/drawing/2014/main" id="{E6680EF4-B151-5D5A-83E3-E93ECB425254}"/>
              </a:ext>
            </a:extLst>
          </p:cNvPr>
          <p:cNvSpPr/>
          <p:nvPr/>
        </p:nvSpPr>
        <p:spPr>
          <a:xfrm>
            <a:off x="6616690" y="4585380"/>
            <a:ext cx="4906798" cy="770816"/>
          </a:xfrm>
          <a:prstGeom prst="rect">
            <a:avLst/>
          </a:prstGeom>
          <a:solidFill>
            <a:sysClr val="window" lastClr="FFFFFF"/>
          </a:solidFill>
          <a:ln w="28575" cap="flat" cmpd="sng" algn="ctr">
            <a:noFill/>
            <a:prstDash val="solid"/>
            <a:miter lim="800000"/>
          </a:ln>
          <a:effectLst/>
        </p:spPr>
        <p:txBody>
          <a:bodyPr rtlCol="0" anchor="ctr"/>
          <a:lstStyle/>
          <a:p>
            <a:pPr lvl="0">
              <a:defRPr/>
            </a:pPr>
            <a:r>
              <a:rPr kumimoji="0" lang="vi-VN"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D</a:t>
            </a:r>
            <a:r>
              <a:rPr kumimoji="0" lang="vi-VN" sz="3200" b="0" i="0" u="none" strike="noStrike" kern="0" cap="none" spc="0" normalizeH="0" baseline="0" noProof="0">
                <a:ln>
                  <a:noFill/>
                </a:ln>
                <a:solidFill>
                  <a:prstClr val="black"/>
                </a:solidFill>
                <a:effectLst/>
                <a:uLnTx/>
                <a:uFillTx/>
                <a:latin typeface="Arial" panose="020B0604020202020204" pitchFamily="34" charset="0"/>
                <a:ea typeface="+mn-ea"/>
                <a:cs typeface="+mn-cs"/>
              </a:rPr>
              <a:t>. </a:t>
            </a:r>
            <a:r>
              <a:rPr lang="vi-VN" sz="3200">
                <a:solidFill>
                  <a:srgbClr val="000000"/>
                </a:solidFill>
                <a:latin typeface="Times New Roman" panose="02020603050405020304" pitchFamily="18" charset="0"/>
                <a:cs typeface="Times New Roman" panose="02020603050405020304" pitchFamily="18" charset="0"/>
              </a:rPr>
              <a:t>Đánh đổ </a:t>
            </a:r>
            <a:r>
              <a:rPr lang="en-US" sz="3200">
                <a:solidFill>
                  <a:srgbClr val="000000"/>
                </a:solidFill>
                <a:latin typeface="Times New Roman" panose="02020603050405020304" pitchFamily="18" charset="0"/>
                <a:cs typeface="Times New Roman" panose="02020603050405020304" pitchFamily="18" charset="0"/>
              </a:rPr>
              <a:t>phát xít</a:t>
            </a:r>
            <a:endParaRPr kumimoji="0" lang="vi-VN"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45" name="Picture 44">
            <a:extLst>
              <a:ext uri="{FF2B5EF4-FFF2-40B4-BE49-F238E27FC236}">
                <a16:creationId xmlns:a16="http://schemas.microsoft.com/office/drawing/2014/main" id="{F1AF105D-7A61-596A-27BA-911670649CBA}"/>
              </a:ext>
            </a:extLst>
          </p:cNvPr>
          <p:cNvPicPr>
            <a:picLocks noChangeAspect="1"/>
          </p:cNvPicPr>
          <p:nvPr/>
        </p:nvPicPr>
        <p:blipFill rotWithShape="1">
          <a:blip r:embed="rId11" cstate="hqprint">
            <a:duotone>
              <a:prstClr val="black"/>
              <a:srgbClr val="70AD47">
                <a:tint val="45000"/>
                <a:satMod val="400000"/>
              </a:srgbClr>
            </a:duotone>
            <a:extLst>
              <a:ext uri="{28A0092B-C50C-407E-A947-70E740481C1C}">
                <a14:useLocalDpi xmlns:a14="http://schemas.microsoft.com/office/drawing/2010/main" val="0"/>
              </a:ext>
            </a:extLst>
          </a:blip>
          <a:srcRect r="-5485"/>
          <a:stretch/>
        </p:blipFill>
        <p:spPr>
          <a:xfrm>
            <a:off x="5617956" y="3717494"/>
            <a:ext cx="885137" cy="708059"/>
          </a:xfrm>
          <a:prstGeom prst="rect">
            <a:avLst/>
          </a:prstGeom>
        </p:spPr>
      </p:pic>
      <p:pic>
        <p:nvPicPr>
          <p:cNvPr id="46" name="Picture 45">
            <a:extLst>
              <a:ext uri="{FF2B5EF4-FFF2-40B4-BE49-F238E27FC236}">
                <a16:creationId xmlns:a16="http://schemas.microsoft.com/office/drawing/2014/main" id="{BC509211-1552-C50C-75E2-05EEC3914C1E}"/>
              </a:ext>
            </a:extLst>
          </p:cNvPr>
          <p:cNvPicPr>
            <a:picLocks noChangeAspect="1"/>
          </p:cNvPicPr>
          <p:nvPr/>
        </p:nvPicPr>
        <p:blipFill rotWithShape="1">
          <a:blip r:embed="rId12" cstate="print">
            <a:duotone>
              <a:prstClr val="black"/>
              <a:srgbClr val="ED7D31">
                <a:tint val="45000"/>
                <a:satMod val="400000"/>
              </a:srgbClr>
            </a:duotone>
            <a:extLst>
              <a:ext uri="{28A0092B-C50C-407E-A947-70E740481C1C}">
                <a14:useLocalDpi xmlns:a14="http://schemas.microsoft.com/office/drawing/2010/main" val="0"/>
              </a:ext>
            </a:extLst>
          </a:blip>
          <a:srcRect r="3472"/>
          <a:stretch/>
        </p:blipFill>
        <p:spPr>
          <a:xfrm>
            <a:off x="5698557" y="4614555"/>
            <a:ext cx="804536" cy="704088"/>
          </a:xfrm>
          <a:prstGeom prst="rect">
            <a:avLst/>
          </a:prstGeom>
        </p:spPr>
      </p:pic>
      <p:pic>
        <p:nvPicPr>
          <p:cNvPr id="47" name="Picture 46">
            <a:extLst>
              <a:ext uri="{FF2B5EF4-FFF2-40B4-BE49-F238E27FC236}">
                <a16:creationId xmlns:a16="http://schemas.microsoft.com/office/drawing/2014/main" id="{85045471-5ED1-A338-F9B1-BE276BE70DD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718746" y="4626152"/>
            <a:ext cx="804742" cy="707197"/>
          </a:xfrm>
          <a:prstGeom prst="rect">
            <a:avLst/>
          </a:prstGeom>
        </p:spPr>
      </p:pic>
      <p:pic>
        <p:nvPicPr>
          <p:cNvPr id="48" name="Picture 47">
            <a:extLst>
              <a:ext uri="{FF2B5EF4-FFF2-40B4-BE49-F238E27FC236}">
                <a16:creationId xmlns:a16="http://schemas.microsoft.com/office/drawing/2014/main" id="{DD76FA1E-BEB7-0B98-6E12-323B388C9DF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718746" y="3737464"/>
            <a:ext cx="804742" cy="707197"/>
          </a:xfrm>
          <a:prstGeom prst="rect">
            <a:avLst/>
          </a:prstGeom>
        </p:spPr>
      </p:pic>
    </p:spTree>
    <p:extLst>
      <p:ext uri="{BB962C8B-B14F-4D97-AF65-F5344CB8AC3E}">
        <p14:creationId xmlns:p14="http://schemas.microsoft.com/office/powerpoint/2010/main" val="20506542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26" presetClass="entr" presetSubtype="0"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down)">
                                      <p:cBhvr>
                                        <p:cTn id="12" dur="435">
                                          <p:stCondLst>
                                            <p:cond delay="0"/>
                                          </p:stCondLst>
                                        </p:cTn>
                                        <p:tgtEl>
                                          <p:spTgt spid="36"/>
                                        </p:tgtEl>
                                      </p:cBhvr>
                                    </p:animEffect>
                                    <p:anim calcmode="lin" valueType="num">
                                      <p:cBhvr>
                                        <p:cTn id="13" dur="1367"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14" dur="498"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15" dur="498" tmFilter="0, 0; 0.125,0.2665; 0.25,0.4; 0.375,0.465; 0.5,0.5;  0.625,0.535; 0.75,0.6; 0.875,0.7335; 1,1">
                                          <p:stCondLst>
                                            <p:cond delay="498"/>
                                          </p:stCondLst>
                                        </p:cTn>
                                        <p:tgtEl>
                                          <p:spTgt spid="36"/>
                                        </p:tgtEl>
                                        <p:attrNameLst>
                                          <p:attrName>ppt_y</p:attrName>
                                        </p:attrNameLst>
                                      </p:cBhvr>
                                      <p:tavLst>
                                        <p:tav tm="0" fmla="#ppt_y-sin(pi*$)/9">
                                          <p:val>
                                            <p:fltVal val="0"/>
                                          </p:val>
                                        </p:tav>
                                        <p:tav tm="100000">
                                          <p:val>
                                            <p:fltVal val="1"/>
                                          </p:val>
                                        </p:tav>
                                      </p:tavLst>
                                    </p:anim>
                                    <p:anim calcmode="lin" valueType="num">
                                      <p:cBhvr>
                                        <p:cTn id="16" dur="249" tmFilter="0, 0; 0.125,0.2665; 0.25,0.4; 0.375,0.465; 0.5,0.5;  0.625,0.535; 0.75,0.6; 0.875,0.7335; 1,1">
                                          <p:stCondLst>
                                            <p:cond delay="993"/>
                                          </p:stCondLst>
                                        </p:cTn>
                                        <p:tgtEl>
                                          <p:spTgt spid="36"/>
                                        </p:tgtEl>
                                        <p:attrNameLst>
                                          <p:attrName>ppt_y</p:attrName>
                                        </p:attrNameLst>
                                      </p:cBhvr>
                                      <p:tavLst>
                                        <p:tav tm="0" fmla="#ppt_y-sin(pi*$)/27">
                                          <p:val>
                                            <p:fltVal val="0"/>
                                          </p:val>
                                        </p:tav>
                                        <p:tav tm="100000">
                                          <p:val>
                                            <p:fltVal val="1"/>
                                          </p:val>
                                        </p:tav>
                                      </p:tavLst>
                                    </p:anim>
                                    <p:anim calcmode="lin" valueType="num">
                                      <p:cBhvr>
                                        <p:cTn id="17" dur="123" tmFilter="0, 0; 0.125,0.2665; 0.25,0.4; 0.375,0.465; 0.5,0.5;  0.625,0.535; 0.75,0.6; 0.875,0.7335; 1,1">
                                          <p:stCondLst>
                                            <p:cond delay="1242"/>
                                          </p:stCondLst>
                                        </p:cTn>
                                        <p:tgtEl>
                                          <p:spTgt spid="36"/>
                                        </p:tgtEl>
                                        <p:attrNameLst>
                                          <p:attrName>ppt_y</p:attrName>
                                        </p:attrNameLst>
                                      </p:cBhvr>
                                      <p:tavLst>
                                        <p:tav tm="0" fmla="#ppt_y-sin(pi*$)/81">
                                          <p:val>
                                            <p:fltVal val="0"/>
                                          </p:val>
                                        </p:tav>
                                        <p:tav tm="100000">
                                          <p:val>
                                            <p:fltVal val="1"/>
                                          </p:val>
                                        </p:tav>
                                      </p:tavLst>
                                    </p:anim>
                                    <p:animScale>
                                      <p:cBhvr>
                                        <p:cTn id="18" dur="20">
                                          <p:stCondLst>
                                            <p:cond delay="487"/>
                                          </p:stCondLst>
                                        </p:cTn>
                                        <p:tgtEl>
                                          <p:spTgt spid="36"/>
                                        </p:tgtEl>
                                      </p:cBhvr>
                                      <p:to x="100000" y="60000"/>
                                    </p:animScale>
                                    <p:animScale>
                                      <p:cBhvr>
                                        <p:cTn id="19" dur="124" decel="50000">
                                          <p:stCondLst>
                                            <p:cond delay="507"/>
                                          </p:stCondLst>
                                        </p:cTn>
                                        <p:tgtEl>
                                          <p:spTgt spid="36"/>
                                        </p:tgtEl>
                                      </p:cBhvr>
                                      <p:to x="100000" y="100000"/>
                                    </p:animScale>
                                    <p:animScale>
                                      <p:cBhvr>
                                        <p:cTn id="20" dur="20">
                                          <p:stCondLst>
                                            <p:cond delay="984"/>
                                          </p:stCondLst>
                                        </p:cTn>
                                        <p:tgtEl>
                                          <p:spTgt spid="36"/>
                                        </p:tgtEl>
                                      </p:cBhvr>
                                      <p:to x="100000" y="80000"/>
                                    </p:animScale>
                                    <p:animScale>
                                      <p:cBhvr>
                                        <p:cTn id="21" dur="124" decel="50000">
                                          <p:stCondLst>
                                            <p:cond delay="1004"/>
                                          </p:stCondLst>
                                        </p:cTn>
                                        <p:tgtEl>
                                          <p:spTgt spid="36"/>
                                        </p:tgtEl>
                                      </p:cBhvr>
                                      <p:to x="100000" y="100000"/>
                                    </p:animScale>
                                    <p:animScale>
                                      <p:cBhvr>
                                        <p:cTn id="22" dur="20">
                                          <p:stCondLst>
                                            <p:cond delay="1231"/>
                                          </p:stCondLst>
                                        </p:cTn>
                                        <p:tgtEl>
                                          <p:spTgt spid="36"/>
                                        </p:tgtEl>
                                      </p:cBhvr>
                                      <p:to x="100000" y="90000"/>
                                    </p:animScale>
                                    <p:animScale>
                                      <p:cBhvr>
                                        <p:cTn id="23" dur="124" decel="50000">
                                          <p:stCondLst>
                                            <p:cond delay="1251"/>
                                          </p:stCondLst>
                                        </p:cTn>
                                        <p:tgtEl>
                                          <p:spTgt spid="36"/>
                                        </p:tgtEl>
                                      </p:cBhvr>
                                      <p:to x="100000" y="100000"/>
                                    </p:animScale>
                                    <p:animScale>
                                      <p:cBhvr>
                                        <p:cTn id="24" dur="20">
                                          <p:stCondLst>
                                            <p:cond delay="1356"/>
                                          </p:stCondLst>
                                        </p:cTn>
                                        <p:tgtEl>
                                          <p:spTgt spid="36"/>
                                        </p:tgtEl>
                                      </p:cBhvr>
                                      <p:to x="100000" y="95000"/>
                                    </p:animScale>
                                    <p:animScale>
                                      <p:cBhvr>
                                        <p:cTn id="25" dur="124" decel="50000">
                                          <p:stCondLst>
                                            <p:cond delay="1376"/>
                                          </p:stCondLst>
                                        </p:cTn>
                                        <p:tgtEl>
                                          <p:spTgt spid="36"/>
                                        </p:tgtEl>
                                      </p:cBhvr>
                                      <p:to x="100000" y="100000"/>
                                    </p:animScale>
                                  </p:childTnLst>
                                </p:cTn>
                              </p:par>
                              <p:par>
                                <p:cTn id="26" presetID="42" presetClass="entr" presetSubtype="0" fill="hold" nodeType="with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1000"/>
                                        <p:tgtEl>
                                          <p:spTgt spid="38"/>
                                        </p:tgtEl>
                                      </p:cBhvr>
                                    </p:animEffect>
                                    <p:anim calcmode="lin" valueType="num">
                                      <p:cBhvr>
                                        <p:cTn id="29" dur="1000" fill="hold"/>
                                        <p:tgtEl>
                                          <p:spTgt spid="38"/>
                                        </p:tgtEl>
                                        <p:attrNameLst>
                                          <p:attrName>ppt_x</p:attrName>
                                        </p:attrNameLst>
                                      </p:cBhvr>
                                      <p:tavLst>
                                        <p:tav tm="0">
                                          <p:val>
                                            <p:strVal val="#ppt_x"/>
                                          </p:val>
                                        </p:tav>
                                        <p:tav tm="100000">
                                          <p:val>
                                            <p:strVal val="#ppt_x"/>
                                          </p:val>
                                        </p:tav>
                                      </p:tavLst>
                                    </p:anim>
                                    <p:anim calcmode="lin" valueType="num">
                                      <p:cBhvr>
                                        <p:cTn id="30"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1" presetClass="entr" presetSubtype="0" fill="hold" grpId="0" nodeType="clickEffect">
                                  <p:stCondLst>
                                    <p:cond delay="0"/>
                                  </p:stCondLst>
                                  <p:childTnLst>
                                    <p:set>
                                      <p:cBhvr>
                                        <p:cTn id="34" dur="1000">
                                          <p:stCondLst>
                                            <p:cond delay="0"/>
                                          </p:stCondLst>
                                        </p:cTn>
                                        <p:tgtEl>
                                          <p:spTgt spid="10"/>
                                        </p:tgtEl>
                                        <p:attrNameLst>
                                          <p:attrName>style.visibility</p:attrName>
                                        </p:attrNameLst>
                                      </p:cBhvr>
                                      <p:to>
                                        <p:strVal val="visible"/>
                                      </p:to>
                                    </p:set>
                                  </p:childTnLst>
                                </p:cTn>
                              </p:par>
                            </p:childTnLst>
                          </p:cTn>
                        </p:par>
                        <p:par>
                          <p:cTn id="35" fill="hold">
                            <p:stCondLst>
                              <p:cond delay="1000"/>
                            </p:stCondLst>
                            <p:childTnLst>
                              <p:par>
                                <p:cTn id="36" presetID="11" presetClass="entr" presetSubtype="0" fill="hold" grpId="0" nodeType="afterEffect">
                                  <p:stCondLst>
                                    <p:cond delay="0"/>
                                  </p:stCondLst>
                                  <p:childTnLst>
                                    <p:set>
                                      <p:cBhvr>
                                        <p:cTn id="37" dur="1000">
                                          <p:stCondLst>
                                            <p:cond delay="0"/>
                                          </p:stCondLst>
                                        </p:cTn>
                                        <p:tgtEl>
                                          <p:spTgt spid="11"/>
                                        </p:tgtEl>
                                        <p:attrNameLst>
                                          <p:attrName>style.visibility</p:attrName>
                                        </p:attrNameLst>
                                      </p:cBhvr>
                                      <p:to>
                                        <p:strVal val="visible"/>
                                      </p:to>
                                    </p:set>
                                  </p:childTnLst>
                                </p:cTn>
                              </p:par>
                            </p:childTnLst>
                          </p:cTn>
                        </p:par>
                        <p:par>
                          <p:cTn id="38" fill="hold">
                            <p:stCondLst>
                              <p:cond delay="2000"/>
                            </p:stCondLst>
                            <p:childTnLst>
                              <p:par>
                                <p:cTn id="39" presetID="11" presetClass="entr" presetSubtype="0" fill="hold" grpId="0" nodeType="afterEffect">
                                  <p:stCondLst>
                                    <p:cond delay="0"/>
                                  </p:stCondLst>
                                  <p:childTnLst>
                                    <p:set>
                                      <p:cBhvr>
                                        <p:cTn id="40" dur="1000">
                                          <p:stCondLst>
                                            <p:cond delay="0"/>
                                          </p:stCondLst>
                                        </p:cTn>
                                        <p:tgtEl>
                                          <p:spTgt spid="12"/>
                                        </p:tgtEl>
                                        <p:attrNameLst>
                                          <p:attrName>style.visibility</p:attrName>
                                        </p:attrNameLst>
                                      </p:cBhvr>
                                      <p:to>
                                        <p:strVal val="visible"/>
                                      </p:to>
                                    </p:set>
                                  </p:childTnLst>
                                </p:cTn>
                              </p:par>
                            </p:childTnLst>
                          </p:cTn>
                        </p:par>
                        <p:par>
                          <p:cTn id="41" fill="hold">
                            <p:stCondLst>
                              <p:cond delay="3000"/>
                            </p:stCondLst>
                            <p:childTnLst>
                              <p:par>
                                <p:cTn id="42" presetID="11" presetClass="entr" presetSubtype="0" fill="hold" grpId="0" nodeType="afterEffect">
                                  <p:stCondLst>
                                    <p:cond delay="0"/>
                                  </p:stCondLst>
                                  <p:childTnLst>
                                    <p:set>
                                      <p:cBhvr>
                                        <p:cTn id="43" dur="1000">
                                          <p:stCondLst>
                                            <p:cond delay="0"/>
                                          </p:stCondLst>
                                        </p:cTn>
                                        <p:tgtEl>
                                          <p:spTgt spid="13"/>
                                        </p:tgtEl>
                                        <p:attrNameLst>
                                          <p:attrName>style.visibility</p:attrName>
                                        </p:attrNameLst>
                                      </p:cBhvr>
                                      <p:to>
                                        <p:strVal val="visible"/>
                                      </p:to>
                                    </p:set>
                                  </p:childTnLst>
                                </p:cTn>
                              </p:par>
                            </p:childTnLst>
                          </p:cTn>
                        </p:par>
                        <p:par>
                          <p:cTn id="44" fill="hold">
                            <p:stCondLst>
                              <p:cond delay="4000"/>
                            </p:stCondLst>
                            <p:childTnLst>
                              <p:par>
                                <p:cTn id="45" presetID="11" presetClass="entr" presetSubtype="0" fill="hold" grpId="0" nodeType="afterEffect">
                                  <p:stCondLst>
                                    <p:cond delay="0"/>
                                  </p:stCondLst>
                                  <p:childTnLst>
                                    <p:set>
                                      <p:cBhvr>
                                        <p:cTn id="46" dur="1000">
                                          <p:stCondLst>
                                            <p:cond delay="0"/>
                                          </p:stCondLst>
                                        </p:cTn>
                                        <p:tgtEl>
                                          <p:spTgt spid="14"/>
                                        </p:tgtEl>
                                        <p:attrNameLst>
                                          <p:attrName>style.visibility</p:attrName>
                                        </p:attrNameLst>
                                      </p:cBhvr>
                                      <p:to>
                                        <p:strVal val="visible"/>
                                      </p:to>
                                    </p:set>
                                  </p:childTnLst>
                                </p:cTn>
                              </p:par>
                            </p:childTnLst>
                          </p:cTn>
                        </p:par>
                        <p:par>
                          <p:cTn id="47" fill="hold">
                            <p:stCondLst>
                              <p:cond delay="5000"/>
                            </p:stCondLst>
                            <p:childTnLst>
                              <p:par>
                                <p:cTn id="48" presetID="11" presetClass="entr" presetSubtype="0" fill="hold" grpId="0" nodeType="afterEffect">
                                  <p:stCondLst>
                                    <p:cond delay="0"/>
                                  </p:stCondLst>
                                  <p:childTnLst>
                                    <p:set>
                                      <p:cBhvr>
                                        <p:cTn id="49" dur="1000">
                                          <p:stCondLst>
                                            <p:cond delay="0"/>
                                          </p:stCondLst>
                                        </p:cTn>
                                        <p:tgtEl>
                                          <p:spTgt spid="15"/>
                                        </p:tgtEl>
                                        <p:attrNameLst>
                                          <p:attrName>style.visibility</p:attrName>
                                        </p:attrNameLst>
                                      </p:cBhvr>
                                      <p:to>
                                        <p:strVal val="visible"/>
                                      </p:to>
                                    </p:set>
                                  </p:childTnLst>
                                </p:cTn>
                              </p:par>
                            </p:childTnLst>
                          </p:cTn>
                        </p:par>
                        <p:par>
                          <p:cTn id="50" fill="hold">
                            <p:stCondLst>
                              <p:cond delay="6000"/>
                            </p:stCondLst>
                            <p:childTnLst>
                              <p:par>
                                <p:cTn id="51" presetID="11" presetClass="entr" presetSubtype="0" fill="hold" grpId="0" nodeType="afterEffect">
                                  <p:stCondLst>
                                    <p:cond delay="0"/>
                                  </p:stCondLst>
                                  <p:childTnLst>
                                    <p:set>
                                      <p:cBhvr>
                                        <p:cTn id="52" dur="1000">
                                          <p:stCondLst>
                                            <p:cond delay="0"/>
                                          </p:stCondLst>
                                        </p:cTn>
                                        <p:tgtEl>
                                          <p:spTgt spid="16"/>
                                        </p:tgtEl>
                                        <p:attrNameLst>
                                          <p:attrName>style.visibility</p:attrName>
                                        </p:attrNameLst>
                                      </p:cBhvr>
                                      <p:to>
                                        <p:strVal val="visible"/>
                                      </p:to>
                                    </p:set>
                                  </p:childTnLst>
                                </p:cTn>
                              </p:par>
                            </p:childTnLst>
                          </p:cTn>
                        </p:par>
                        <p:par>
                          <p:cTn id="53" fill="hold">
                            <p:stCondLst>
                              <p:cond delay="7000"/>
                            </p:stCondLst>
                            <p:childTnLst>
                              <p:par>
                                <p:cTn id="54" presetID="11" presetClass="entr" presetSubtype="0" fill="hold" grpId="0" nodeType="afterEffect">
                                  <p:stCondLst>
                                    <p:cond delay="0"/>
                                  </p:stCondLst>
                                  <p:childTnLst>
                                    <p:set>
                                      <p:cBhvr>
                                        <p:cTn id="55" dur="1000">
                                          <p:stCondLst>
                                            <p:cond delay="0"/>
                                          </p:stCondLst>
                                        </p:cTn>
                                        <p:tgtEl>
                                          <p:spTgt spid="17"/>
                                        </p:tgtEl>
                                        <p:attrNameLst>
                                          <p:attrName>style.visibility</p:attrName>
                                        </p:attrNameLst>
                                      </p:cBhvr>
                                      <p:to>
                                        <p:strVal val="visible"/>
                                      </p:to>
                                    </p:set>
                                  </p:childTnLst>
                                </p:cTn>
                              </p:par>
                            </p:childTnLst>
                          </p:cTn>
                        </p:par>
                        <p:par>
                          <p:cTn id="56" fill="hold">
                            <p:stCondLst>
                              <p:cond delay="8000"/>
                            </p:stCondLst>
                            <p:childTnLst>
                              <p:par>
                                <p:cTn id="57" presetID="11" presetClass="entr" presetSubtype="0" fill="hold" grpId="0" nodeType="afterEffect">
                                  <p:stCondLst>
                                    <p:cond delay="0"/>
                                  </p:stCondLst>
                                  <p:childTnLst>
                                    <p:set>
                                      <p:cBhvr>
                                        <p:cTn id="58" dur="1000">
                                          <p:stCondLst>
                                            <p:cond delay="0"/>
                                          </p:stCondLst>
                                        </p:cTn>
                                        <p:tgtEl>
                                          <p:spTgt spid="18"/>
                                        </p:tgtEl>
                                        <p:attrNameLst>
                                          <p:attrName>style.visibility</p:attrName>
                                        </p:attrNameLst>
                                      </p:cBhvr>
                                      <p:to>
                                        <p:strVal val="visible"/>
                                      </p:to>
                                    </p:set>
                                  </p:childTnLst>
                                </p:cTn>
                              </p:par>
                            </p:childTnLst>
                          </p:cTn>
                        </p:par>
                        <p:par>
                          <p:cTn id="59" fill="hold">
                            <p:stCondLst>
                              <p:cond delay="9000"/>
                            </p:stCondLst>
                            <p:childTnLst>
                              <p:par>
                                <p:cTn id="60" presetID="11" presetClass="entr" presetSubtype="0" fill="hold" grpId="0" nodeType="afterEffect">
                                  <p:stCondLst>
                                    <p:cond delay="0"/>
                                  </p:stCondLst>
                                  <p:childTnLst>
                                    <p:set>
                                      <p:cBhvr>
                                        <p:cTn id="61" dur="1000">
                                          <p:stCondLst>
                                            <p:cond delay="0"/>
                                          </p:stCondLst>
                                        </p:cTn>
                                        <p:tgtEl>
                                          <p:spTgt spid="19"/>
                                        </p:tgtEl>
                                        <p:attrNameLst>
                                          <p:attrName>style.visibility</p:attrName>
                                        </p:attrNameLst>
                                      </p:cBhvr>
                                      <p:to>
                                        <p:strVal val="visible"/>
                                      </p:to>
                                    </p:set>
                                  </p:childTnLst>
                                </p:cTn>
                              </p:par>
                            </p:childTnLst>
                          </p:cTn>
                        </p:par>
                        <p:par>
                          <p:cTn id="62" fill="hold">
                            <p:stCondLst>
                              <p:cond delay="10000"/>
                            </p:stCondLst>
                            <p:childTnLst>
                              <p:par>
                                <p:cTn id="63" presetID="11" presetClass="entr" presetSubtype="0" fill="hold" grpId="0" nodeType="afterEffect">
                                  <p:stCondLst>
                                    <p:cond delay="0"/>
                                  </p:stCondLst>
                                  <p:childTnLst>
                                    <p:set>
                                      <p:cBhvr>
                                        <p:cTn id="64" dur="1000">
                                          <p:stCondLst>
                                            <p:cond delay="0"/>
                                          </p:stCondLst>
                                        </p:cTn>
                                        <p:tgtEl>
                                          <p:spTgt spid="20"/>
                                        </p:tgtEl>
                                        <p:attrNameLst>
                                          <p:attrName>style.visibility</p:attrName>
                                        </p:attrNameLst>
                                      </p:cBhvr>
                                      <p:to>
                                        <p:strVal val="visible"/>
                                      </p:to>
                                    </p:set>
                                  </p:childTnLst>
                                </p:cTn>
                              </p:par>
                            </p:childTnLst>
                          </p:cTn>
                        </p:par>
                        <p:par>
                          <p:cTn id="65" fill="hold">
                            <p:stCondLst>
                              <p:cond delay="11000"/>
                            </p:stCondLst>
                            <p:childTnLst>
                              <p:par>
                                <p:cTn id="66" presetID="11" presetClass="entr" presetSubtype="0" fill="hold" grpId="0" nodeType="afterEffect">
                                  <p:stCondLst>
                                    <p:cond delay="0"/>
                                  </p:stCondLst>
                                  <p:childTnLst>
                                    <p:set>
                                      <p:cBhvr>
                                        <p:cTn id="67" dur="1000">
                                          <p:stCondLst>
                                            <p:cond delay="0"/>
                                          </p:stCondLst>
                                        </p:cTn>
                                        <p:tgtEl>
                                          <p:spTgt spid="21"/>
                                        </p:tgtEl>
                                        <p:attrNameLst>
                                          <p:attrName>style.visibility</p:attrName>
                                        </p:attrNameLst>
                                      </p:cBhvr>
                                      <p:to>
                                        <p:strVal val="visible"/>
                                      </p:to>
                                    </p:set>
                                  </p:childTnLst>
                                </p:cTn>
                              </p:par>
                            </p:childTnLst>
                          </p:cTn>
                        </p:par>
                        <p:par>
                          <p:cTn id="68" fill="hold">
                            <p:stCondLst>
                              <p:cond delay="12000"/>
                            </p:stCondLst>
                            <p:childTnLst>
                              <p:par>
                                <p:cTn id="69" presetID="11" presetClass="entr" presetSubtype="0" fill="hold" grpId="0" nodeType="afterEffect">
                                  <p:stCondLst>
                                    <p:cond delay="0"/>
                                  </p:stCondLst>
                                  <p:childTnLst>
                                    <p:set>
                                      <p:cBhvr>
                                        <p:cTn id="70" dur="1000">
                                          <p:stCondLst>
                                            <p:cond delay="0"/>
                                          </p:stCondLst>
                                        </p:cTn>
                                        <p:tgtEl>
                                          <p:spTgt spid="22"/>
                                        </p:tgtEl>
                                        <p:attrNameLst>
                                          <p:attrName>style.visibility</p:attrName>
                                        </p:attrNameLst>
                                      </p:cBhvr>
                                      <p:to>
                                        <p:strVal val="visible"/>
                                      </p:to>
                                    </p:set>
                                  </p:childTnLst>
                                </p:cTn>
                              </p:par>
                            </p:childTnLst>
                          </p:cTn>
                        </p:par>
                        <p:par>
                          <p:cTn id="71" fill="hold">
                            <p:stCondLst>
                              <p:cond delay="13000"/>
                            </p:stCondLst>
                            <p:childTnLst>
                              <p:par>
                                <p:cTn id="72" presetID="11" presetClass="entr" presetSubtype="0" fill="hold" grpId="0" nodeType="afterEffect">
                                  <p:stCondLst>
                                    <p:cond delay="0"/>
                                  </p:stCondLst>
                                  <p:childTnLst>
                                    <p:set>
                                      <p:cBhvr>
                                        <p:cTn id="73" dur="1000">
                                          <p:stCondLst>
                                            <p:cond delay="0"/>
                                          </p:stCondLst>
                                        </p:cTn>
                                        <p:tgtEl>
                                          <p:spTgt spid="23"/>
                                        </p:tgtEl>
                                        <p:attrNameLst>
                                          <p:attrName>style.visibility</p:attrName>
                                        </p:attrNameLst>
                                      </p:cBhvr>
                                      <p:to>
                                        <p:strVal val="visible"/>
                                      </p:to>
                                    </p:set>
                                  </p:childTnLst>
                                </p:cTn>
                              </p:par>
                            </p:childTnLst>
                          </p:cTn>
                        </p:par>
                        <p:par>
                          <p:cTn id="74" fill="hold">
                            <p:stCondLst>
                              <p:cond delay="14000"/>
                            </p:stCondLst>
                            <p:childTnLst>
                              <p:par>
                                <p:cTn id="75" presetID="11" presetClass="entr" presetSubtype="0" fill="hold" grpId="0" nodeType="afterEffect">
                                  <p:stCondLst>
                                    <p:cond delay="0"/>
                                  </p:stCondLst>
                                  <p:childTnLst>
                                    <p:set>
                                      <p:cBhvr>
                                        <p:cTn id="76" dur="1000">
                                          <p:stCondLst>
                                            <p:cond delay="0"/>
                                          </p:stCondLst>
                                        </p:cTn>
                                        <p:tgtEl>
                                          <p:spTgt spid="24"/>
                                        </p:tgtEl>
                                        <p:attrNameLst>
                                          <p:attrName>style.visibility</p:attrName>
                                        </p:attrNameLst>
                                      </p:cBhvr>
                                      <p:to>
                                        <p:strVal val="visible"/>
                                      </p:to>
                                    </p:set>
                                  </p:childTnLst>
                                </p:cTn>
                              </p:par>
                            </p:childTnLst>
                          </p:cTn>
                        </p:par>
                        <p:par>
                          <p:cTn id="77" fill="hold">
                            <p:stCondLst>
                              <p:cond delay="15000"/>
                            </p:stCondLst>
                            <p:childTnLst>
                              <p:par>
                                <p:cTn id="78" presetID="11" presetClass="entr" presetSubtype="0" fill="hold" grpId="0" nodeType="afterEffect">
                                  <p:stCondLst>
                                    <p:cond delay="0"/>
                                  </p:stCondLst>
                                  <p:childTnLst>
                                    <p:set>
                                      <p:cBhvr>
                                        <p:cTn id="79" dur="1000">
                                          <p:stCondLst>
                                            <p:cond delay="0"/>
                                          </p:stCondLst>
                                        </p:cTn>
                                        <p:tgtEl>
                                          <p:spTgt spid="25"/>
                                        </p:tgtEl>
                                        <p:attrNameLst>
                                          <p:attrName>style.visibility</p:attrName>
                                        </p:attrNameLst>
                                      </p:cBhvr>
                                      <p:to>
                                        <p:strVal val="visible"/>
                                      </p:to>
                                    </p:set>
                                  </p:childTnLst>
                                </p:cTn>
                              </p:par>
                            </p:childTnLst>
                          </p:cTn>
                        </p:par>
                        <p:par>
                          <p:cTn id="80" fill="hold">
                            <p:stCondLst>
                              <p:cond delay="16000"/>
                            </p:stCondLst>
                            <p:childTnLst>
                              <p:par>
                                <p:cTn id="81" presetID="11" presetClass="entr" presetSubtype="0" fill="hold" grpId="0" nodeType="afterEffect">
                                  <p:stCondLst>
                                    <p:cond delay="0"/>
                                  </p:stCondLst>
                                  <p:childTnLst>
                                    <p:set>
                                      <p:cBhvr>
                                        <p:cTn id="82" dur="1000">
                                          <p:stCondLst>
                                            <p:cond delay="0"/>
                                          </p:stCondLst>
                                        </p:cTn>
                                        <p:tgtEl>
                                          <p:spTgt spid="26"/>
                                        </p:tgtEl>
                                        <p:attrNameLst>
                                          <p:attrName>style.visibility</p:attrName>
                                        </p:attrNameLst>
                                      </p:cBhvr>
                                      <p:to>
                                        <p:strVal val="visible"/>
                                      </p:to>
                                    </p:set>
                                  </p:childTnLst>
                                </p:cTn>
                              </p:par>
                            </p:childTnLst>
                          </p:cTn>
                        </p:par>
                        <p:par>
                          <p:cTn id="83" fill="hold">
                            <p:stCondLst>
                              <p:cond delay="17000"/>
                            </p:stCondLst>
                            <p:childTnLst>
                              <p:par>
                                <p:cTn id="84" presetID="11" presetClass="entr" presetSubtype="0" fill="hold" grpId="0" nodeType="afterEffect">
                                  <p:stCondLst>
                                    <p:cond delay="0"/>
                                  </p:stCondLst>
                                  <p:childTnLst>
                                    <p:set>
                                      <p:cBhvr>
                                        <p:cTn id="85" dur="1000">
                                          <p:stCondLst>
                                            <p:cond delay="0"/>
                                          </p:stCondLst>
                                        </p:cTn>
                                        <p:tgtEl>
                                          <p:spTgt spid="27"/>
                                        </p:tgtEl>
                                        <p:attrNameLst>
                                          <p:attrName>style.visibility</p:attrName>
                                        </p:attrNameLst>
                                      </p:cBhvr>
                                      <p:to>
                                        <p:strVal val="visible"/>
                                      </p:to>
                                    </p:set>
                                  </p:childTnLst>
                                </p:cTn>
                              </p:par>
                            </p:childTnLst>
                          </p:cTn>
                        </p:par>
                        <p:par>
                          <p:cTn id="86" fill="hold">
                            <p:stCondLst>
                              <p:cond delay="18000"/>
                            </p:stCondLst>
                            <p:childTnLst>
                              <p:par>
                                <p:cTn id="87" presetID="11" presetClass="entr" presetSubtype="0" fill="hold" grpId="0" nodeType="afterEffect">
                                  <p:stCondLst>
                                    <p:cond delay="0"/>
                                  </p:stCondLst>
                                  <p:childTnLst>
                                    <p:set>
                                      <p:cBhvr>
                                        <p:cTn id="88" dur="1000">
                                          <p:stCondLst>
                                            <p:cond delay="0"/>
                                          </p:stCondLst>
                                        </p:cTn>
                                        <p:tgtEl>
                                          <p:spTgt spid="28"/>
                                        </p:tgtEl>
                                        <p:attrNameLst>
                                          <p:attrName>style.visibility</p:attrName>
                                        </p:attrNameLst>
                                      </p:cBhvr>
                                      <p:to>
                                        <p:strVal val="visible"/>
                                      </p:to>
                                    </p:set>
                                  </p:childTnLst>
                                </p:cTn>
                              </p:par>
                            </p:childTnLst>
                          </p:cTn>
                        </p:par>
                        <p:par>
                          <p:cTn id="89" fill="hold">
                            <p:stCondLst>
                              <p:cond delay="19000"/>
                            </p:stCondLst>
                            <p:childTnLst>
                              <p:par>
                                <p:cTn id="90" presetID="11" presetClass="entr" presetSubtype="0" fill="hold" grpId="0" nodeType="afterEffect">
                                  <p:stCondLst>
                                    <p:cond delay="0"/>
                                  </p:stCondLst>
                                  <p:childTnLst>
                                    <p:set>
                                      <p:cBhvr>
                                        <p:cTn id="91" dur="1000">
                                          <p:stCondLst>
                                            <p:cond delay="0"/>
                                          </p:stCondLst>
                                        </p:cTn>
                                        <p:tgtEl>
                                          <p:spTgt spid="29"/>
                                        </p:tgtEl>
                                        <p:attrNameLst>
                                          <p:attrName>style.visibility</p:attrName>
                                        </p:attrNameLst>
                                      </p:cBhvr>
                                      <p:to>
                                        <p:strVal val="visible"/>
                                      </p:to>
                                    </p:set>
                                  </p:childTnLst>
                                </p:cTn>
                              </p:par>
                            </p:childTnLst>
                          </p:cTn>
                        </p:par>
                        <p:par>
                          <p:cTn id="92" fill="hold">
                            <p:stCondLst>
                              <p:cond delay="20000"/>
                            </p:stCondLst>
                            <p:childTnLst>
                              <p:par>
                                <p:cTn id="93" presetID="11" presetClass="entr" presetSubtype="0" fill="hold" grpId="0" nodeType="afterEffect">
                                  <p:stCondLst>
                                    <p:cond delay="0"/>
                                  </p:stCondLst>
                                  <p:childTnLst>
                                    <p:set>
                                      <p:cBhvr>
                                        <p:cTn id="94" dur="1000">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93"/>
                                            </p:cond>
                                          </p:stCondLst>
                                          <p:endCondLst>
                                            <p:cond evt="onStopAudio" delay="0">
                                              <p:tgtEl>
                                                <p:sldTgt/>
                                              </p:tgtEl>
                                            </p:cond>
                                          </p:endCondLst>
                                        </p:cTn>
                                        <p:tgtEl>
                                          <p:sndTgt r:embed="rId2" name="chimes.wav"/>
                                        </p:tgtEl>
                                      </p:cMediaNode>
                                    </p:audio>
                                  </p:subTnLst>
                                </p:cTn>
                              </p:par>
                              <p:par>
                                <p:cTn id="95" presetID="42" presetClass="entr" presetSubtype="0" fill="hold" grpId="0" nodeType="withEffect">
                                  <p:stCondLst>
                                    <p:cond delay="500"/>
                                  </p:stCondLst>
                                  <p:childTnLst>
                                    <p:set>
                                      <p:cBhvr>
                                        <p:cTn id="96" dur="1" fill="hold">
                                          <p:stCondLst>
                                            <p:cond delay="0"/>
                                          </p:stCondLst>
                                        </p:cTn>
                                        <p:tgtEl>
                                          <p:spTgt spid="41"/>
                                        </p:tgtEl>
                                        <p:attrNameLst>
                                          <p:attrName>style.visibility</p:attrName>
                                        </p:attrNameLst>
                                      </p:cBhvr>
                                      <p:to>
                                        <p:strVal val="visible"/>
                                      </p:to>
                                    </p:set>
                                    <p:animEffect transition="in" filter="fade">
                                      <p:cBhvr>
                                        <p:cTn id="97" dur="500"/>
                                        <p:tgtEl>
                                          <p:spTgt spid="41"/>
                                        </p:tgtEl>
                                      </p:cBhvr>
                                    </p:animEffect>
                                    <p:anim calcmode="lin" valueType="num">
                                      <p:cBhvr>
                                        <p:cTn id="98" dur="500" fill="hold"/>
                                        <p:tgtEl>
                                          <p:spTgt spid="41"/>
                                        </p:tgtEl>
                                        <p:attrNameLst>
                                          <p:attrName>ppt_x</p:attrName>
                                        </p:attrNameLst>
                                      </p:cBhvr>
                                      <p:tavLst>
                                        <p:tav tm="0">
                                          <p:val>
                                            <p:strVal val="#ppt_x"/>
                                          </p:val>
                                        </p:tav>
                                        <p:tav tm="100000">
                                          <p:val>
                                            <p:strVal val="#ppt_x"/>
                                          </p:val>
                                        </p:tav>
                                      </p:tavLst>
                                    </p:anim>
                                    <p:anim calcmode="lin" valueType="num">
                                      <p:cBhvr>
                                        <p:cTn id="99" dur="500" fill="hold"/>
                                        <p:tgtEl>
                                          <p:spTgt spid="41"/>
                                        </p:tgtEl>
                                        <p:attrNameLst>
                                          <p:attrName>ppt_y</p:attrName>
                                        </p:attrNameLst>
                                      </p:cBhvr>
                                      <p:tavLst>
                                        <p:tav tm="0">
                                          <p:val>
                                            <p:strVal val="#ppt_y+.1"/>
                                          </p:val>
                                        </p:tav>
                                        <p:tav tm="100000">
                                          <p:val>
                                            <p:strVal val="#ppt_y"/>
                                          </p:val>
                                        </p:tav>
                                      </p:tavLst>
                                    </p:anim>
                                  </p:childTnLst>
                                </p:cTn>
                              </p:par>
                              <p:par>
                                <p:cTn id="100" presetID="42" presetClass="entr" presetSubtype="0" fill="hold" grpId="0" nodeType="withEffect">
                                  <p:stCondLst>
                                    <p:cond delay="1000"/>
                                  </p:stCondLst>
                                  <p:childTnLst>
                                    <p:set>
                                      <p:cBhvr>
                                        <p:cTn id="101" dur="1" fill="hold">
                                          <p:stCondLst>
                                            <p:cond delay="0"/>
                                          </p:stCondLst>
                                        </p:cTn>
                                        <p:tgtEl>
                                          <p:spTgt spid="42"/>
                                        </p:tgtEl>
                                        <p:attrNameLst>
                                          <p:attrName>style.visibility</p:attrName>
                                        </p:attrNameLst>
                                      </p:cBhvr>
                                      <p:to>
                                        <p:strVal val="visible"/>
                                      </p:to>
                                    </p:set>
                                    <p:animEffect transition="in" filter="fade">
                                      <p:cBhvr>
                                        <p:cTn id="102" dur="500"/>
                                        <p:tgtEl>
                                          <p:spTgt spid="42"/>
                                        </p:tgtEl>
                                      </p:cBhvr>
                                    </p:animEffect>
                                    <p:anim calcmode="lin" valueType="num">
                                      <p:cBhvr>
                                        <p:cTn id="103" dur="500" fill="hold"/>
                                        <p:tgtEl>
                                          <p:spTgt spid="42"/>
                                        </p:tgtEl>
                                        <p:attrNameLst>
                                          <p:attrName>ppt_x</p:attrName>
                                        </p:attrNameLst>
                                      </p:cBhvr>
                                      <p:tavLst>
                                        <p:tav tm="0">
                                          <p:val>
                                            <p:strVal val="#ppt_x"/>
                                          </p:val>
                                        </p:tav>
                                        <p:tav tm="100000">
                                          <p:val>
                                            <p:strVal val="#ppt_x"/>
                                          </p:val>
                                        </p:tav>
                                      </p:tavLst>
                                    </p:anim>
                                    <p:anim calcmode="lin" valueType="num">
                                      <p:cBhvr>
                                        <p:cTn id="104" dur="500" fill="hold"/>
                                        <p:tgtEl>
                                          <p:spTgt spid="42"/>
                                        </p:tgtEl>
                                        <p:attrNameLst>
                                          <p:attrName>ppt_y</p:attrName>
                                        </p:attrNameLst>
                                      </p:cBhvr>
                                      <p:tavLst>
                                        <p:tav tm="0">
                                          <p:val>
                                            <p:strVal val="#ppt_y+.1"/>
                                          </p:val>
                                        </p:tav>
                                        <p:tav tm="100000">
                                          <p:val>
                                            <p:strVal val="#ppt_y"/>
                                          </p:val>
                                        </p:tav>
                                      </p:tavLst>
                                    </p:anim>
                                  </p:childTnLst>
                                </p:cTn>
                              </p:par>
                              <p:par>
                                <p:cTn id="105" presetID="42" presetClass="entr" presetSubtype="0" fill="hold" grpId="0" nodeType="withEffect">
                                  <p:stCondLst>
                                    <p:cond delay="1500"/>
                                  </p:stCondLst>
                                  <p:childTnLst>
                                    <p:set>
                                      <p:cBhvr>
                                        <p:cTn id="106" dur="1" fill="hold">
                                          <p:stCondLst>
                                            <p:cond delay="0"/>
                                          </p:stCondLst>
                                        </p:cTn>
                                        <p:tgtEl>
                                          <p:spTgt spid="43"/>
                                        </p:tgtEl>
                                        <p:attrNameLst>
                                          <p:attrName>style.visibility</p:attrName>
                                        </p:attrNameLst>
                                      </p:cBhvr>
                                      <p:to>
                                        <p:strVal val="visible"/>
                                      </p:to>
                                    </p:set>
                                    <p:animEffect transition="in" filter="fade">
                                      <p:cBhvr>
                                        <p:cTn id="107" dur="500"/>
                                        <p:tgtEl>
                                          <p:spTgt spid="43"/>
                                        </p:tgtEl>
                                      </p:cBhvr>
                                    </p:animEffect>
                                    <p:anim calcmode="lin" valueType="num">
                                      <p:cBhvr>
                                        <p:cTn id="108" dur="500" fill="hold"/>
                                        <p:tgtEl>
                                          <p:spTgt spid="43"/>
                                        </p:tgtEl>
                                        <p:attrNameLst>
                                          <p:attrName>ppt_x</p:attrName>
                                        </p:attrNameLst>
                                      </p:cBhvr>
                                      <p:tavLst>
                                        <p:tav tm="0">
                                          <p:val>
                                            <p:strVal val="#ppt_x"/>
                                          </p:val>
                                        </p:tav>
                                        <p:tav tm="100000">
                                          <p:val>
                                            <p:strVal val="#ppt_x"/>
                                          </p:val>
                                        </p:tav>
                                      </p:tavLst>
                                    </p:anim>
                                    <p:anim calcmode="lin" valueType="num">
                                      <p:cBhvr>
                                        <p:cTn id="109" dur="500" fill="hold"/>
                                        <p:tgtEl>
                                          <p:spTgt spid="43"/>
                                        </p:tgtEl>
                                        <p:attrNameLst>
                                          <p:attrName>ppt_y</p:attrName>
                                        </p:attrNameLst>
                                      </p:cBhvr>
                                      <p:tavLst>
                                        <p:tav tm="0">
                                          <p:val>
                                            <p:strVal val="#ppt_y+.1"/>
                                          </p:val>
                                        </p:tav>
                                        <p:tav tm="100000">
                                          <p:val>
                                            <p:strVal val="#ppt_y"/>
                                          </p:val>
                                        </p:tav>
                                      </p:tavLst>
                                    </p:anim>
                                  </p:childTnLst>
                                </p:cTn>
                              </p:par>
                              <p:par>
                                <p:cTn id="110" presetID="42" presetClass="entr" presetSubtype="0" fill="hold" grpId="0" nodeType="withEffect">
                                  <p:stCondLst>
                                    <p:cond delay="2000"/>
                                  </p:stCondLst>
                                  <p:childTnLst>
                                    <p:set>
                                      <p:cBhvr>
                                        <p:cTn id="111" dur="1" fill="hold">
                                          <p:stCondLst>
                                            <p:cond delay="0"/>
                                          </p:stCondLst>
                                        </p:cTn>
                                        <p:tgtEl>
                                          <p:spTgt spid="44"/>
                                        </p:tgtEl>
                                        <p:attrNameLst>
                                          <p:attrName>style.visibility</p:attrName>
                                        </p:attrNameLst>
                                      </p:cBhvr>
                                      <p:to>
                                        <p:strVal val="visible"/>
                                      </p:to>
                                    </p:set>
                                    <p:animEffect transition="in" filter="fade">
                                      <p:cBhvr>
                                        <p:cTn id="112" dur="500"/>
                                        <p:tgtEl>
                                          <p:spTgt spid="44"/>
                                        </p:tgtEl>
                                      </p:cBhvr>
                                    </p:animEffect>
                                    <p:anim calcmode="lin" valueType="num">
                                      <p:cBhvr>
                                        <p:cTn id="113" dur="500" fill="hold"/>
                                        <p:tgtEl>
                                          <p:spTgt spid="44"/>
                                        </p:tgtEl>
                                        <p:attrNameLst>
                                          <p:attrName>ppt_x</p:attrName>
                                        </p:attrNameLst>
                                      </p:cBhvr>
                                      <p:tavLst>
                                        <p:tav tm="0">
                                          <p:val>
                                            <p:strVal val="#ppt_x"/>
                                          </p:val>
                                        </p:tav>
                                        <p:tav tm="100000">
                                          <p:val>
                                            <p:strVal val="#ppt_x"/>
                                          </p:val>
                                        </p:tav>
                                      </p:tavLst>
                                    </p:anim>
                                    <p:anim calcmode="lin" valueType="num">
                                      <p:cBhvr>
                                        <p:cTn id="114"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5" restart="whenNotActive" fill="hold" evtFilter="cancelBubble" nodeType="interactiveSeq">
                <p:stCondLst>
                  <p:cond evt="onClick" delay="0">
                    <p:tgtEl>
                      <p:spTgt spid="41"/>
                    </p:tgtEl>
                  </p:cond>
                </p:stCondLst>
                <p:endSync evt="end" delay="0">
                  <p:rtn val="all"/>
                </p:endSync>
                <p:childTnLst>
                  <p:par>
                    <p:cTn id="116" fill="hold">
                      <p:stCondLst>
                        <p:cond delay="0"/>
                      </p:stCondLst>
                      <p:childTnLst>
                        <p:par>
                          <p:cTn id="117" fill="hold">
                            <p:stCondLst>
                              <p:cond delay="0"/>
                            </p:stCondLst>
                            <p:childTnLst>
                              <p:par>
                                <p:cTn id="118" presetID="1" presetClass="emph" presetSubtype="2" fill="hold" nodeType="clickEffect">
                                  <p:stCondLst>
                                    <p:cond delay="0"/>
                                  </p:stCondLst>
                                  <p:childTnLst>
                                    <p:animClr clrSpc="rgb" dir="cw">
                                      <p:cBhvr>
                                        <p:cTn id="119" dur="250" fill="hold"/>
                                        <p:tgtEl>
                                          <p:spTgt spid="41"/>
                                        </p:tgtEl>
                                        <p:attrNameLst>
                                          <p:attrName>fillcolor</p:attrName>
                                        </p:attrNameLst>
                                      </p:cBhvr>
                                      <p:to>
                                        <a:srgbClr val="FFF2CC"/>
                                      </p:to>
                                    </p:animClr>
                                    <p:set>
                                      <p:cBhvr>
                                        <p:cTn id="120" dur="250" fill="hold"/>
                                        <p:tgtEl>
                                          <p:spTgt spid="41"/>
                                        </p:tgtEl>
                                        <p:attrNameLst>
                                          <p:attrName>fill.type</p:attrName>
                                        </p:attrNameLst>
                                      </p:cBhvr>
                                      <p:to>
                                        <p:strVal val="solid"/>
                                      </p:to>
                                    </p:set>
                                    <p:set>
                                      <p:cBhvr>
                                        <p:cTn id="121" dur="250" fill="hold"/>
                                        <p:tgtEl>
                                          <p:spTgt spid="41"/>
                                        </p:tgtEl>
                                        <p:attrNameLst>
                                          <p:attrName>fill.on</p:attrName>
                                        </p:attrNameLst>
                                      </p:cBhvr>
                                      <p:to>
                                        <p:strVal val="true"/>
                                      </p:to>
                                    </p:set>
                                  </p:childTnLst>
                                  <p:subTnLst>
                                    <p:audio>
                                      <p:cMediaNode>
                                        <p:cTn display="0" masterRel="sameClick">
                                          <p:stCondLst>
                                            <p:cond evt="begin" delay="0">
                                              <p:tn val="118"/>
                                            </p:cond>
                                          </p:stCondLst>
                                          <p:endCondLst>
                                            <p:cond evt="onStopAudio" delay="0">
                                              <p:tgtEl>
                                                <p:sldTgt/>
                                              </p:tgtEl>
                                            </p:cond>
                                          </p:endCondLst>
                                        </p:cTn>
                                        <p:tgtEl>
                                          <p:sndTgt r:embed="rId3" name="click.wav"/>
                                        </p:tgtEl>
                                      </p:cMediaNode>
                                    </p:audio>
                                  </p:subTnLst>
                                </p:cTn>
                              </p:par>
                              <p:par>
                                <p:cTn id="122" presetID="23" presetClass="entr" presetSubtype="32" fill="hold" nodeType="withEffect">
                                  <p:stCondLst>
                                    <p:cond delay="1000"/>
                                  </p:stCondLst>
                                  <p:childTnLst>
                                    <p:set>
                                      <p:cBhvr>
                                        <p:cTn id="123" dur="1" fill="hold">
                                          <p:stCondLst>
                                            <p:cond delay="0"/>
                                          </p:stCondLst>
                                        </p:cTn>
                                        <p:tgtEl>
                                          <p:spTgt spid="45"/>
                                        </p:tgtEl>
                                        <p:attrNameLst>
                                          <p:attrName>style.visibility</p:attrName>
                                        </p:attrNameLst>
                                      </p:cBhvr>
                                      <p:to>
                                        <p:strVal val="visible"/>
                                      </p:to>
                                    </p:set>
                                    <p:anim calcmode="lin" valueType="num">
                                      <p:cBhvr>
                                        <p:cTn id="124" dur="250" fill="hold"/>
                                        <p:tgtEl>
                                          <p:spTgt spid="45"/>
                                        </p:tgtEl>
                                        <p:attrNameLst>
                                          <p:attrName>ppt_w</p:attrName>
                                        </p:attrNameLst>
                                      </p:cBhvr>
                                      <p:tavLst>
                                        <p:tav tm="0">
                                          <p:val>
                                            <p:strVal val="4*#ppt_w"/>
                                          </p:val>
                                        </p:tav>
                                        <p:tav tm="100000">
                                          <p:val>
                                            <p:strVal val="#ppt_w"/>
                                          </p:val>
                                        </p:tav>
                                      </p:tavLst>
                                    </p:anim>
                                    <p:anim calcmode="lin" valueType="num">
                                      <p:cBhvr>
                                        <p:cTn id="125" dur="250" fill="hold"/>
                                        <p:tgtEl>
                                          <p:spTgt spid="4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2"/>
                                            </p:cond>
                                          </p:stCondLst>
                                          <p:endCondLst>
                                            <p:cond evt="onStopAudio" delay="0">
                                              <p:tgtEl>
                                                <p:sldTgt/>
                                              </p:tgtEl>
                                            </p:cond>
                                          </p:endCondLst>
                                        </p:cTn>
                                        <p:tgtEl>
                                          <p:sndTgt r:embed="rId4" name="Check mark.wav"/>
                                        </p:tgtEl>
                                      </p:cMediaNode>
                                    </p:audio>
                                  </p:subTnLst>
                                </p:cTn>
                              </p:par>
                              <p:par>
                                <p:cTn id="126" presetID="1" presetClass="emph" presetSubtype="2" fill="hold" nodeType="withEffect">
                                  <p:stCondLst>
                                    <p:cond delay="1000"/>
                                  </p:stCondLst>
                                  <p:childTnLst>
                                    <p:animClr clrSpc="rgb" dir="cw">
                                      <p:cBhvr>
                                        <p:cTn id="127" dur="250" fill="hold"/>
                                        <p:tgtEl>
                                          <p:spTgt spid="41"/>
                                        </p:tgtEl>
                                        <p:attrNameLst>
                                          <p:attrName>fillcolor</p:attrName>
                                        </p:attrNameLst>
                                      </p:cBhvr>
                                      <p:to>
                                        <a:srgbClr val="00B050"/>
                                      </p:to>
                                    </p:animClr>
                                    <p:set>
                                      <p:cBhvr>
                                        <p:cTn id="128" dur="250" fill="hold"/>
                                        <p:tgtEl>
                                          <p:spTgt spid="41"/>
                                        </p:tgtEl>
                                        <p:attrNameLst>
                                          <p:attrName>fill.type</p:attrName>
                                        </p:attrNameLst>
                                      </p:cBhvr>
                                      <p:to>
                                        <p:strVal val="solid"/>
                                      </p:to>
                                    </p:set>
                                    <p:set>
                                      <p:cBhvr>
                                        <p:cTn id="129" dur="250" fill="hold"/>
                                        <p:tgtEl>
                                          <p:spTgt spid="41"/>
                                        </p:tgtEl>
                                        <p:attrNameLst>
                                          <p:attrName>fill.on</p:attrName>
                                        </p:attrNameLst>
                                      </p:cBhvr>
                                      <p:to>
                                        <p:strVal val="true"/>
                                      </p:to>
                                    </p:set>
                                  </p:childTnLst>
                                </p:cTn>
                              </p:par>
                            </p:childTnLst>
                          </p:cTn>
                        </p:par>
                      </p:childTnLst>
                    </p:cTn>
                  </p:par>
                </p:childTnLst>
              </p:cTn>
              <p:nextCondLst>
                <p:cond evt="onClick" delay="0">
                  <p:tgtEl>
                    <p:spTgt spid="41"/>
                  </p:tgtEl>
                </p:cond>
              </p:nextCondLst>
            </p:seq>
            <p:seq concurrent="1" nextAc="seek">
              <p:cTn id="130" restart="whenNotActive" fill="hold" evtFilter="cancelBubble" nodeType="interactiveSeq">
                <p:stCondLst>
                  <p:cond evt="onClick" delay="0">
                    <p:tgtEl>
                      <p:spTgt spid="42"/>
                    </p:tgtEl>
                  </p:cond>
                </p:stCondLst>
                <p:endSync evt="end" delay="0">
                  <p:rtn val="all"/>
                </p:endSync>
                <p:childTnLst>
                  <p:par>
                    <p:cTn id="131" fill="hold">
                      <p:stCondLst>
                        <p:cond delay="0"/>
                      </p:stCondLst>
                      <p:childTnLst>
                        <p:par>
                          <p:cTn id="132" fill="hold">
                            <p:stCondLst>
                              <p:cond delay="0"/>
                            </p:stCondLst>
                            <p:childTnLst>
                              <p:par>
                                <p:cTn id="133" presetID="1" presetClass="emph" presetSubtype="2" fill="hold" nodeType="clickEffect">
                                  <p:stCondLst>
                                    <p:cond delay="0"/>
                                  </p:stCondLst>
                                  <p:childTnLst>
                                    <p:animClr clrSpc="rgb" dir="cw">
                                      <p:cBhvr>
                                        <p:cTn id="134" dur="250" fill="hold"/>
                                        <p:tgtEl>
                                          <p:spTgt spid="42"/>
                                        </p:tgtEl>
                                        <p:attrNameLst>
                                          <p:attrName>fillcolor</p:attrName>
                                        </p:attrNameLst>
                                      </p:cBhvr>
                                      <p:to>
                                        <a:srgbClr val="FFF2CC"/>
                                      </p:to>
                                    </p:animClr>
                                    <p:set>
                                      <p:cBhvr>
                                        <p:cTn id="135" dur="250" fill="hold"/>
                                        <p:tgtEl>
                                          <p:spTgt spid="42"/>
                                        </p:tgtEl>
                                        <p:attrNameLst>
                                          <p:attrName>fill.type</p:attrName>
                                        </p:attrNameLst>
                                      </p:cBhvr>
                                      <p:to>
                                        <p:strVal val="solid"/>
                                      </p:to>
                                    </p:set>
                                    <p:set>
                                      <p:cBhvr>
                                        <p:cTn id="136" dur="250" fill="hold"/>
                                        <p:tgtEl>
                                          <p:spTgt spid="42"/>
                                        </p:tgtEl>
                                        <p:attrNameLst>
                                          <p:attrName>fill.on</p:attrName>
                                        </p:attrNameLst>
                                      </p:cBhvr>
                                      <p:to>
                                        <p:strVal val="true"/>
                                      </p:to>
                                    </p:set>
                                  </p:childTnLst>
                                  <p:subTnLst>
                                    <p:audio>
                                      <p:cMediaNode>
                                        <p:cTn display="0" masterRel="sameClick">
                                          <p:stCondLst>
                                            <p:cond evt="begin" delay="0">
                                              <p:tn val="133"/>
                                            </p:cond>
                                          </p:stCondLst>
                                          <p:endCondLst>
                                            <p:cond evt="onStopAudio" delay="0">
                                              <p:tgtEl>
                                                <p:sldTgt/>
                                              </p:tgtEl>
                                            </p:cond>
                                          </p:endCondLst>
                                        </p:cTn>
                                        <p:tgtEl>
                                          <p:sndTgt r:embed="rId3" name="click.wav"/>
                                        </p:tgtEl>
                                      </p:cMediaNode>
                                    </p:audio>
                                  </p:subTnLst>
                                </p:cTn>
                              </p:par>
                              <p:par>
                                <p:cTn id="137" presetID="23" presetClass="entr" presetSubtype="32" fill="hold" nodeType="withEffect">
                                  <p:stCondLst>
                                    <p:cond delay="1000"/>
                                  </p:stCondLst>
                                  <p:childTnLst>
                                    <p:set>
                                      <p:cBhvr>
                                        <p:cTn id="138" dur="1" fill="hold">
                                          <p:stCondLst>
                                            <p:cond delay="0"/>
                                          </p:stCondLst>
                                        </p:cTn>
                                        <p:tgtEl>
                                          <p:spTgt spid="48"/>
                                        </p:tgtEl>
                                        <p:attrNameLst>
                                          <p:attrName>style.visibility</p:attrName>
                                        </p:attrNameLst>
                                      </p:cBhvr>
                                      <p:to>
                                        <p:strVal val="visible"/>
                                      </p:to>
                                    </p:set>
                                    <p:anim calcmode="lin" valueType="num">
                                      <p:cBhvr>
                                        <p:cTn id="139" dur="250" fill="hold"/>
                                        <p:tgtEl>
                                          <p:spTgt spid="48"/>
                                        </p:tgtEl>
                                        <p:attrNameLst>
                                          <p:attrName>ppt_w</p:attrName>
                                        </p:attrNameLst>
                                      </p:cBhvr>
                                      <p:tavLst>
                                        <p:tav tm="0">
                                          <p:val>
                                            <p:strVal val="4*#ppt_w"/>
                                          </p:val>
                                        </p:tav>
                                        <p:tav tm="100000">
                                          <p:val>
                                            <p:strVal val="#ppt_w"/>
                                          </p:val>
                                        </p:tav>
                                      </p:tavLst>
                                    </p:anim>
                                    <p:anim calcmode="lin" valueType="num">
                                      <p:cBhvr>
                                        <p:cTn id="140" dur="250" fill="hold"/>
                                        <p:tgtEl>
                                          <p:spTgt spid="4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37"/>
                                            </p:cond>
                                          </p:stCondLst>
                                          <p:endCondLst>
                                            <p:cond evt="onStopAudio" delay="0">
                                              <p:tgtEl>
                                                <p:sldTgt/>
                                              </p:tgtEl>
                                            </p:cond>
                                          </p:endCondLst>
                                        </p:cTn>
                                        <p:tgtEl>
                                          <p:sndTgt r:embed="rId5" name="Wrong Buzzer.wav"/>
                                        </p:tgtEl>
                                      </p:cMediaNode>
                                    </p:audio>
                                  </p:subTnLst>
                                </p:cTn>
                              </p:par>
                              <p:par>
                                <p:cTn id="141" presetID="1" presetClass="emph" presetSubtype="2" fill="hold" nodeType="withEffect">
                                  <p:stCondLst>
                                    <p:cond delay="1000"/>
                                  </p:stCondLst>
                                  <p:childTnLst>
                                    <p:animClr clrSpc="rgb" dir="cw">
                                      <p:cBhvr>
                                        <p:cTn id="142" dur="250" fill="hold"/>
                                        <p:tgtEl>
                                          <p:spTgt spid="42"/>
                                        </p:tgtEl>
                                        <p:attrNameLst>
                                          <p:attrName>fillcolor</p:attrName>
                                        </p:attrNameLst>
                                      </p:cBhvr>
                                      <p:to>
                                        <a:srgbClr val="FFFF00"/>
                                      </p:to>
                                    </p:animClr>
                                    <p:set>
                                      <p:cBhvr>
                                        <p:cTn id="143" dur="250" fill="hold"/>
                                        <p:tgtEl>
                                          <p:spTgt spid="42"/>
                                        </p:tgtEl>
                                        <p:attrNameLst>
                                          <p:attrName>fill.type</p:attrName>
                                        </p:attrNameLst>
                                      </p:cBhvr>
                                      <p:to>
                                        <p:strVal val="solid"/>
                                      </p:to>
                                    </p:set>
                                    <p:set>
                                      <p:cBhvr>
                                        <p:cTn id="144"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145" restart="whenNotActive" fill="hold" evtFilter="cancelBubble" nodeType="interactiveSeq">
                <p:stCondLst>
                  <p:cond evt="onClick" delay="0">
                    <p:tgtEl>
                      <p:spTgt spid="43"/>
                    </p:tgtEl>
                  </p:cond>
                </p:stCondLst>
                <p:endSync evt="end" delay="0">
                  <p:rtn val="all"/>
                </p:endSync>
                <p:childTnLst>
                  <p:par>
                    <p:cTn id="146" fill="hold">
                      <p:stCondLst>
                        <p:cond delay="0"/>
                      </p:stCondLst>
                      <p:childTnLst>
                        <p:par>
                          <p:cTn id="147" fill="hold">
                            <p:stCondLst>
                              <p:cond delay="0"/>
                            </p:stCondLst>
                            <p:childTnLst>
                              <p:par>
                                <p:cTn id="148" presetID="1" presetClass="emph" presetSubtype="2" fill="hold" nodeType="clickEffect">
                                  <p:stCondLst>
                                    <p:cond delay="0"/>
                                  </p:stCondLst>
                                  <p:childTnLst>
                                    <p:animClr clrSpc="rgb" dir="cw">
                                      <p:cBhvr>
                                        <p:cTn id="149" dur="250" fill="hold"/>
                                        <p:tgtEl>
                                          <p:spTgt spid="43"/>
                                        </p:tgtEl>
                                        <p:attrNameLst>
                                          <p:attrName>fillcolor</p:attrName>
                                        </p:attrNameLst>
                                      </p:cBhvr>
                                      <p:to>
                                        <a:srgbClr val="FFF2CC"/>
                                      </p:to>
                                    </p:animClr>
                                    <p:set>
                                      <p:cBhvr>
                                        <p:cTn id="150" dur="250" fill="hold"/>
                                        <p:tgtEl>
                                          <p:spTgt spid="43"/>
                                        </p:tgtEl>
                                        <p:attrNameLst>
                                          <p:attrName>fill.type</p:attrName>
                                        </p:attrNameLst>
                                      </p:cBhvr>
                                      <p:to>
                                        <p:strVal val="solid"/>
                                      </p:to>
                                    </p:set>
                                    <p:set>
                                      <p:cBhvr>
                                        <p:cTn id="151" dur="250" fill="hold"/>
                                        <p:tgtEl>
                                          <p:spTgt spid="43"/>
                                        </p:tgtEl>
                                        <p:attrNameLst>
                                          <p:attrName>fill.on</p:attrName>
                                        </p:attrNameLst>
                                      </p:cBhvr>
                                      <p:to>
                                        <p:strVal val="true"/>
                                      </p:to>
                                    </p:set>
                                  </p:childTnLst>
                                  <p:subTnLst>
                                    <p:audio>
                                      <p:cMediaNode>
                                        <p:cTn display="0" masterRel="sameClick">
                                          <p:stCondLst>
                                            <p:cond evt="begin" delay="0">
                                              <p:tn val="148"/>
                                            </p:cond>
                                          </p:stCondLst>
                                          <p:endCondLst>
                                            <p:cond evt="onStopAudio" delay="0">
                                              <p:tgtEl>
                                                <p:sldTgt/>
                                              </p:tgtEl>
                                            </p:cond>
                                          </p:endCondLst>
                                        </p:cTn>
                                        <p:tgtEl>
                                          <p:sndTgt r:embed="rId3" name="click.wav"/>
                                        </p:tgtEl>
                                      </p:cMediaNode>
                                    </p:audio>
                                  </p:subTnLst>
                                </p:cTn>
                              </p:par>
                              <p:par>
                                <p:cTn id="152" presetID="23" presetClass="entr" presetSubtype="32" fill="hold" nodeType="withEffect">
                                  <p:stCondLst>
                                    <p:cond delay="1000"/>
                                  </p:stCondLst>
                                  <p:childTnLst>
                                    <p:set>
                                      <p:cBhvr>
                                        <p:cTn id="153" dur="1" fill="hold">
                                          <p:stCondLst>
                                            <p:cond delay="0"/>
                                          </p:stCondLst>
                                        </p:cTn>
                                        <p:tgtEl>
                                          <p:spTgt spid="46"/>
                                        </p:tgtEl>
                                        <p:attrNameLst>
                                          <p:attrName>style.visibility</p:attrName>
                                        </p:attrNameLst>
                                      </p:cBhvr>
                                      <p:to>
                                        <p:strVal val="visible"/>
                                      </p:to>
                                    </p:set>
                                    <p:anim calcmode="lin" valueType="num">
                                      <p:cBhvr>
                                        <p:cTn id="154" dur="250" fill="hold"/>
                                        <p:tgtEl>
                                          <p:spTgt spid="46"/>
                                        </p:tgtEl>
                                        <p:attrNameLst>
                                          <p:attrName>ppt_w</p:attrName>
                                        </p:attrNameLst>
                                      </p:cBhvr>
                                      <p:tavLst>
                                        <p:tav tm="0">
                                          <p:val>
                                            <p:strVal val="4*#ppt_w"/>
                                          </p:val>
                                        </p:tav>
                                        <p:tav tm="100000">
                                          <p:val>
                                            <p:strVal val="#ppt_w"/>
                                          </p:val>
                                        </p:tav>
                                      </p:tavLst>
                                    </p:anim>
                                    <p:anim calcmode="lin" valueType="num">
                                      <p:cBhvr>
                                        <p:cTn id="155" dur="250" fill="hold"/>
                                        <p:tgtEl>
                                          <p:spTgt spid="4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52"/>
                                            </p:cond>
                                          </p:stCondLst>
                                          <p:endCondLst>
                                            <p:cond evt="onStopAudio" delay="0">
                                              <p:tgtEl>
                                                <p:sldTgt/>
                                              </p:tgtEl>
                                            </p:cond>
                                          </p:endCondLst>
                                        </p:cTn>
                                        <p:tgtEl>
                                          <p:sndTgt r:embed="rId5" name="Wrong Buzzer.wav"/>
                                        </p:tgtEl>
                                      </p:cMediaNode>
                                    </p:audio>
                                  </p:subTnLst>
                                </p:cTn>
                              </p:par>
                              <p:par>
                                <p:cTn id="156" presetID="1" presetClass="emph" presetSubtype="2" fill="hold" nodeType="withEffect">
                                  <p:stCondLst>
                                    <p:cond delay="1000"/>
                                  </p:stCondLst>
                                  <p:childTnLst>
                                    <p:animClr clrSpc="rgb" dir="cw">
                                      <p:cBhvr>
                                        <p:cTn id="157" dur="250" fill="hold"/>
                                        <p:tgtEl>
                                          <p:spTgt spid="43"/>
                                        </p:tgtEl>
                                        <p:attrNameLst>
                                          <p:attrName>fillcolor</p:attrName>
                                        </p:attrNameLst>
                                      </p:cBhvr>
                                      <p:to>
                                        <a:srgbClr val="FFFF00"/>
                                      </p:to>
                                    </p:animClr>
                                    <p:set>
                                      <p:cBhvr>
                                        <p:cTn id="158" dur="250" fill="hold"/>
                                        <p:tgtEl>
                                          <p:spTgt spid="43"/>
                                        </p:tgtEl>
                                        <p:attrNameLst>
                                          <p:attrName>fill.type</p:attrName>
                                        </p:attrNameLst>
                                      </p:cBhvr>
                                      <p:to>
                                        <p:strVal val="solid"/>
                                      </p:to>
                                    </p:set>
                                    <p:set>
                                      <p:cBhvr>
                                        <p:cTn id="159"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160" restart="whenNotActive" fill="hold" evtFilter="cancelBubble" nodeType="interactiveSeq">
                <p:stCondLst>
                  <p:cond evt="onClick" delay="0">
                    <p:tgtEl>
                      <p:spTgt spid="44"/>
                    </p:tgtEl>
                  </p:cond>
                </p:stCondLst>
                <p:endSync evt="end" delay="0">
                  <p:rtn val="all"/>
                </p:endSync>
                <p:childTnLst>
                  <p:par>
                    <p:cTn id="161" fill="hold">
                      <p:stCondLst>
                        <p:cond delay="0"/>
                      </p:stCondLst>
                      <p:childTnLst>
                        <p:par>
                          <p:cTn id="162" fill="hold">
                            <p:stCondLst>
                              <p:cond delay="0"/>
                            </p:stCondLst>
                            <p:childTnLst>
                              <p:par>
                                <p:cTn id="163" presetID="1" presetClass="emph" presetSubtype="2" fill="hold" nodeType="clickEffect">
                                  <p:stCondLst>
                                    <p:cond delay="0"/>
                                  </p:stCondLst>
                                  <p:childTnLst>
                                    <p:animClr clrSpc="rgb" dir="cw">
                                      <p:cBhvr>
                                        <p:cTn id="164" dur="250" fill="hold"/>
                                        <p:tgtEl>
                                          <p:spTgt spid="44"/>
                                        </p:tgtEl>
                                        <p:attrNameLst>
                                          <p:attrName>fillcolor</p:attrName>
                                        </p:attrNameLst>
                                      </p:cBhvr>
                                      <p:to>
                                        <a:srgbClr val="FFF2CC"/>
                                      </p:to>
                                    </p:animClr>
                                    <p:set>
                                      <p:cBhvr>
                                        <p:cTn id="165" dur="250" fill="hold"/>
                                        <p:tgtEl>
                                          <p:spTgt spid="44"/>
                                        </p:tgtEl>
                                        <p:attrNameLst>
                                          <p:attrName>fill.type</p:attrName>
                                        </p:attrNameLst>
                                      </p:cBhvr>
                                      <p:to>
                                        <p:strVal val="solid"/>
                                      </p:to>
                                    </p:set>
                                    <p:set>
                                      <p:cBhvr>
                                        <p:cTn id="166" dur="250" fill="hold"/>
                                        <p:tgtEl>
                                          <p:spTgt spid="44"/>
                                        </p:tgtEl>
                                        <p:attrNameLst>
                                          <p:attrName>fill.on</p:attrName>
                                        </p:attrNameLst>
                                      </p:cBhvr>
                                      <p:to>
                                        <p:strVal val="true"/>
                                      </p:to>
                                    </p:set>
                                  </p:childTnLst>
                                  <p:subTnLst>
                                    <p:audio>
                                      <p:cMediaNode>
                                        <p:cTn display="0" masterRel="sameClick">
                                          <p:stCondLst>
                                            <p:cond evt="begin" delay="0">
                                              <p:tn val="163"/>
                                            </p:cond>
                                          </p:stCondLst>
                                          <p:endCondLst>
                                            <p:cond evt="onStopAudio" delay="0">
                                              <p:tgtEl>
                                                <p:sldTgt/>
                                              </p:tgtEl>
                                            </p:cond>
                                          </p:endCondLst>
                                        </p:cTn>
                                        <p:tgtEl>
                                          <p:sndTgt r:embed="rId3" name="click.wav"/>
                                        </p:tgtEl>
                                      </p:cMediaNode>
                                    </p:audio>
                                  </p:subTnLst>
                                </p:cTn>
                              </p:par>
                              <p:par>
                                <p:cTn id="167" presetID="23" presetClass="entr" presetSubtype="32" fill="hold" nodeType="withEffect">
                                  <p:stCondLst>
                                    <p:cond delay="1000"/>
                                  </p:stCondLst>
                                  <p:childTnLst>
                                    <p:set>
                                      <p:cBhvr>
                                        <p:cTn id="168" dur="1" fill="hold">
                                          <p:stCondLst>
                                            <p:cond delay="0"/>
                                          </p:stCondLst>
                                        </p:cTn>
                                        <p:tgtEl>
                                          <p:spTgt spid="47"/>
                                        </p:tgtEl>
                                        <p:attrNameLst>
                                          <p:attrName>style.visibility</p:attrName>
                                        </p:attrNameLst>
                                      </p:cBhvr>
                                      <p:to>
                                        <p:strVal val="visible"/>
                                      </p:to>
                                    </p:set>
                                    <p:anim calcmode="lin" valueType="num">
                                      <p:cBhvr>
                                        <p:cTn id="169" dur="250" fill="hold"/>
                                        <p:tgtEl>
                                          <p:spTgt spid="47"/>
                                        </p:tgtEl>
                                        <p:attrNameLst>
                                          <p:attrName>ppt_w</p:attrName>
                                        </p:attrNameLst>
                                      </p:cBhvr>
                                      <p:tavLst>
                                        <p:tav tm="0">
                                          <p:val>
                                            <p:strVal val="4*#ppt_w"/>
                                          </p:val>
                                        </p:tav>
                                        <p:tav tm="100000">
                                          <p:val>
                                            <p:strVal val="#ppt_w"/>
                                          </p:val>
                                        </p:tav>
                                      </p:tavLst>
                                    </p:anim>
                                    <p:anim calcmode="lin" valueType="num">
                                      <p:cBhvr>
                                        <p:cTn id="17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67"/>
                                            </p:cond>
                                          </p:stCondLst>
                                          <p:endCondLst>
                                            <p:cond evt="onStopAudio" delay="0">
                                              <p:tgtEl>
                                                <p:sldTgt/>
                                              </p:tgtEl>
                                            </p:cond>
                                          </p:endCondLst>
                                        </p:cTn>
                                        <p:tgtEl>
                                          <p:sndTgt r:embed="rId5" name="Wrong Buzzer.wav"/>
                                        </p:tgtEl>
                                      </p:cMediaNode>
                                    </p:audio>
                                  </p:subTnLst>
                                </p:cTn>
                              </p:par>
                              <p:par>
                                <p:cTn id="171" presetID="1" presetClass="emph" presetSubtype="2" fill="hold" nodeType="withEffect">
                                  <p:stCondLst>
                                    <p:cond delay="1000"/>
                                  </p:stCondLst>
                                  <p:childTnLst>
                                    <p:animClr clrSpc="rgb" dir="cw">
                                      <p:cBhvr>
                                        <p:cTn id="172" dur="250" fill="hold"/>
                                        <p:tgtEl>
                                          <p:spTgt spid="44"/>
                                        </p:tgtEl>
                                        <p:attrNameLst>
                                          <p:attrName>fillcolor</p:attrName>
                                        </p:attrNameLst>
                                      </p:cBhvr>
                                      <p:to>
                                        <a:srgbClr val="FFFF00"/>
                                      </p:to>
                                    </p:animClr>
                                    <p:set>
                                      <p:cBhvr>
                                        <p:cTn id="173" dur="250" fill="hold"/>
                                        <p:tgtEl>
                                          <p:spTgt spid="44"/>
                                        </p:tgtEl>
                                        <p:attrNameLst>
                                          <p:attrName>fill.type</p:attrName>
                                        </p:attrNameLst>
                                      </p:cBhvr>
                                      <p:to>
                                        <p:strVal val="solid"/>
                                      </p:to>
                                    </p:set>
                                    <p:set>
                                      <p:cBhvr>
                                        <p:cTn id="174"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41" grpId="0" animBg="1"/>
      <p:bldP spid="42" grpId="0" animBg="1"/>
      <p:bldP spid="43" grpId="0" animBg="1"/>
      <p:bldP spid="4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42B12F8-E7A0-4972-AB43-3CEE64727B21}"/>
              </a:ext>
            </a:extLst>
          </p:cNvPr>
          <p:cNvSpPr/>
          <p:nvPr/>
        </p:nvSpPr>
        <p:spPr>
          <a:xfrm>
            <a:off x="2413740" y="1151921"/>
            <a:ext cx="7468139" cy="1888642"/>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defTabSz="457109">
              <a:defRPr/>
            </a:pPr>
            <a:r>
              <a:rPr lang="en-US" sz="3600" b="1">
                <a:solidFill>
                  <a:srgbClr val="FF0000"/>
                </a:solidFill>
                <a:latin typeface="Times New Roman" panose="02020603050405020304" pitchFamily="18" charset="0"/>
                <a:cs typeface="Times New Roman" panose="02020603050405020304" pitchFamily="18" charset="0"/>
              </a:rPr>
              <a:t>Chỉ thị “Nhật - Pháp bắn nhau và hành động của chúng ta” là của:</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7" name="Rounded Rectangle 15">
            <a:extLst>
              <a:ext uri="{FF2B5EF4-FFF2-40B4-BE49-F238E27FC236}">
                <a16:creationId xmlns:a16="http://schemas.microsoft.com/office/drawing/2014/main" id="{17CE6E6A-2FB5-4EC7-B466-FE5E19D5025F}"/>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a:ln>
                  <a:noFill/>
                </a:ln>
                <a:solidFill>
                  <a:prstClr val="white"/>
                </a:solidFill>
                <a:effectLst/>
                <a:uLnTx/>
                <a:uFillTx/>
                <a:latin typeface="Calibri" panose="020F0502020204030204"/>
                <a:ea typeface="+mn-ea"/>
                <a:cs typeface="+mn-cs"/>
              </a:rPr>
              <a:t>20</a:t>
            </a:r>
          </a:p>
        </p:txBody>
      </p:sp>
      <p:sp>
        <p:nvSpPr>
          <p:cNvPr id="8" name="Rounded Rectangle 16">
            <a:extLst>
              <a:ext uri="{FF2B5EF4-FFF2-40B4-BE49-F238E27FC236}">
                <a16:creationId xmlns:a16="http://schemas.microsoft.com/office/drawing/2014/main" id="{BF1B43B2-1705-4D9C-8E93-8A326458B2DC}"/>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a:ln>
                  <a:noFill/>
                </a:ln>
                <a:solidFill>
                  <a:prstClr val="white"/>
                </a:solidFill>
                <a:effectLst/>
                <a:uLnTx/>
                <a:uFillTx/>
                <a:latin typeface="Calibri" panose="020F0502020204030204"/>
                <a:ea typeface="+mn-ea"/>
                <a:cs typeface="+mn-cs"/>
              </a:rPr>
              <a:t>19</a:t>
            </a:r>
          </a:p>
        </p:txBody>
      </p:sp>
      <p:sp>
        <p:nvSpPr>
          <p:cNvPr id="9" name="Rounded Rectangle 17">
            <a:extLst>
              <a:ext uri="{FF2B5EF4-FFF2-40B4-BE49-F238E27FC236}">
                <a16:creationId xmlns:a16="http://schemas.microsoft.com/office/drawing/2014/main" id="{E8E502E4-C9B5-4D8F-9312-5D465A04BB1D}"/>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a:ln>
                  <a:noFill/>
                </a:ln>
                <a:solidFill>
                  <a:prstClr val="white"/>
                </a:solidFill>
                <a:effectLst/>
                <a:uLnTx/>
                <a:uFillTx/>
                <a:latin typeface="Calibri" panose="020F0502020204030204"/>
                <a:ea typeface="+mn-ea"/>
                <a:cs typeface="+mn-cs"/>
              </a:rPr>
              <a:t>18</a:t>
            </a:r>
          </a:p>
        </p:txBody>
      </p:sp>
      <p:sp>
        <p:nvSpPr>
          <p:cNvPr id="10" name="Rounded Rectangle 18">
            <a:extLst>
              <a:ext uri="{FF2B5EF4-FFF2-40B4-BE49-F238E27FC236}">
                <a16:creationId xmlns:a16="http://schemas.microsoft.com/office/drawing/2014/main" id="{D17A2B50-7ABB-4A5F-8C78-9AE76E56CEBD}"/>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a:ln>
                  <a:noFill/>
                </a:ln>
                <a:solidFill>
                  <a:prstClr val="white"/>
                </a:solidFill>
                <a:effectLst/>
                <a:uLnTx/>
                <a:uFillTx/>
                <a:latin typeface="Calibri" panose="020F0502020204030204"/>
                <a:ea typeface="+mn-ea"/>
                <a:cs typeface="+mn-cs"/>
              </a:rPr>
              <a:t>17</a:t>
            </a:r>
          </a:p>
        </p:txBody>
      </p:sp>
      <p:sp>
        <p:nvSpPr>
          <p:cNvPr id="11" name="Rounded Rectangle 19">
            <a:extLst>
              <a:ext uri="{FF2B5EF4-FFF2-40B4-BE49-F238E27FC236}">
                <a16:creationId xmlns:a16="http://schemas.microsoft.com/office/drawing/2014/main" id="{CD49F368-2987-49DE-84C7-760A4F3DB3BF}"/>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a:ln>
                  <a:noFill/>
                </a:ln>
                <a:solidFill>
                  <a:prstClr val="white"/>
                </a:solidFill>
                <a:effectLst/>
                <a:uLnTx/>
                <a:uFillTx/>
                <a:latin typeface="Calibri" panose="020F0502020204030204"/>
                <a:ea typeface="+mn-ea"/>
                <a:cs typeface="+mn-cs"/>
              </a:rPr>
              <a:t>16</a:t>
            </a:r>
          </a:p>
        </p:txBody>
      </p:sp>
      <p:sp>
        <p:nvSpPr>
          <p:cNvPr id="12" name="Rounded Rectangle 20">
            <a:extLst>
              <a:ext uri="{FF2B5EF4-FFF2-40B4-BE49-F238E27FC236}">
                <a16:creationId xmlns:a16="http://schemas.microsoft.com/office/drawing/2014/main" id="{A4AD8F23-3A79-41A4-B68C-2789EB95D5CA}"/>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a:ln>
                  <a:noFill/>
                </a:ln>
                <a:solidFill>
                  <a:prstClr val="white"/>
                </a:solidFill>
                <a:effectLst/>
                <a:uLnTx/>
                <a:uFillTx/>
                <a:latin typeface="Calibri" panose="020F0502020204030204"/>
                <a:ea typeface="+mn-ea"/>
                <a:cs typeface="+mn-cs"/>
              </a:rPr>
              <a:t>15</a:t>
            </a:r>
          </a:p>
        </p:txBody>
      </p:sp>
      <p:sp>
        <p:nvSpPr>
          <p:cNvPr id="13" name="Rounded Rectangle 21">
            <a:extLst>
              <a:ext uri="{FF2B5EF4-FFF2-40B4-BE49-F238E27FC236}">
                <a16:creationId xmlns:a16="http://schemas.microsoft.com/office/drawing/2014/main" id="{9F2C0352-0C87-4FCE-91B9-B1BE5A54458D}"/>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a:ln>
                  <a:noFill/>
                </a:ln>
                <a:solidFill>
                  <a:prstClr val="white"/>
                </a:solidFill>
                <a:effectLst/>
                <a:uLnTx/>
                <a:uFillTx/>
                <a:latin typeface="Calibri" panose="020F0502020204030204"/>
                <a:ea typeface="+mn-ea"/>
                <a:cs typeface="+mn-cs"/>
              </a:rPr>
              <a:t>14</a:t>
            </a:r>
          </a:p>
        </p:txBody>
      </p:sp>
      <p:sp>
        <p:nvSpPr>
          <p:cNvPr id="14" name="Rounded Rectangle 22">
            <a:extLst>
              <a:ext uri="{FF2B5EF4-FFF2-40B4-BE49-F238E27FC236}">
                <a16:creationId xmlns:a16="http://schemas.microsoft.com/office/drawing/2014/main" id="{BC039960-9012-4149-BCBF-194C2C3F75DD}"/>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a:ln>
                  <a:noFill/>
                </a:ln>
                <a:solidFill>
                  <a:prstClr val="white"/>
                </a:solidFill>
                <a:effectLst/>
                <a:uLnTx/>
                <a:uFillTx/>
                <a:latin typeface="Calibri" panose="020F0502020204030204"/>
                <a:ea typeface="+mn-ea"/>
                <a:cs typeface="+mn-cs"/>
              </a:rPr>
              <a:t>13</a:t>
            </a:r>
          </a:p>
        </p:txBody>
      </p:sp>
      <p:sp>
        <p:nvSpPr>
          <p:cNvPr id="15" name="Rounded Rectangle 23">
            <a:extLst>
              <a:ext uri="{FF2B5EF4-FFF2-40B4-BE49-F238E27FC236}">
                <a16:creationId xmlns:a16="http://schemas.microsoft.com/office/drawing/2014/main" id="{C4E659D0-EAD7-4704-B186-9F9216486BE7}"/>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a:ln>
                  <a:noFill/>
                </a:ln>
                <a:solidFill>
                  <a:prstClr val="white"/>
                </a:solidFill>
                <a:effectLst/>
                <a:uLnTx/>
                <a:uFillTx/>
                <a:latin typeface="Calibri" panose="020F0502020204030204"/>
                <a:ea typeface="+mn-ea"/>
                <a:cs typeface="+mn-cs"/>
              </a:rPr>
              <a:t>12</a:t>
            </a:r>
          </a:p>
        </p:txBody>
      </p:sp>
      <p:sp>
        <p:nvSpPr>
          <p:cNvPr id="16" name="Rounded Rectangle 24">
            <a:extLst>
              <a:ext uri="{FF2B5EF4-FFF2-40B4-BE49-F238E27FC236}">
                <a16:creationId xmlns:a16="http://schemas.microsoft.com/office/drawing/2014/main" id="{7A616B81-5298-4B35-9CBB-849BB2DB9B9E}"/>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a:ln>
                  <a:noFill/>
                </a:ln>
                <a:solidFill>
                  <a:prstClr val="white"/>
                </a:solidFill>
                <a:effectLst/>
                <a:uLnTx/>
                <a:uFillTx/>
                <a:latin typeface="Calibri" panose="020F0502020204030204"/>
                <a:ea typeface="+mn-ea"/>
                <a:cs typeface="+mn-cs"/>
              </a:rPr>
              <a:t>11</a:t>
            </a:r>
          </a:p>
        </p:txBody>
      </p:sp>
      <p:sp>
        <p:nvSpPr>
          <p:cNvPr id="17" name="Rounded Rectangle 25">
            <a:extLst>
              <a:ext uri="{FF2B5EF4-FFF2-40B4-BE49-F238E27FC236}">
                <a16:creationId xmlns:a16="http://schemas.microsoft.com/office/drawing/2014/main" id="{6E96F326-2160-4D56-995E-22A199E9BF08}"/>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a:ln>
                  <a:noFill/>
                </a:ln>
                <a:solidFill>
                  <a:prstClr val="white"/>
                </a:solidFill>
                <a:effectLst/>
                <a:uLnTx/>
                <a:uFillTx/>
                <a:latin typeface="Calibri" panose="020F0502020204030204"/>
                <a:ea typeface="+mn-ea"/>
                <a:cs typeface="+mn-cs"/>
              </a:rPr>
              <a:t>10</a:t>
            </a:r>
          </a:p>
        </p:txBody>
      </p:sp>
      <p:sp>
        <p:nvSpPr>
          <p:cNvPr id="18" name="Rounded Rectangle 26">
            <a:extLst>
              <a:ext uri="{FF2B5EF4-FFF2-40B4-BE49-F238E27FC236}">
                <a16:creationId xmlns:a16="http://schemas.microsoft.com/office/drawing/2014/main" id="{88836EDD-7EAA-4AC0-B7E5-B5D0C705894B}"/>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a:ln>
                  <a:noFill/>
                </a:ln>
                <a:solidFill>
                  <a:prstClr val="white"/>
                </a:solidFill>
                <a:effectLst/>
                <a:uLnTx/>
                <a:uFillTx/>
                <a:latin typeface="Calibri" panose="020F0502020204030204"/>
                <a:ea typeface="+mn-ea"/>
                <a:cs typeface="+mn-cs"/>
              </a:rPr>
              <a:t>09</a:t>
            </a:r>
          </a:p>
        </p:txBody>
      </p:sp>
      <p:sp>
        <p:nvSpPr>
          <p:cNvPr id="19" name="Rounded Rectangle 27">
            <a:extLst>
              <a:ext uri="{FF2B5EF4-FFF2-40B4-BE49-F238E27FC236}">
                <a16:creationId xmlns:a16="http://schemas.microsoft.com/office/drawing/2014/main" id="{14B183C8-F1CF-45B3-9FFE-BCBE3769EBF1}"/>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a:ln>
                  <a:noFill/>
                </a:ln>
                <a:solidFill>
                  <a:prstClr val="white"/>
                </a:solidFill>
                <a:effectLst/>
                <a:uLnTx/>
                <a:uFillTx/>
                <a:latin typeface="Calibri" panose="020F0502020204030204"/>
                <a:ea typeface="+mn-ea"/>
                <a:cs typeface="+mn-cs"/>
              </a:rPr>
              <a:t>08</a:t>
            </a:r>
          </a:p>
        </p:txBody>
      </p:sp>
      <p:sp>
        <p:nvSpPr>
          <p:cNvPr id="20" name="Rounded Rectangle 28">
            <a:extLst>
              <a:ext uri="{FF2B5EF4-FFF2-40B4-BE49-F238E27FC236}">
                <a16:creationId xmlns:a16="http://schemas.microsoft.com/office/drawing/2014/main" id="{7F1B360D-581F-4728-B7DC-41A2ACFEB35B}"/>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a:ln>
                  <a:noFill/>
                </a:ln>
                <a:solidFill>
                  <a:prstClr val="white"/>
                </a:solidFill>
                <a:effectLst/>
                <a:uLnTx/>
                <a:uFillTx/>
                <a:latin typeface="Calibri" panose="020F0502020204030204"/>
                <a:ea typeface="+mn-ea"/>
                <a:cs typeface="+mn-cs"/>
              </a:rPr>
              <a:t>07</a:t>
            </a:r>
          </a:p>
        </p:txBody>
      </p:sp>
      <p:sp>
        <p:nvSpPr>
          <p:cNvPr id="21" name="Rounded Rectangle 29">
            <a:extLst>
              <a:ext uri="{FF2B5EF4-FFF2-40B4-BE49-F238E27FC236}">
                <a16:creationId xmlns:a16="http://schemas.microsoft.com/office/drawing/2014/main" id="{E33F6879-BB71-40BF-B373-CC3F7BE53BCA}"/>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a:ln>
                  <a:noFill/>
                </a:ln>
                <a:solidFill>
                  <a:prstClr val="white"/>
                </a:solidFill>
                <a:effectLst/>
                <a:uLnTx/>
                <a:uFillTx/>
                <a:latin typeface="Calibri" panose="020F0502020204030204"/>
                <a:ea typeface="+mn-ea"/>
                <a:cs typeface="+mn-cs"/>
              </a:rPr>
              <a:t>06</a:t>
            </a:r>
          </a:p>
        </p:txBody>
      </p:sp>
      <p:sp>
        <p:nvSpPr>
          <p:cNvPr id="22" name="Rounded Rectangle 30">
            <a:extLst>
              <a:ext uri="{FF2B5EF4-FFF2-40B4-BE49-F238E27FC236}">
                <a16:creationId xmlns:a16="http://schemas.microsoft.com/office/drawing/2014/main" id="{BDD2CCC7-421D-4AC4-A2A6-871F1EB864A8}"/>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a:ln>
                  <a:noFill/>
                </a:ln>
                <a:solidFill>
                  <a:prstClr val="white"/>
                </a:solidFill>
                <a:effectLst/>
                <a:uLnTx/>
                <a:uFillTx/>
                <a:latin typeface="Calibri" panose="020F0502020204030204"/>
                <a:ea typeface="+mn-ea"/>
                <a:cs typeface="+mn-cs"/>
              </a:rPr>
              <a:t>05</a:t>
            </a:r>
          </a:p>
        </p:txBody>
      </p:sp>
      <p:sp>
        <p:nvSpPr>
          <p:cNvPr id="23" name="Rounded Rectangle 31">
            <a:extLst>
              <a:ext uri="{FF2B5EF4-FFF2-40B4-BE49-F238E27FC236}">
                <a16:creationId xmlns:a16="http://schemas.microsoft.com/office/drawing/2014/main" id="{E25B4579-B4C9-4D13-A33D-CBAB8BF5D709}"/>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a:ln>
                  <a:noFill/>
                </a:ln>
                <a:solidFill>
                  <a:prstClr val="white"/>
                </a:solidFill>
                <a:effectLst/>
                <a:uLnTx/>
                <a:uFillTx/>
                <a:latin typeface="Calibri" panose="020F0502020204030204"/>
                <a:ea typeface="+mn-ea"/>
                <a:cs typeface="+mn-cs"/>
              </a:rPr>
              <a:t>04</a:t>
            </a:r>
          </a:p>
        </p:txBody>
      </p:sp>
      <p:sp>
        <p:nvSpPr>
          <p:cNvPr id="24" name="Rounded Rectangle 32">
            <a:extLst>
              <a:ext uri="{FF2B5EF4-FFF2-40B4-BE49-F238E27FC236}">
                <a16:creationId xmlns:a16="http://schemas.microsoft.com/office/drawing/2014/main" id="{FCF09663-DF0F-46A5-8E41-F8900D31B3A8}"/>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a:ln>
                  <a:noFill/>
                </a:ln>
                <a:solidFill>
                  <a:prstClr val="white"/>
                </a:solidFill>
                <a:effectLst/>
                <a:uLnTx/>
                <a:uFillTx/>
                <a:latin typeface="Calibri" panose="020F0502020204030204"/>
                <a:ea typeface="+mn-ea"/>
                <a:cs typeface="+mn-cs"/>
              </a:rPr>
              <a:t>03</a:t>
            </a:r>
          </a:p>
        </p:txBody>
      </p:sp>
      <p:sp>
        <p:nvSpPr>
          <p:cNvPr id="25" name="Rounded Rectangle 33">
            <a:extLst>
              <a:ext uri="{FF2B5EF4-FFF2-40B4-BE49-F238E27FC236}">
                <a16:creationId xmlns:a16="http://schemas.microsoft.com/office/drawing/2014/main" id="{38C968E2-D0FF-4923-AA84-DA68057C98D0}"/>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a:ln>
                  <a:noFill/>
                </a:ln>
                <a:solidFill>
                  <a:prstClr val="white"/>
                </a:solidFill>
                <a:effectLst/>
                <a:uLnTx/>
                <a:uFillTx/>
                <a:latin typeface="Calibri" panose="020F0502020204030204"/>
                <a:ea typeface="+mn-ea"/>
                <a:cs typeface="+mn-cs"/>
              </a:rPr>
              <a:t>02</a:t>
            </a:r>
          </a:p>
        </p:txBody>
      </p:sp>
      <p:sp>
        <p:nvSpPr>
          <p:cNvPr id="26" name="Rounded Rectangle 34">
            <a:extLst>
              <a:ext uri="{FF2B5EF4-FFF2-40B4-BE49-F238E27FC236}">
                <a16:creationId xmlns:a16="http://schemas.microsoft.com/office/drawing/2014/main" id="{7CED84B4-2E79-4EA5-8EC5-2BDD627DA4CE}"/>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a:ln>
                  <a:noFill/>
                </a:ln>
                <a:solidFill>
                  <a:prstClr val="white"/>
                </a:solidFill>
                <a:effectLst/>
                <a:uLnTx/>
                <a:uFillTx/>
                <a:latin typeface="Calibri" panose="020F0502020204030204"/>
                <a:ea typeface="+mn-ea"/>
                <a:cs typeface="+mn-cs"/>
              </a:rPr>
              <a:t>01</a:t>
            </a:r>
          </a:p>
        </p:txBody>
      </p:sp>
      <p:sp>
        <p:nvSpPr>
          <p:cNvPr id="27" name="Rounded Rectangle 35">
            <a:extLst>
              <a:ext uri="{FF2B5EF4-FFF2-40B4-BE49-F238E27FC236}">
                <a16:creationId xmlns:a16="http://schemas.microsoft.com/office/drawing/2014/main" id="{99C7FFBB-1086-48EF-941C-0FBBF39B6259}"/>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dirty="0">
                <a:ln>
                  <a:noFill/>
                </a:ln>
                <a:solidFill>
                  <a:prstClr val="white"/>
                </a:solidFill>
                <a:effectLst/>
                <a:uLnTx/>
                <a:uFillTx/>
                <a:latin typeface="Calibri" panose="020F0502020204030204"/>
                <a:ea typeface="+mn-ea"/>
                <a:cs typeface="+mn-cs"/>
              </a:rPr>
              <a:t>00</a:t>
            </a:r>
          </a:p>
        </p:txBody>
      </p:sp>
      <p:pic>
        <p:nvPicPr>
          <p:cNvPr id="28" name="Picture 2" descr="Kết quả hình ảnh cho home png">
            <a:hlinkClick r:id="rId6" action="ppaction://hlinksldjump"/>
            <a:extLst>
              <a:ext uri="{FF2B5EF4-FFF2-40B4-BE49-F238E27FC236}">
                <a16:creationId xmlns:a16="http://schemas.microsoft.com/office/drawing/2014/main" id="{1FB4611A-17B0-4152-8A63-1924CA30F69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698680" y="217666"/>
            <a:ext cx="783592" cy="783592"/>
          </a:xfrm>
          <a:prstGeom prst="rect">
            <a:avLst/>
          </a:prstGeom>
          <a:noFill/>
          <a:extLst>
            <a:ext uri="{909E8E84-426E-40DD-AFC4-6F175D3DCCD1}">
              <a14:hiddenFill xmlns:a14="http://schemas.microsoft.com/office/drawing/2010/main">
                <a:solidFill>
                  <a:srgbClr val="FFFFFF"/>
                </a:solidFill>
              </a14:hiddenFill>
            </a:ext>
          </a:extLst>
        </p:spPr>
      </p:pic>
      <p:pic>
        <p:nvPicPr>
          <p:cNvPr id="29" name="图片 18">
            <a:extLst>
              <a:ext uri="{FF2B5EF4-FFF2-40B4-BE49-F238E27FC236}">
                <a16:creationId xmlns:a16="http://schemas.microsoft.com/office/drawing/2014/main" id="{58B90B35-ED10-448E-B936-A50F63FB3B8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2038" y="-510320"/>
            <a:ext cx="1997964" cy="2157801"/>
          </a:xfrm>
          <a:prstGeom prst="rect">
            <a:avLst/>
          </a:prstGeom>
        </p:spPr>
      </p:pic>
      <p:pic>
        <p:nvPicPr>
          <p:cNvPr id="30" name="图片 20">
            <a:extLst>
              <a:ext uri="{FF2B5EF4-FFF2-40B4-BE49-F238E27FC236}">
                <a16:creationId xmlns:a16="http://schemas.microsoft.com/office/drawing/2014/main" id="{4333DD0B-8AED-4509-88CB-9AC431F26AB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09309" y="-2221"/>
            <a:ext cx="1480487" cy="1888642"/>
          </a:xfrm>
          <a:prstGeom prst="rect">
            <a:avLst/>
          </a:prstGeom>
        </p:spPr>
      </p:pic>
      <p:sp>
        <p:nvSpPr>
          <p:cNvPr id="39" name="Rectangle 38">
            <a:extLst>
              <a:ext uri="{FF2B5EF4-FFF2-40B4-BE49-F238E27FC236}">
                <a16:creationId xmlns:a16="http://schemas.microsoft.com/office/drawing/2014/main" id="{D472F489-C059-57E4-1885-1892B49F097D}"/>
              </a:ext>
            </a:extLst>
          </p:cNvPr>
          <p:cNvSpPr/>
          <p:nvPr/>
        </p:nvSpPr>
        <p:spPr>
          <a:xfrm>
            <a:off x="1525450" y="3428999"/>
            <a:ext cx="4906798" cy="1000125"/>
          </a:xfrm>
          <a:prstGeom prst="rect">
            <a:avLst/>
          </a:prstGeom>
          <a:solidFill>
            <a:sysClr val="window" lastClr="FFFFFF"/>
          </a:solidFill>
          <a:ln w="28575" cap="flat" cmpd="sng" algn="ctr">
            <a:noFill/>
            <a:prstDash val="solid"/>
            <a:miter lim="800000"/>
          </a:ln>
          <a:effectLst/>
        </p:spPr>
        <p:txBody>
          <a:bodyPr rtlCol="0" anchor="ctr"/>
          <a:lstStyle/>
          <a:p>
            <a:pPr lvl="0" algn="ctr">
              <a:defRPr/>
            </a:pPr>
            <a:r>
              <a:rPr lang="vi-VN" sz="3200" kern="0">
                <a:solidFill>
                  <a:prstClr val="black"/>
                </a:solidFill>
                <a:latin typeface="Times New Roman" panose="02020603050405020304" pitchFamily="18" charset="0"/>
                <a:cs typeface="Times New Roman" panose="02020603050405020304" pitchFamily="18" charset="0"/>
              </a:rPr>
              <a:t>A. Đội Việt Nam tuyên truyền giải phóng quân.</a:t>
            </a:r>
          </a:p>
        </p:txBody>
      </p:sp>
      <p:sp>
        <p:nvSpPr>
          <p:cNvPr id="40" name="Rectangle 39">
            <a:extLst>
              <a:ext uri="{FF2B5EF4-FFF2-40B4-BE49-F238E27FC236}">
                <a16:creationId xmlns:a16="http://schemas.microsoft.com/office/drawing/2014/main" id="{92FABB1F-F44F-0016-12CF-EC5471753CB9}"/>
              </a:ext>
            </a:extLst>
          </p:cNvPr>
          <p:cNvSpPr/>
          <p:nvPr/>
        </p:nvSpPr>
        <p:spPr>
          <a:xfrm>
            <a:off x="6545845" y="3433189"/>
            <a:ext cx="4906798" cy="770816"/>
          </a:xfrm>
          <a:prstGeom prst="rect">
            <a:avLst/>
          </a:prstGeom>
          <a:solidFill>
            <a:sysClr val="window" lastClr="FFFFFF"/>
          </a:solidFill>
          <a:ln w="28575" cap="flat" cmpd="sng" algn="ctr">
            <a:noFill/>
            <a:prstDash val="solid"/>
            <a:miter lim="800000"/>
          </a:ln>
          <a:effectLst/>
        </p:spPr>
        <p:txBody>
          <a:bodyPr rtlCol="0" anchor="ctr"/>
          <a:lstStyle/>
          <a:p>
            <a:pPr lvl="0" algn="ctr">
              <a:defRPr/>
            </a:pPr>
            <a:r>
              <a:rPr lang="vi-VN" sz="3200" kern="0">
                <a:solidFill>
                  <a:prstClr val="black"/>
                </a:solidFill>
                <a:latin typeface="Times New Roman" panose="02020603050405020304" pitchFamily="18" charset="0"/>
                <a:cs typeface="Times New Roman" panose="02020603050405020304" pitchFamily="18" charset="0"/>
              </a:rPr>
              <a:t>B. Tổng bộ Việt Minh</a:t>
            </a:r>
          </a:p>
        </p:txBody>
      </p:sp>
      <p:sp>
        <p:nvSpPr>
          <p:cNvPr id="41" name="Rectangle 40">
            <a:extLst>
              <a:ext uri="{FF2B5EF4-FFF2-40B4-BE49-F238E27FC236}">
                <a16:creationId xmlns:a16="http://schemas.microsoft.com/office/drawing/2014/main" id="{F305EB5A-7BCF-1E0A-B6C4-8E2F24A549FD}"/>
              </a:ext>
            </a:extLst>
          </p:cNvPr>
          <p:cNvSpPr/>
          <p:nvPr/>
        </p:nvSpPr>
        <p:spPr>
          <a:xfrm>
            <a:off x="1525450" y="4822082"/>
            <a:ext cx="4906798" cy="770816"/>
          </a:xfrm>
          <a:prstGeom prst="rect">
            <a:avLst/>
          </a:prstGeom>
          <a:solidFill>
            <a:sysClr val="window" lastClr="FFFFFF"/>
          </a:solidFill>
          <a:ln w="28575" cap="flat" cmpd="sng" algn="ctr">
            <a:noFill/>
            <a:prstDash val="solid"/>
            <a:miter lim="800000"/>
          </a:ln>
          <a:effectLst/>
        </p:spPr>
        <p:txBody>
          <a:bodyPr rtlCol="0" anchor="ctr"/>
          <a:lstStyle/>
          <a:p>
            <a:pPr lvl="0" algn="ctr">
              <a:defRPr/>
            </a:pPr>
            <a:r>
              <a:rPr lang="vi-VN" sz="3200" kern="0">
                <a:solidFill>
                  <a:prstClr val="black"/>
                </a:solidFill>
                <a:latin typeface="Times New Roman" panose="02020603050405020304" pitchFamily="18" charset="0"/>
                <a:cs typeface="Times New Roman" panose="02020603050405020304" pitchFamily="18" charset="0"/>
              </a:rPr>
              <a:t>C. Ban Thường vụ Trung ương Đảng.</a:t>
            </a:r>
          </a:p>
        </p:txBody>
      </p:sp>
      <p:sp>
        <p:nvSpPr>
          <p:cNvPr id="42" name="Rectangle 41">
            <a:extLst>
              <a:ext uri="{FF2B5EF4-FFF2-40B4-BE49-F238E27FC236}">
                <a16:creationId xmlns:a16="http://schemas.microsoft.com/office/drawing/2014/main" id="{1C873943-0464-6367-7A58-A8CA54DC8919}"/>
              </a:ext>
            </a:extLst>
          </p:cNvPr>
          <p:cNvSpPr/>
          <p:nvPr/>
        </p:nvSpPr>
        <p:spPr>
          <a:xfrm>
            <a:off x="6545845" y="4826271"/>
            <a:ext cx="4906798" cy="770816"/>
          </a:xfrm>
          <a:prstGeom prst="rect">
            <a:avLst/>
          </a:prstGeom>
          <a:solidFill>
            <a:sysClr val="window" lastClr="FFFFFF"/>
          </a:solidFill>
          <a:ln w="28575" cap="flat" cmpd="sng" algn="ctr">
            <a:noFill/>
            <a:prstDash val="solid"/>
            <a:miter lim="800000"/>
          </a:ln>
          <a:effectLst/>
        </p:spPr>
        <p:txBody>
          <a:bodyPr rtlCol="0" anchor="ctr"/>
          <a:lstStyle/>
          <a:p>
            <a:pPr lvl="0" algn="ctr">
              <a:defRPr/>
            </a:pPr>
            <a:r>
              <a:rPr lang="vi-VN" sz="3200" kern="0">
                <a:solidFill>
                  <a:prstClr val="black"/>
                </a:solidFill>
                <a:latin typeface="Times New Roman" panose="02020603050405020304" pitchFamily="18" charset="0"/>
                <a:cs typeface="Times New Roman" panose="02020603050405020304" pitchFamily="18" charset="0"/>
              </a:rPr>
              <a:t>D. </a:t>
            </a:r>
            <a:r>
              <a:rPr lang="en-US" sz="3200" kern="0">
                <a:solidFill>
                  <a:prstClr val="black"/>
                </a:solidFill>
                <a:latin typeface="Times New Roman" panose="02020603050405020304" pitchFamily="18" charset="0"/>
                <a:cs typeface="Times New Roman" panose="02020603050405020304" pitchFamily="18" charset="0"/>
              </a:rPr>
              <a:t>Chủ tịch </a:t>
            </a:r>
            <a:r>
              <a:rPr lang="vi-VN" sz="3200" kern="0">
                <a:solidFill>
                  <a:prstClr val="black"/>
                </a:solidFill>
                <a:latin typeface="Times New Roman" panose="02020603050405020304" pitchFamily="18" charset="0"/>
                <a:cs typeface="Times New Roman" panose="02020603050405020304" pitchFamily="18" charset="0"/>
              </a:rPr>
              <a:t>Hồ Chí Minh.</a:t>
            </a:r>
          </a:p>
        </p:txBody>
      </p:sp>
      <p:pic>
        <p:nvPicPr>
          <p:cNvPr id="43" name="Picture 42">
            <a:extLst>
              <a:ext uri="{FF2B5EF4-FFF2-40B4-BE49-F238E27FC236}">
                <a16:creationId xmlns:a16="http://schemas.microsoft.com/office/drawing/2014/main" id="{51391E3A-CD5B-54EC-2CE9-24BA24D7BEB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26526" y="3454475"/>
            <a:ext cx="805722" cy="708059"/>
          </a:xfrm>
          <a:prstGeom prst="rect">
            <a:avLst/>
          </a:prstGeom>
        </p:spPr>
      </p:pic>
      <p:pic>
        <p:nvPicPr>
          <p:cNvPr id="44" name="Picture 43">
            <a:extLst>
              <a:ext uri="{FF2B5EF4-FFF2-40B4-BE49-F238E27FC236}">
                <a16:creationId xmlns:a16="http://schemas.microsoft.com/office/drawing/2014/main" id="{95E03C81-ED97-694E-7E94-979C6B54B88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627712" y="4885676"/>
            <a:ext cx="804536" cy="643628"/>
          </a:xfrm>
          <a:prstGeom prst="rect">
            <a:avLst/>
          </a:prstGeom>
        </p:spPr>
      </p:pic>
      <p:pic>
        <p:nvPicPr>
          <p:cNvPr id="45" name="Picture 44">
            <a:extLst>
              <a:ext uri="{FF2B5EF4-FFF2-40B4-BE49-F238E27FC236}">
                <a16:creationId xmlns:a16="http://schemas.microsoft.com/office/drawing/2014/main" id="{66D4ECC0-50BB-AF25-4850-1A19DA8631D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647901" y="4867043"/>
            <a:ext cx="804742" cy="707197"/>
          </a:xfrm>
          <a:prstGeom prst="rect">
            <a:avLst/>
          </a:prstGeom>
        </p:spPr>
      </p:pic>
      <p:pic>
        <p:nvPicPr>
          <p:cNvPr id="46" name="Picture 45">
            <a:extLst>
              <a:ext uri="{FF2B5EF4-FFF2-40B4-BE49-F238E27FC236}">
                <a16:creationId xmlns:a16="http://schemas.microsoft.com/office/drawing/2014/main" id="{E2AE4EB7-2F95-4A38-39F4-302CE162734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720051" y="3506147"/>
            <a:ext cx="732592" cy="643793"/>
          </a:xfrm>
          <a:prstGeom prst="rect">
            <a:avLst/>
          </a:prstGeom>
        </p:spPr>
      </p:pic>
    </p:spTree>
    <p:extLst>
      <p:ext uri="{BB962C8B-B14F-4D97-AF65-F5344CB8AC3E}">
        <p14:creationId xmlns:p14="http://schemas.microsoft.com/office/powerpoint/2010/main" val="322172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435">
                                          <p:stCondLst>
                                            <p:cond delay="0"/>
                                          </p:stCondLst>
                                        </p:cTn>
                                        <p:tgtEl>
                                          <p:spTgt spid="29"/>
                                        </p:tgtEl>
                                      </p:cBhvr>
                                    </p:animEffect>
                                    <p:anim calcmode="lin" valueType="num">
                                      <p:cBhvr>
                                        <p:cTn id="8" dur="1367"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29"/>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29"/>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29"/>
                                        </p:tgtEl>
                                        <p:attrNameLst>
                                          <p:attrName>ppt_y</p:attrName>
                                        </p:attrNameLst>
                                      </p:cBhvr>
                                      <p:tavLst>
                                        <p:tav tm="0" fmla="#ppt_y-sin(pi*$)/81">
                                          <p:val>
                                            <p:fltVal val="0"/>
                                          </p:val>
                                        </p:tav>
                                        <p:tav tm="100000">
                                          <p:val>
                                            <p:fltVal val="1"/>
                                          </p:val>
                                        </p:tav>
                                      </p:tavLst>
                                    </p:anim>
                                    <p:animScale>
                                      <p:cBhvr>
                                        <p:cTn id="13" dur="20">
                                          <p:stCondLst>
                                            <p:cond delay="487"/>
                                          </p:stCondLst>
                                        </p:cTn>
                                        <p:tgtEl>
                                          <p:spTgt spid="29"/>
                                        </p:tgtEl>
                                      </p:cBhvr>
                                      <p:to x="100000" y="60000"/>
                                    </p:animScale>
                                    <p:animScale>
                                      <p:cBhvr>
                                        <p:cTn id="14" dur="124" decel="50000">
                                          <p:stCondLst>
                                            <p:cond delay="507"/>
                                          </p:stCondLst>
                                        </p:cTn>
                                        <p:tgtEl>
                                          <p:spTgt spid="29"/>
                                        </p:tgtEl>
                                      </p:cBhvr>
                                      <p:to x="100000" y="100000"/>
                                    </p:animScale>
                                    <p:animScale>
                                      <p:cBhvr>
                                        <p:cTn id="15" dur="20">
                                          <p:stCondLst>
                                            <p:cond delay="984"/>
                                          </p:stCondLst>
                                        </p:cTn>
                                        <p:tgtEl>
                                          <p:spTgt spid="29"/>
                                        </p:tgtEl>
                                      </p:cBhvr>
                                      <p:to x="100000" y="80000"/>
                                    </p:animScale>
                                    <p:animScale>
                                      <p:cBhvr>
                                        <p:cTn id="16" dur="124" decel="50000">
                                          <p:stCondLst>
                                            <p:cond delay="1004"/>
                                          </p:stCondLst>
                                        </p:cTn>
                                        <p:tgtEl>
                                          <p:spTgt spid="29"/>
                                        </p:tgtEl>
                                      </p:cBhvr>
                                      <p:to x="100000" y="100000"/>
                                    </p:animScale>
                                    <p:animScale>
                                      <p:cBhvr>
                                        <p:cTn id="17" dur="20">
                                          <p:stCondLst>
                                            <p:cond delay="1231"/>
                                          </p:stCondLst>
                                        </p:cTn>
                                        <p:tgtEl>
                                          <p:spTgt spid="29"/>
                                        </p:tgtEl>
                                      </p:cBhvr>
                                      <p:to x="100000" y="90000"/>
                                    </p:animScale>
                                    <p:animScale>
                                      <p:cBhvr>
                                        <p:cTn id="18" dur="124" decel="50000">
                                          <p:stCondLst>
                                            <p:cond delay="1251"/>
                                          </p:stCondLst>
                                        </p:cTn>
                                        <p:tgtEl>
                                          <p:spTgt spid="29"/>
                                        </p:tgtEl>
                                      </p:cBhvr>
                                      <p:to x="100000" y="100000"/>
                                    </p:animScale>
                                    <p:animScale>
                                      <p:cBhvr>
                                        <p:cTn id="19" dur="20">
                                          <p:stCondLst>
                                            <p:cond delay="1356"/>
                                          </p:stCondLst>
                                        </p:cTn>
                                        <p:tgtEl>
                                          <p:spTgt spid="29"/>
                                        </p:tgtEl>
                                      </p:cBhvr>
                                      <p:to x="100000" y="95000"/>
                                    </p:animScale>
                                    <p:animScale>
                                      <p:cBhvr>
                                        <p:cTn id="20" dur="124" decel="50000">
                                          <p:stCondLst>
                                            <p:cond delay="1376"/>
                                          </p:stCondLst>
                                        </p:cTn>
                                        <p:tgtEl>
                                          <p:spTgt spid="29"/>
                                        </p:tgtEl>
                                      </p:cBhvr>
                                      <p:to x="100000" y="100000"/>
                                    </p:animScale>
                                  </p:childTnLst>
                                </p:cTn>
                              </p:par>
                              <p:par>
                                <p:cTn id="21" presetID="42" presetClass="entr" presetSubtype="0"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1000"/>
                                        <p:tgtEl>
                                          <p:spTgt spid="30"/>
                                        </p:tgtEl>
                                      </p:cBhvr>
                                    </p:animEffect>
                                    <p:anim calcmode="lin" valueType="num">
                                      <p:cBhvr>
                                        <p:cTn id="24" dur="1000" fill="hold"/>
                                        <p:tgtEl>
                                          <p:spTgt spid="30"/>
                                        </p:tgtEl>
                                        <p:attrNameLst>
                                          <p:attrName>ppt_x</p:attrName>
                                        </p:attrNameLst>
                                      </p:cBhvr>
                                      <p:tavLst>
                                        <p:tav tm="0">
                                          <p:val>
                                            <p:strVal val="#ppt_x"/>
                                          </p:val>
                                        </p:tav>
                                        <p:tav tm="100000">
                                          <p:val>
                                            <p:strVal val="#ppt_x"/>
                                          </p:val>
                                        </p:tav>
                                      </p:tavLst>
                                    </p:anim>
                                    <p:anim calcmode="lin" valueType="num">
                                      <p:cBhvr>
                                        <p:cTn id="2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1" presetClass="entr" presetSubtype="0" fill="hold" grpId="0" nodeType="clickEffect">
                                  <p:stCondLst>
                                    <p:cond delay="0"/>
                                  </p:stCondLst>
                                  <p:childTnLst>
                                    <p:set>
                                      <p:cBhvr>
                                        <p:cTn id="29" dur="1000">
                                          <p:stCondLst>
                                            <p:cond delay="0"/>
                                          </p:stCondLst>
                                        </p:cTn>
                                        <p:tgtEl>
                                          <p:spTgt spid="7"/>
                                        </p:tgtEl>
                                        <p:attrNameLst>
                                          <p:attrName>style.visibility</p:attrName>
                                        </p:attrNameLst>
                                      </p:cBhvr>
                                      <p:to>
                                        <p:strVal val="visible"/>
                                      </p:to>
                                    </p:set>
                                  </p:childTnLst>
                                </p:cTn>
                              </p:par>
                            </p:childTnLst>
                          </p:cTn>
                        </p:par>
                        <p:par>
                          <p:cTn id="30" fill="hold">
                            <p:stCondLst>
                              <p:cond delay="1000"/>
                            </p:stCondLst>
                            <p:childTnLst>
                              <p:par>
                                <p:cTn id="31" presetID="11" presetClass="entr" presetSubtype="0" fill="hold" grpId="0" nodeType="afterEffect">
                                  <p:stCondLst>
                                    <p:cond delay="0"/>
                                  </p:stCondLst>
                                  <p:childTnLst>
                                    <p:set>
                                      <p:cBhvr>
                                        <p:cTn id="32" dur="1000">
                                          <p:stCondLst>
                                            <p:cond delay="0"/>
                                          </p:stCondLst>
                                        </p:cTn>
                                        <p:tgtEl>
                                          <p:spTgt spid="8"/>
                                        </p:tgtEl>
                                        <p:attrNameLst>
                                          <p:attrName>style.visibility</p:attrName>
                                        </p:attrNameLst>
                                      </p:cBhvr>
                                      <p:to>
                                        <p:strVal val="visible"/>
                                      </p:to>
                                    </p:set>
                                  </p:childTnLst>
                                </p:cTn>
                              </p:par>
                            </p:childTnLst>
                          </p:cTn>
                        </p:par>
                        <p:par>
                          <p:cTn id="33" fill="hold">
                            <p:stCondLst>
                              <p:cond delay="2000"/>
                            </p:stCondLst>
                            <p:childTnLst>
                              <p:par>
                                <p:cTn id="34" presetID="11" presetClass="entr" presetSubtype="0" fill="hold" grpId="0" nodeType="afterEffect">
                                  <p:stCondLst>
                                    <p:cond delay="0"/>
                                  </p:stCondLst>
                                  <p:childTnLst>
                                    <p:set>
                                      <p:cBhvr>
                                        <p:cTn id="35" dur="1000">
                                          <p:stCondLst>
                                            <p:cond delay="0"/>
                                          </p:stCondLst>
                                        </p:cTn>
                                        <p:tgtEl>
                                          <p:spTgt spid="9"/>
                                        </p:tgtEl>
                                        <p:attrNameLst>
                                          <p:attrName>style.visibility</p:attrName>
                                        </p:attrNameLst>
                                      </p:cBhvr>
                                      <p:to>
                                        <p:strVal val="visible"/>
                                      </p:to>
                                    </p:set>
                                  </p:childTnLst>
                                </p:cTn>
                              </p:par>
                            </p:childTnLst>
                          </p:cTn>
                        </p:par>
                        <p:par>
                          <p:cTn id="36" fill="hold">
                            <p:stCondLst>
                              <p:cond delay="3000"/>
                            </p:stCondLst>
                            <p:childTnLst>
                              <p:par>
                                <p:cTn id="37" presetID="11" presetClass="entr" presetSubtype="0" fill="hold" grpId="0" nodeType="afterEffect">
                                  <p:stCondLst>
                                    <p:cond delay="0"/>
                                  </p:stCondLst>
                                  <p:childTnLst>
                                    <p:set>
                                      <p:cBhvr>
                                        <p:cTn id="38" dur="1000">
                                          <p:stCondLst>
                                            <p:cond delay="0"/>
                                          </p:stCondLst>
                                        </p:cTn>
                                        <p:tgtEl>
                                          <p:spTgt spid="10"/>
                                        </p:tgtEl>
                                        <p:attrNameLst>
                                          <p:attrName>style.visibility</p:attrName>
                                        </p:attrNameLst>
                                      </p:cBhvr>
                                      <p:to>
                                        <p:strVal val="visible"/>
                                      </p:to>
                                    </p:set>
                                  </p:childTnLst>
                                </p:cTn>
                              </p:par>
                            </p:childTnLst>
                          </p:cTn>
                        </p:par>
                        <p:par>
                          <p:cTn id="39" fill="hold">
                            <p:stCondLst>
                              <p:cond delay="4000"/>
                            </p:stCondLst>
                            <p:childTnLst>
                              <p:par>
                                <p:cTn id="40" presetID="11" presetClass="entr" presetSubtype="0" fill="hold" grpId="0" nodeType="afterEffect">
                                  <p:stCondLst>
                                    <p:cond delay="0"/>
                                  </p:stCondLst>
                                  <p:childTnLst>
                                    <p:set>
                                      <p:cBhvr>
                                        <p:cTn id="41" dur="1000">
                                          <p:stCondLst>
                                            <p:cond delay="0"/>
                                          </p:stCondLst>
                                        </p:cTn>
                                        <p:tgtEl>
                                          <p:spTgt spid="11"/>
                                        </p:tgtEl>
                                        <p:attrNameLst>
                                          <p:attrName>style.visibility</p:attrName>
                                        </p:attrNameLst>
                                      </p:cBhvr>
                                      <p:to>
                                        <p:strVal val="visible"/>
                                      </p:to>
                                    </p:set>
                                  </p:childTnLst>
                                </p:cTn>
                              </p:par>
                            </p:childTnLst>
                          </p:cTn>
                        </p:par>
                        <p:par>
                          <p:cTn id="42" fill="hold">
                            <p:stCondLst>
                              <p:cond delay="5000"/>
                            </p:stCondLst>
                            <p:childTnLst>
                              <p:par>
                                <p:cTn id="43" presetID="11" presetClass="entr" presetSubtype="0" fill="hold" grpId="0" nodeType="afterEffect">
                                  <p:stCondLst>
                                    <p:cond delay="0"/>
                                  </p:stCondLst>
                                  <p:childTnLst>
                                    <p:set>
                                      <p:cBhvr>
                                        <p:cTn id="44" dur="1000">
                                          <p:stCondLst>
                                            <p:cond delay="0"/>
                                          </p:stCondLst>
                                        </p:cTn>
                                        <p:tgtEl>
                                          <p:spTgt spid="12"/>
                                        </p:tgtEl>
                                        <p:attrNameLst>
                                          <p:attrName>style.visibility</p:attrName>
                                        </p:attrNameLst>
                                      </p:cBhvr>
                                      <p:to>
                                        <p:strVal val="visible"/>
                                      </p:to>
                                    </p:set>
                                  </p:childTnLst>
                                </p:cTn>
                              </p:par>
                            </p:childTnLst>
                          </p:cTn>
                        </p:par>
                        <p:par>
                          <p:cTn id="45" fill="hold">
                            <p:stCondLst>
                              <p:cond delay="6000"/>
                            </p:stCondLst>
                            <p:childTnLst>
                              <p:par>
                                <p:cTn id="46" presetID="11" presetClass="entr" presetSubtype="0" fill="hold" grpId="0" nodeType="afterEffect">
                                  <p:stCondLst>
                                    <p:cond delay="0"/>
                                  </p:stCondLst>
                                  <p:childTnLst>
                                    <p:set>
                                      <p:cBhvr>
                                        <p:cTn id="47" dur="1000">
                                          <p:stCondLst>
                                            <p:cond delay="0"/>
                                          </p:stCondLst>
                                        </p:cTn>
                                        <p:tgtEl>
                                          <p:spTgt spid="13"/>
                                        </p:tgtEl>
                                        <p:attrNameLst>
                                          <p:attrName>style.visibility</p:attrName>
                                        </p:attrNameLst>
                                      </p:cBhvr>
                                      <p:to>
                                        <p:strVal val="visible"/>
                                      </p:to>
                                    </p:set>
                                  </p:childTnLst>
                                </p:cTn>
                              </p:par>
                            </p:childTnLst>
                          </p:cTn>
                        </p:par>
                        <p:par>
                          <p:cTn id="48" fill="hold">
                            <p:stCondLst>
                              <p:cond delay="7000"/>
                            </p:stCondLst>
                            <p:childTnLst>
                              <p:par>
                                <p:cTn id="49" presetID="11" presetClass="entr" presetSubtype="0" fill="hold" grpId="0" nodeType="afterEffect">
                                  <p:stCondLst>
                                    <p:cond delay="0"/>
                                  </p:stCondLst>
                                  <p:childTnLst>
                                    <p:set>
                                      <p:cBhvr>
                                        <p:cTn id="50" dur="1000">
                                          <p:stCondLst>
                                            <p:cond delay="0"/>
                                          </p:stCondLst>
                                        </p:cTn>
                                        <p:tgtEl>
                                          <p:spTgt spid="14"/>
                                        </p:tgtEl>
                                        <p:attrNameLst>
                                          <p:attrName>style.visibility</p:attrName>
                                        </p:attrNameLst>
                                      </p:cBhvr>
                                      <p:to>
                                        <p:strVal val="visible"/>
                                      </p:to>
                                    </p:set>
                                  </p:childTnLst>
                                </p:cTn>
                              </p:par>
                            </p:childTnLst>
                          </p:cTn>
                        </p:par>
                        <p:par>
                          <p:cTn id="51" fill="hold">
                            <p:stCondLst>
                              <p:cond delay="8000"/>
                            </p:stCondLst>
                            <p:childTnLst>
                              <p:par>
                                <p:cTn id="52" presetID="11" presetClass="entr" presetSubtype="0" fill="hold" grpId="0" nodeType="afterEffect">
                                  <p:stCondLst>
                                    <p:cond delay="0"/>
                                  </p:stCondLst>
                                  <p:childTnLst>
                                    <p:set>
                                      <p:cBhvr>
                                        <p:cTn id="53" dur="1000">
                                          <p:stCondLst>
                                            <p:cond delay="0"/>
                                          </p:stCondLst>
                                        </p:cTn>
                                        <p:tgtEl>
                                          <p:spTgt spid="15"/>
                                        </p:tgtEl>
                                        <p:attrNameLst>
                                          <p:attrName>style.visibility</p:attrName>
                                        </p:attrNameLst>
                                      </p:cBhvr>
                                      <p:to>
                                        <p:strVal val="visible"/>
                                      </p:to>
                                    </p:set>
                                  </p:childTnLst>
                                </p:cTn>
                              </p:par>
                            </p:childTnLst>
                          </p:cTn>
                        </p:par>
                        <p:par>
                          <p:cTn id="54" fill="hold">
                            <p:stCondLst>
                              <p:cond delay="9000"/>
                            </p:stCondLst>
                            <p:childTnLst>
                              <p:par>
                                <p:cTn id="55" presetID="11" presetClass="entr" presetSubtype="0" fill="hold" grpId="0" nodeType="afterEffect">
                                  <p:stCondLst>
                                    <p:cond delay="0"/>
                                  </p:stCondLst>
                                  <p:childTnLst>
                                    <p:set>
                                      <p:cBhvr>
                                        <p:cTn id="56" dur="1000">
                                          <p:stCondLst>
                                            <p:cond delay="0"/>
                                          </p:stCondLst>
                                        </p:cTn>
                                        <p:tgtEl>
                                          <p:spTgt spid="16"/>
                                        </p:tgtEl>
                                        <p:attrNameLst>
                                          <p:attrName>style.visibility</p:attrName>
                                        </p:attrNameLst>
                                      </p:cBhvr>
                                      <p:to>
                                        <p:strVal val="visible"/>
                                      </p:to>
                                    </p:set>
                                  </p:childTnLst>
                                </p:cTn>
                              </p:par>
                            </p:childTnLst>
                          </p:cTn>
                        </p:par>
                        <p:par>
                          <p:cTn id="57" fill="hold">
                            <p:stCondLst>
                              <p:cond delay="10000"/>
                            </p:stCondLst>
                            <p:childTnLst>
                              <p:par>
                                <p:cTn id="58" presetID="11" presetClass="entr" presetSubtype="0" fill="hold" grpId="0" nodeType="afterEffect">
                                  <p:stCondLst>
                                    <p:cond delay="0"/>
                                  </p:stCondLst>
                                  <p:childTnLst>
                                    <p:set>
                                      <p:cBhvr>
                                        <p:cTn id="59" dur="1000">
                                          <p:stCondLst>
                                            <p:cond delay="0"/>
                                          </p:stCondLst>
                                        </p:cTn>
                                        <p:tgtEl>
                                          <p:spTgt spid="17"/>
                                        </p:tgtEl>
                                        <p:attrNameLst>
                                          <p:attrName>style.visibility</p:attrName>
                                        </p:attrNameLst>
                                      </p:cBhvr>
                                      <p:to>
                                        <p:strVal val="visible"/>
                                      </p:to>
                                    </p:set>
                                  </p:childTnLst>
                                </p:cTn>
                              </p:par>
                            </p:childTnLst>
                          </p:cTn>
                        </p:par>
                        <p:par>
                          <p:cTn id="60" fill="hold">
                            <p:stCondLst>
                              <p:cond delay="11000"/>
                            </p:stCondLst>
                            <p:childTnLst>
                              <p:par>
                                <p:cTn id="61" presetID="11" presetClass="entr" presetSubtype="0" fill="hold" grpId="0" nodeType="afterEffect">
                                  <p:stCondLst>
                                    <p:cond delay="0"/>
                                  </p:stCondLst>
                                  <p:childTnLst>
                                    <p:set>
                                      <p:cBhvr>
                                        <p:cTn id="62" dur="1000">
                                          <p:stCondLst>
                                            <p:cond delay="0"/>
                                          </p:stCondLst>
                                        </p:cTn>
                                        <p:tgtEl>
                                          <p:spTgt spid="18"/>
                                        </p:tgtEl>
                                        <p:attrNameLst>
                                          <p:attrName>style.visibility</p:attrName>
                                        </p:attrNameLst>
                                      </p:cBhvr>
                                      <p:to>
                                        <p:strVal val="visible"/>
                                      </p:to>
                                    </p:set>
                                  </p:childTnLst>
                                </p:cTn>
                              </p:par>
                            </p:childTnLst>
                          </p:cTn>
                        </p:par>
                        <p:par>
                          <p:cTn id="63" fill="hold">
                            <p:stCondLst>
                              <p:cond delay="12000"/>
                            </p:stCondLst>
                            <p:childTnLst>
                              <p:par>
                                <p:cTn id="64" presetID="11" presetClass="entr" presetSubtype="0" fill="hold" grpId="0" nodeType="afterEffect">
                                  <p:stCondLst>
                                    <p:cond delay="0"/>
                                  </p:stCondLst>
                                  <p:childTnLst>
                                    <p:set>
                                      <p:cBhvr>
                                        <p:cTn id="65" dur="1000">
                                          <p:stCondLst>
                                            <p:cond delay="0"/>
                                          </p:stCondLst>
                                        </p:cTn>
                                        <p:tgtEl>
                                          <p:spTgt spid="19"/>
                                        </p:tgtEl>
                                        <p:attrNameLst>
                                          <p:attrName>style.visibility</p:attrName>
                                        </p:attrNameLst>
                                      </p:cBhvr>
                                      <p:to>
                                        <p:strVal val="visible"/>
                                      </p:to>
                                    </p:set>
                                  </p:childTnLst>
                                </p:cTn>
                              </p:par>
                            </p:childTnLst>
                          </p:cTn>
                        </p:par>
                        <p:par>
                          <p:cTn id="66" fill="hold">
                            <p:stCondLst>
                              <p:cond delay="13000"/>
                            </p:stCondLst>
                            <p:childTnLst>
                              <p:par>
                                <p:cTn id="67" presetID="11" presetClass="entr" presetSubtype="0" fill="hold" grpId="0" nodeType="afterEffect">
                                  <p:stCondLst>
                                    <p:cond delay="0"/>
                                  </p:stCondLst>
                                  <p:childTnLst>
                                    <p:set>
                                      <p:cBhvr>
                                        <p:cTn id="68" dur="1000">
                                          <p:stCondLst>
                                            <p:cond delay="0"/>
                                          </p:stCondLst>
                                        </p:cTn>
                                        <p:tgtEl>
                                          <p:spTgt spid="20"/>
                                        </p:tgtEl>
                                        <p:attrNameLst>
                                          <p:attrName>style.visibility</p:attrName>
                                        </p:attrNameLst>
                                      </p:cBhvr>
                                      <p:to>
                                        <p:strVal val="visible"/>
                                      </p:to>
                                    </p:set>
                                  </p:childTnLst>
                                </p:cTn>
                              </p:par>
                            </p:childTnLst>
                          </p:cTn>
                        </p:par>
                        <p:par>
                          <p:cTn id="69" fill="hold">
                            <p:stCondLst>
                              <p:cond delay="14000"/>
                            </p:stCondLst>
                            <p:childTnLst>
                              <p:par>
                                <p:cTn id="70" presetID="11" presetClass="entr" presetSubtype="0" fill="hold" grpId="0" nodeType="afterEffect">
                                  <p:stCondLst>
                                    <p:cond delay="0"/>
                                  </p:stCondLst>
                                  <p:childTnLst>
                                    <p:set>
                                      <p:cBhvr>
                                        <p:cTn id="71" dur="1000">
                                          <p:stCondLst>
                                            <p:cond delay="0"/>
                                          </p:stCondLst>
                                        </p:cTn>
                                        <p:tgtEl>
                                          <p:spTgt spid="21"/>
                                        </p:tgtEl>
                                        <p:attrNameLst>
                                          <p:attrName>style.visibility</p:attrName>
                                        </p:attrNameLst>
                                      </p:cBhvr>
                                      <p:to>
                                        <p:strVal val="visible"/>
                                      </p:to>
                                    </p:set>
                                  </p:childTnLst>
                                </p:cTn>
                              </p:par>
                            </p:childTnLst>
                          </p:cTn>
                        </p:par>
                        <p:par>
                          <p:cTn id="72" fill="hold">
                            <p:stCondLst>
                              <p:cond delay="15000"/>
                            </p:stCondLst>
                            <p:childTnLst>
                              <p:par>
                                <p:cTn id="73" presetID="11" presetClass="entr" presetSubtype="0" fill="hold" grpId="0" nodeType="afterEffect">
                                  <p:stCondLst>
                                    <p:cond delay="0"/>
                                  </p:stCondLst>
                                  <p:childTnLst>
                                    <p:set>
                                      <p:cBhvr>
                                        <p:cTn id="74" dur="1000">
                                          <p:stCondLst>
                                            <p:cond delay="0"/>
                                          </p:stCondLst>
                                        </p:cTn>
                                        <p:tgtEl>
                                          <p:spTgt spid="22"/>
                                        </p:tgtEl>
                                        <p:attrNameLst>
                                          <p:attrName>style.visibility</p:attrName>
                                        </p:attrNameLst>
                                      </p:cBhvr>
                                      <p:to>
                                        <p:strVal val="visible"/>
                                      </p:to>
                                    </p:set>
                                  </p:childTnLst>
                                </p:cTn>
                              </p:par>
                            </p:childTnLst>
                          </p:cTn>
                        </p:par>
                        <p:par>
                          <p:cTn id="75" fill="hold">
                            <p:stCondLst>
                              <p:cond delay="16000"/>
                            </p:stCondLst>
                            <p:childTnLst>
                              <p:par>
                                <p:cTn id="76" presetID="11" presetClass="entr" presetSubtype="0" fill="hold" grpId="0" nodeType="afterEffect">
                                  <p:stCondLst>
                                    <p:cond delay="0"/>
                                  </p:stCondLst>
                                  <p:childTnLst>
                                    <p:set>
                                      <p:cBhvr>
                                        <p:cTn id="77" dur="1000">
                                          <p:stCondLst>
                                            <p:cond delay="0"/>
                                          </p:stCondLst>
                                        </p:cTn>
                                        <p:tgtEl>
                                          <p:spTgt spid="23"/>
                                        </p:tgtEl>
                                        <p:attrNameLst>
                                          <p:attrName>style.visibility</p:attrName>
                                        </p:attrNameLst>
                                      </p:cBhvr>
                                      <p:to>
                                        <p:strVal val="visible"/>
                                      </p:to>
                                    </p:set>
                                  </p:childTnLst>
                                </p:cTn>
                              </p:par>
                            </p:childTnLst>
                          </p:cTn>
                        </p:par>
                        <p:par>
                          <p:cTn id="78" fill="hold">
                            <p:stCondLst>
                              <p:cond delay="17000"/>
                            </p:stCondLst>
                            <p:childTnLst>
                              <p:par>
                                <p:cTn id="79" presetID="11" presetClass="entr" presetSubtype="0" fill="hold" grpId="0" nodeType="afterEffect">
                                  <p:stCondLst>
                                    <p:cond delay="0"/>
                                  </p:stCondLst>
                                  <p:childTnLst>
                                    <p:set>
                                      <p:cBhvr>
                                        <p:cTn id="80" dur="1000">
                                          <p:stCondLst>
                                            <p:cond delay="0"/>
                                          </p:stCondLst>
                                        </p:cTn>
                                        <p:tgtEl>
                                          <p:spTgt spid="24"/>
                                        </p:tgtEl>
                                        <p:attrNameLst>
                                          <p:attrName>style.visibility</p:attrName>
                                        </p:attrNameLst>
                                      </p:cBhvr>
                                      <p:to>
                                        <p:strVal val="visible"/>
                                      </p:to>
                                    </p:set>
                                  </p:childTnLst>
                                </p:cTn>
                              </p:par>
                            </p:childTnLst>
                          </p:cTn>
                        </p:par>
                        <p:par>
                          <p:cTn id="81" fill="hold">
                            <p:stCondLst>
                              <p:cond delay="18000"/>
                            </p:stCondLst>
                            <p:childTnLst>
                              <p:par>
                                <p:cTn id="82" presetID="11" presetClass="entr" presetSubtype="0" fill="hold" grpId="0" nodeType="afterEffect">
                                  <p:stCondLst>
                                    <p:cond delay="0"/>
                                  </p:stCondLst>
                                  <p:childTnLst>
                                    <p:set>
                                      <p:cBhvr>
                                        <p:cTn id="83" dur="1000">
                                          <p:stCondLst>
                                            <p:cond delay="0"/>
                                          </p:stCondLst>
                                        </p:cTn>
                                        <p:tgtEl>
                                          <p:spTgt spid="25"/>
                                        </p:tgtEl>
                                        <p:attrNameLst>
                                          <p:attrName>style.visibility</p:attrName>
                                        </p:attrNameLst>
                                      </p:cBhvr>
                                      <p:to>
                                        <p:strVal val="visible"/>
                                      </p:to>
                                    </p:set>
                                  </p:childTnLst>
                                </p:cTn>
                              </p:par>
                            </p:childTnLst>
                          </p:cTn>
                        </p:par>
                        <p:par>
                          <p:cTn id="84" fill="hold">
                            <p:stCondLst>
                              <p:cond delay="19000"/>
                            </p:stCondLst>
                            <p:childTnLst>
                              <p:par>
                                <p:cTn id="85" presetID="11" presetClass="entr" presetSubtype="0" fill="hold" grpId="0" nodeType="afterEffect">
                                  <p:stCondLst>
                                    <p:cond delay="0"/>
                                  </p:stCondLst>
                                  <p:childTnLst>
                                    <p:set>
                                      <p:cBhvr>
                                        <p:cTn id="86" dur="1000">
                                          <p:stCondLst>
                                            <p:cond delay="0"/>
                                          </p:stCondLst>
                                        </p:cTn>
                                        <p:tgtEl>
                                          <p:spTgt spid="26"/>
                                        </p:tgtEl>
                                        <p:attrNameLst>
                                          <p:attrName>style.visibility</p:attrName>
                                        </p:attrNameLst>
                                      </p:cBhvr>
                                      <p:to>
                                        <p:strVal val="visible"/>
                                      </p:to>
                                    </p:set>
                                  </p:childTnLst>
                                </p:cTn>
                              </p:par>
                            </p:childTnLst>
                          </p:cTn>
                        </p:par>
                        <p:par>
                          <p:cTn id="87" fill="hold">
                            <p:stCondLst>
                              <p:cond delay="20000"/>
                            </p:stCondLst>
                            <p:childTnLst>
                              <p:par>
                                <p:cTn id="88" presetID="11" presetClass="entr" presetSubtype="0" fill="hold" grpId="0" nodeType="afterEffect">
                                  <p:stCondLst>
                                    <p:cond delay="0"/>
                                  </p:stCondLst>
                                  <p:childTnLst>
                                    <p:set>
                                      <p:cBhvr>
                                        <p:cTn id="89" dur="1000">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88"/>
                                            </p:cond>
                                          </p:stCondLst>
                                          <p:endCondLst>
                                            <p:cond evt="onStopAudio" delay="0">
                                              <p:tgtEl>
                                                <p:sldTgt/>
                                              </p:tgtEl>
                                            </p:cond>
                                          </p:endCondLst>
                                        </p:cTn>
                                        <p:tgtEl>
                                          <p:sndTgt r:embed="rId2" name="chimes.wav"/>
                                        </p:tgtEl>
                                      </p:cMediaNode>
                                    </p:audio>
                                  </p:subTnLst>
                                </p:cTn>
                              </p:par>
                              <p:par>
                                <p:cTn id="90" presetID="42" presetClass="entr" presetSubtype="0" fill="hold" grpId="0" nodeType="withEffect">
                                  <p:stCondLst>
                                    <p:cond delay="500"/>
                                  </p:stCondLst>
                                  <p:childTnLst>
                                    <p:set>
                                      <p:cBhvr>
                                        <p:cTn id="91" dur="1" fill="hold">
                                          <p:stCondLst>
                                            <p:cond delay="0"/>
                                          </p:stCondLst>
                                        </p:cTn>
                                        <p:tgtEl>
                                          <p:spTgt spid="39"/>
                                        </p:tgtEl>
                                        <p:attrNameLst>
                                          <p:attrName>style.visibility</p:attrName>
                                        </p:attrNameLst>
                                      </p:cBhvr>
                                      <p:to>
                                        <p:strVal val="visible"/>
                                      </p:to>
                                    </p:set>
                                    <p:animEffect transition="in" filter="fade">
                                      <p:cBhvr>
                                        <p:cTn id="92" dur="500"/>
                                        <p:tgtEl>
                                          <p:spTgt spid="39"/>
                                        </p:tgtEl>
                                      </p:cBhvr>
                                    </p:animEffect>
                                    <p:anim calcmode="lin" valueType="num">
                                      <p:cBhvr>
                                        <p:cTn id="93" dur="500" fill="hold"/>
                                        <p:tgtEl>
                                          <p:spTgt spid="39"/>
                                        </p:tgtEl>
                                        <p:attrNameLst>
                                          <p:attrName>ppt_x</p:attrName>
                                        </p:attrNameLst>
                                      </p:cBhvr>
                                      <p:tavLst>
                                        <p:tav tm="0">
                                          <p:val>
                                            <p:strVal val="#ppt_x"/>
                                          </p:val>
                                        </p:tav>
                                        <p:tav tm="100000">
                                          <p:val>
                                            <p:strVal val="#ppt_x"/>
                                          </p:val>
                                        </p:tav>
                                      </p:tavLst>
                                    </p:anim>
                                    <p:anim calcmode="lin" valueType="num">
                                      <p:cBhvr>
                                        <p:cTn id="94" dur="500" fill="hold"/>
                                        <p:tgtEl>
                                          <p:spTgt spid="39"/>
                                        </p:tgtEl>
                                        <p:attrNameLst>
                                          <p:attrName>ppt_y</p:attrName>
                                        </p:attrNameLst>
                                      </p:cBhvr>
                                      <p:tavLst>
                                        <p:tav tm="0">
                                          <p:val>
                                            <p:strVal val="#ppt_y+.1"/>
                                          </p:val>
                                        </p:tav>
                                        <p:tav tm="100000">
                                          <p:val>
                                            <p:strVal val="#ppt_y"/>
                                          </p:val>
                                        </p:tav>
                                      </p:tavLst>
                                    </p:anim>
                                  </p:childTnLst>
                                </p:cTn>
                              </p:par>
                              <p:par>
                                <p:cTn id="95" presetID="42" presetClass="entr" presetSubtype="0" fill="hold" grpId="0" nodeType="withEffect">
                                  <p:stCondLst>
                                    <p:cond delay="1000"/>
                                  </p:stCondLst>
                                  <p:childTnLst>
                                    <p:set>
                                      <p:cBhvr>
                                        <p:cTn id="96" dur="1" fill="hold">
                                          <p:stCondLst>
                                            <p:cond delay="0"/>
                                          </p:stCondLst>
                                        </p:cTn>
                                        <p:tgtEl>
                                          <p:spTgt spid="40"/>
                                        </p:tgtEl>
                                        <p:attrNameLst>
                                          <p:attrName>style.visibility</p:attrName>
                                        </p:attrNameLst>
                                      </p:cBhvr>
                                      <p:to>
                                        <p:strVal val="visible"/>
                                      </p:to>
                                    </p:set>
                                    <p:animEffect transition="in" filter="fade">
                                      <p:cBhvr>
                                        <p:cTn id="97" dur="500"/>
                                        <p:tgtEl>
                                          <p:spTgt spid="40"/>
                                        </p:tgtEl>
                                      </p:cBhvr>
                                    </p:animEffect>
                                    <p:anim calcmode="lin" valueType="num">
                                      <p:cBhvr>
                                        <p:cTn id="98" dur="500" fill="hold"/>
                                        <p:tgtEl>
                                          <p:spTgt spid="40"/>
                                        </p:tgtEl>
                                        <p:attrNameLst>
                                          <p:attrName>ppt_x</p:attrName>
                                        </p:attrNameLst>
                                      </p:cBhvr>
                                      <p:tavLst>
                                        <p:tav tm="0">
                                          <p:val>
                                            <p:strVal val="#ppt_x"/>
                                          </p:val>
                                        </p:tav>
                                        <p:tav tm="100000">
                                          <p:val>
                                            <p:strVal val="#ppt_x"/>
                                          </p:val>
                                        </p:tav>
                                      </p:tavLst>
                                    </p:anim>
                                    <p:anim calcmode="lin" valueType="num">
                                      <p:cBhvr>
                                        <p:cTn id="99" dur="500" fill="hold"/>
                                        <p:tgtEl>
                                          <p:spTgt spid="40"/>
                                        </p:tgtEl>
                                        <p:attrNameLst>
                                          <p:attrName>ppt_y</p:attrName>
                                        </p:attrNameLst>
                                      </p:cBhvr>
                                      <p:tavLst>
                                        <p:tav tm="0">
                                          <p:val>
                                            <p:strVal val="#ppt_y+.1"/>
                                          </p:val>
                                        </p:tav>
                                        <p:tav tm="100000">
                                          <p:val>
                                            <p:strVal val="#ppt_y"/>
                                          </p:val>
                                        </p:tav>
                                      </p:tavLst>
                                    </p:anim>
                                  </p:childTnLst>
                                </p:cTn>
                              </p:par>
                              <p:par>
                                <p:cTn id="100" presetID="42" presetClass="entr" presetSubtype="0" fill="hold" grpId="0" nodeType="withEffect">
                                  <p:stCondLst>
                                    <p:cond delay="1500"/>
                                  </p:stCondLst>
                                  <p:childTnLst>
                                    <p:set>
                                      <p:cBhvr>
                                        <p:cTn id="101" dur="1" fill="hold">
                                          <p:stCondLst>
                                            <p:cond delay="0"/>
                                          </p:stCondLst>
                                        </p:cTn>
                                        <p:tgtEl>
                                          <p:spTgt spid="41"/>
                                        </p:tgtEl>
                                        <p:attrNameLst>
                                          <p:attrName>style.visibility</p:attrName>
                                        </p:attrNameLst>
                                      </p:cBhvr>
                                      <p:to>
                                        <p:strVal val="visible"/>
                                      </p:to>
                                    </p:set>
                                    <p:animEffect transition="in" filter="fade">
                                      <p:cBhvr>
                                        <p:cTn id="102" dur="500"/>
                                        <p:tgtEl>
                                          <p:spTgt spid="41"/>
                                        </p:tgtEl>
                                      </p:cBhvr>
                                    </p:animEffect>
                                    <p:anim calcmode="lin" valueType="num">
                                      <p:cBhvr>
                                        <p:cTn id="103" dur="500" fill="hold"/>
                                        <p:tgtEl>
                                          <p:spTgt spid="41"/>
                                        </p:tgtEl>
                                        <p:attrNameLst>
                                          <p:attrName>ppt_x</p:attrName>
                                        </p:attrNameLst>
                                      </p:cBhvr>
                                      <p:tavLst>
                                        <p:tav tm="0">
                                          <p:val>
                                            <p:strVal val="#ppt_x"/>
                                          </p:val>
                                        </p:tav>
                                        <p:tav tm="100000">
                                          <p:val>
                                            <p:strVal val="#ppt_x"/>
                                          </p:val>
                                        </p:tav>
                                      </p:tavLst>
                                    </p:anim>
                                    <p:anim calcmode="lin" valueType="num">
                                      <p:cBhvr>
                                        <p:cTn id="104" dur="500" fill="hold"/>
                                        <p:tgtEl>
                                          <p:spTgt spid="41"/>
                                        </p:tgtEl>
                                        <p:attrNameLst>
                                          <p:attrName>ppt_y</p:attrName>
                                        </p:attrNameLst>
                                      </p:cBhvr>
                                      <p:tavLst>
                                        <p:tav tm="0">
                                          <p:val>
                                            <p:strVal val="#ppt_y+.1"/>
                                          </p:val>
                                        </p:tav>
                                        <p:tav tm="100000">
                                          <p:val>
                                            <p:strVal val="#ppt_y"/>
                                          </p:val>
                                        </p:tav>
                                      </p:tavLst>
                                    </p:anim>
                                  </p:childTnLst>
                                </p:cTn>
                              </p:par>
                              <p:par>
                                <p:cTn id="105" presetID="42" presetClass="entr" presetSubtype="0" fill="hold" grpId="0" nodeType="withEffect">
                                  <p:stCondLst>
                                    <p:cond delay="2000"/>
                                  </p:stCondLst>
                                  <p:childTnLst>
                                    <p:set>
                                      <p:cBhvr>
                                        <p:cTn id="106" dur="1" fill="hold">
                                          <p:stCondLst>
                                            <p:cond delay="0"/>
                                          </p:stCondLst>
                                        </p:cTn>
                                        <p:tgtEl>
                                          <p:spTgt spid="42"/>
                                        </p:tgtEl>
                                        <p:attrNameLst>
                                          <p:attrName>style.visibility</p:attrName>
                                        </p:attrNameLst>
                                      </p:cBhvr>
                                      <p:to>
                                        <p:strVal val="visible"/>
                                      </p:to>
                                    </p:set>
                                    <p:animEffect transition="in" filter="fade">
                                      <p:cBhvr>
                                        <p:cTn id="107" dur="500"/>
                                        <p:tgtEl>
                                          <p:spTgt spid="42"/>
                                        </p:tgtEl>
                                      </p:cBhvr>
                                    </p:animEffect>
                                    <p:anim calcmode="lin" valueType="num">
                                      <p:cBhvr>
                                        <p:cTn id="108" dur="500" fill="hold"/>
                                        <p:tgtEl>
                                          <p:spTgt spid="42"/>
                                        </p:tgtEl>
                                        <p:attrNameLst>
                                          <p:attrName>ppt_x</p:attrName>
                                        </p:attrNameLst>
                                      </p:cBhvr>
                                      <p:tavLst>
                                        <p:tav tm="0">
                                          <p:val>
                                            <p:strVal val="#ppt_x"/>
                                          </p:val>
                                        </p:tav>
                                        <p:tav tm="100000">
                                          <p:val>
                                            <p:strVal val="#ppt_x"/>
                                          </p:val>
                                        </p:tav>
                                      </p:tavLst>
                                    </p:anim>
                                    <p:anim calcmode="lin" valueType="num">
                                      <p:cBhvr>
                                        <p:cTn id="109" dur="5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0" restart="whenNotActive" fill="hold" evtFilter="cancelBubble" nodeType="interactiveSeq">
                <p:stCondLst>
                  <p:cond evt="onClick" delay="0">
                    <p:tgtEl>
                      <p:spTgt spid="39"/>
                    </p:tgtEl>
                  </p:cond>
                </p:stCondLst>
                <p:endSync evt="end" delay="0">
                  <p:rtn val="all"/>
                </p:endSync>
                <p:childTnLst>
                  <p:par>
                    <p:cTn id="111" fill="hold">
                      <p:stCondLst>
                        <p:cond delay="0"/>
                      </p:stCondLst>
                      <p:childTnLst>
                        <p:par>
                          <p:cTn id="112" fill="hold">
                            <p:stCondLst>
                              <p:cond delay="0"/>
                            </p:stCondLst>
                            <p:childTnLst>
                              <p:par>
                                <p:cTn id="113" presetID="1" presetClass="emph" presetSubtype="2" fill="hold" nodeType="clickEffect">
                                  <p:stCondLst>
                                    <p:cond delay="0"/>
                                  </p:stCondLst>
                                  <p:childTnLst>
                                    <p:animClr clrSpc="rgb" dir="cw">
                                      <p:cBhvr>
                                        <p:cTn id="114" dur="250" fill="hold"/>
                                        <p:tgtEl>
                                          <p:spTgt spid="39"/>
                                        </p:tgtEl>
                                        <p:attrNameLst>
                                          <p:attrName>fillcolor</p:attrName>
                                        </p:attrNameLst>
                                      </p:cBhvr>
                                      <p:to>
                                        <a:srgbClr val="FFF2CC"/>
                                      </p:to>
                                    </p:animClr>
                                    <p:set>
                                      <p:cBhvr>
                                        <p:cTn id="115" dur="250" fill="hold"/>
                                        <p:tgtEl>
                                          <p:spTgt spid="39"/>
                                        </p:tgtEl>
                                        <p:attrNameLst>
                                          <p:attrName>fill.type</p:attrName>
                                        </p:attrNameLst>
                                      </p:cBhvr>
                                      <p:to>
                                        <p:strVal val="solid"/>
                                      </p:to>
                                    </p:set>
                                    <p:set>
                                      <p:cBhvr>
                                        <p:cTn id="116" dur="250" fill="hold"/>
                                        <p:tgtEl>
                                          <p:spTgt spid="39"/>
                                        </p:tgtEl>
                                        <p:attrNameLst>
                                          <p:attrName>fill.on</p:attrName>
                                        </p:attrNameLst>
                                      </p:cBhvr>
                                      <p:to>
                                        <p:strVal val="true"/>
                                      </p:to>
                                    </p:set>
                                  </p:childTnLst>
                                  <p:subTnLst>
                                    <p:audio>
                                      <p:cMediaNode>
                                        <p:cTn display="0" masterRel="sameClick">
                                          <p:stCondLst>
                                            <p:cond evt="begin" delay="0">
                                              <p:tn val="113"/>
                                            </p:cond>
                                          </p:stCondLst>
                                          <p:endCondLst>
                                            <p:cond evt="onStopAudio" delay="0">
                                              <p:tgtEl>
                                                <p:sldTgt/>
                                              </p:tgtEl>
                                            </p:cond>
                                          </p:endCondLst>
                                        </p:cTn>
                                        <p:tgtEl>
                                          <p:sndTgt r:embed="rId3" name="click.wav"/>
                                        </p:tgtEl>
                                      </p:cMediaNode>
                                    </p:audio>
                                  </p:subTnLst>
                                </p:cTn>
                              </p:par>
                              <p:par>
                                <p:cTn id="117" presetID="23" presetClass="entr" presetSubtype="32" fill="hold" nodeType="withEffect">
                                  <p:stCondLst>
                                    <p:cond delay="1000"/>
                                  </p:stCondLst>
                                  <p:childTnLst>
                                    <p:set>
                                      <p:cBhvr>
                                        <p:cTn id="118" dur="1" fill="hold">
                                          <p:stCondLst>
                                            <p:cond delay="0"/>
                                          </p:stCondLst>
                                        </p:cTn>
                                        <p:tgtEl>
                                          <p:spTgt spid="43"/>
                                        </p:tgtEl>
                                        <p:attrNameLst>
                                          <p:attrName>style.visibility</p:attrName>
                                        </p:attrNameLst>
                                      </p:cBhvr>
                                      <p:to>
                                        <p:strVal val="visible"/>
                                      </p:to>
                                    </p:set>
                                    <p:anim calcmode="lin" valueType="num">
                                      <p:cBhvr>
                                        <p:cTn id="119" dur="250" fill="hold"/>
                                        <p:tgtEl>
                                          <p:spTgt spid="43"/>
                                        </p:tgtEl>
                                        <p:attrNameLst>
                                          <p:attrName>ppt_w</p:attrName>
                                        </p:attrNameLst>
                                      </p:cBhvr>
                                      <p:tavLst>
                                        <p:tav tm="0">
                                          <p:val>
                                            <p:strVal val="4*#ppt_w"/>
                                          </p:val>
                                        </p:tav>
                                        <p:tav tm="100000">
                                          <p:val>
                                            <p:strVal val="#ppt_w"/>
                                          </p:val>
                                        </p:tav>
                                      </p:tavLst>
                                    </p:anim>
                                    <p:anim calcmode="lin" valueType="num">
                                      <p:cBhvr>
                                        <p:cTn id="120" dur="250" fill="hold"/>
                                        <p:tgtEl>
                                          <p:spTgt spid="4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17"/>
                                            </p:cond>
                                          </p:stCondLst>
                                          <p:endCondLst>
                                            <p:cond evt="onStopAudio" delay="0">
                                              <p:tgtEl>
                                                <p:sldTgt/>
                                              </p:tgtEl>
                                            </p:cond>
                                          </p:endCondLst>
                                        </p:cTn>
                                        <p:tgtEl>
                                          <p:sndTgt r:embed="rId4" name="Wrong Buzzer.wav"/>
                                        </p:tgtEl>
                                      </p:cMediaNode>
                                    </p:audio>
                                  </p:subTnLst>
                                </p:cTn>
                              </p:par>
                              <p:par>
                                <p:cTn id="121" presetID="1" presetClass="emph" presetSubtype="2" fill="hold" nodeType="withEffect">
                                  <p:stCondLst>
                                    <p:cond delay="1000"/>
                                  </p:stCondLst>
                                  <p:childTnLst>
                                    <p:animClr clrSpc="rgb" dir="cw">
                                      <p:cBhvr>
                                        <p:cTn id="122" dur="250" fill="hold"/>
                                        <p:tgtEl>
                                          <p:spTgt spid="39"/>
                                        </p:tgtEl>
                                        <p:attrNameLst>
                                          <p:attrName>fillcolor</p:attrName>
                                        </p:attrNameLst>
                                      </p:cBhvr>
                                      <p:to>
                                        <a:srgbClr val="FFFF00"/>
                                      </p:to>
                                    </p:animClr>
                                    <p:set>
                                      <p:cBhvr>
                                        <p:cTn id="123" dur="250" fill="hold"/>
                                        <p:tgtEl>
                                          <p:spTgt spid="39"/>
                                        </p:tgtEl>
                                        <p:attrNameLst>
                                          <p:attrName>fill.type</p:attrName>
                                        </p:attrNameLst>
                                      </p:cBhvr>
                                      <p:to>
                                        <p:strVal val="solid"/>
                                      </p:to>
                                    </p:set>
                                    <p:set>
                                      <p:cBhvr>
                                        <p:cTn id="124" dur="250" fill="hold"/>
                                        <p:tgtEl>
                                          <p:spTgt spid="39"/>
                                        </p:tgtEl>
                                        <p:attrNameLst>
                                          <p:attrName>fill.on</p:attrName>
                                        </p:attrNameLst>
                                      </p:cBhvr>
                                      <p:to>
                                        <p:strVal val="true"/>
                                      </p:to>
                                    </p:set>
                                  </p:childTnLst>
                                </p:cTn>
                              </p:par>
                            </p:childTnLst>
                          </p:cTn>
                        </p:par>
                      </p:childTnLst>
                    </p:cTn>
                  </p:par>
                </p:childTnLst>
              </p:cTn>
              <p:nextCondLst>
                <p:cond evt="onClick" delay="0">
                  <p:tgtEl>
                    <p:spTgt spid="39"/>
                  </p:tgtEl>
                </p:cond>
              </p:nextCondLst>
            </p:seq>
            <p:seq concurrent="1" nextAc="seek">
              <p:cTn id="125" restart="whenNotActive" fill="hold" evtFilter="cancelBubble" nodeType="interactiveSeq">
                <p:stCondLst>
                  <p:cond evt="onClick" delay="0">
                    <p:tgtEl>
                      <p:spTgt spid="40"/>
                    </p:tgtEl>
                  </p:cond>
                </p:stCondLst>
                <p:endSync evt="end" delay="0">
                  <p:rtn val="all"/>
                </p:endSync>
                <p:childTnLst>
                  <p:par>
                    <p:cTn id="126" fill="hold">
                      <p:stCondLst>
                        <p:cond delay="0"/>
                      </p:stCondLst>
                      <p:childTnLst>
                        <p:par>
                          <p:cTn id="127" fill="hold">
                            <p:stCondLst>
                              <p:cond delay="0"/>
                            </p:stCondLst>
                            <p:childTnLst>
                              <p:par>
                                <p:cTn id="128" presetID="1" presetClass="emph" presetSubtype="2" fill="hold" nodeType="clickEffect">
                                  <p:stCondLst>
                                    <p:cond delay="0"/>
                                  </p:stCondLst>
                                  <p:childTnLst>
                                    <p:animClr clrSpc="rgb" dir="cw">
                                      <p:cBhvr>
                                        <p:cTn id="129" dur="250" fill="hold"/>
                                        <p:tgtEl>
                                          <p:spTgt spid="40"/>
                                        </p:tgtEl>
                                        <p:attrNameLst>
                                          <p:attrName>fillcolor</p:attrName>
                                        </p:attrNameLst>
                                      </p:cBhvr>
                                      <p:to>
                                        <a:srgbClr val="FFF2CC"/>
                                      </p:to>
                                    </p:animClr>
                                    <p:set>
                                      <p:cBhvr>
                                        <p:cTn id="130" dur="250" fill="hold"/>
                                        <p:tgtEl>
                                          <p:spTgt spid="40"/>
                                        </p:tgtEl>
                                        <p:attrNameLst>
                                          <p:attrName>fill.type</p:attrName>
                                        </p:attrNameLst>
                                      </p:cBhvr>
                                      <p:to>
                                        <p:strVal val="solid"/>
                                      </p:to>
                                    </p:set>
                                    <p:set>
                                      <p:cBhvr>
                                        <p:cTn id="131" dur="250" fill="hold"/>
                                        <p:tgtEl>
                                          <p:spTgt spid="40"/>
                                        </p:tgtEl>
                                        <p:attrNameLst>
                                          <p:attrName>fill.on</p:attrName>
                                        </p:attrNameLst>
                                      </p:cBhvr>
                                      <p:to>
                                        <p:strVal val="true"/>
                                      </p:to>
                                    </p:set>
                                  </p:childTnLst>
                                  <p:subTnLst>
                                    <p:audio>
                                      <p:cMediaNode>
                                        <p:cTn display="0" masterRel="sameClick">
                                          <p:stCondLst>
                                            <p:cond evt="begin" delay="0">
                                              <p:tn val="128"/>
                                            </p:cond>
                                          </p:stCondLst>
                                          <p:endCondLst>
                                            <p:cond evt="onStopAudio" delay="0">
                                              <p:tgtEl>
                                                <p:sldTgt/>
                                              </p:tgtEl>
                                            </p:cond>
                                          </p:endCondLst>
                                        </p:cTn>
                                        <p:tgtEl>
                                          <p:sndTgt r:embed="rId3" name="click.wav"/>
                                        </p:tgtEl>
                                      </p:cMediaNode>
                                    </p:audio>
                                  </p:subTnLst>
                                </p:cTn>
                              </p:par>
                              <p:par>
                                <p:cTn id="132" presetID="23" presetClass="entr" presetSubtype="32" fill="hold" nodeType="withEffect">
                                  <p:stCondLst>
                                    <p:cond delay="1000"/>
                                  </p:stCondLst>
                                  <p:childTnLst>
                                    <p:set>
                                      <p:cBhvr>
                                        <p:cTn id="133" dur="1" fill="hold">
                                          <p:stCondLst>
                                            <p:cond delay="0"/>
                                          </p:stCondLst>
                                        </p:cTn>
                                        <p:tgtEl>
                                          <p:spTgt spid="46"/>
                                        </p:tgtEl>
                                        <p:attrNameLst>
                                          <p:attrName>style.visibility</p:attrName>
                                        </p:attrNameLst>
                                      </p:cBhvr>
                                      <p:to>
                                        <p:strVal val="visible"/>
                                      </p:to>
                                    </p:set>
                                    <p:anim calcmode="lin" valueType="num">
                                      <p:cBhvr>
                                        <p:cTn id="134" dur="250" fill="hold"/>
                                        <p:tgtEl>
                                          <p:spTgt spid="46"/>
                                        </p:tgtEl>
                                        <p:attrNameLst>
                                          <p:attrName>ppt_w</p:attrName>
                                        </p:attrNameLst>
                                      </p:cBhvr>
                                      <p:tavLst>
                                        <p:tav tm="0">
                                          <p:val>
                                            <p:strVal val="4*#ppt_w"/>
                                          </p:val>
                                        </p:tav>
                                        <p:tav tm="100000">
                                          <p:val>
                                            <p:strVal val="#ppt_w"/>
                                          </p:val>
                                        </p:tav>
                                      </p:tavLst>
                                    </p:anim>
                                    <p:anim calcmode="lin" valueType="num">
                                      <p:cBhvr>
                                        <p:cTn id="135" dur="250" fill="hold"/>
                                        <p:tgtEl>
                                          <p:spTgt spid="4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32"/>
                                            </p:cond>
                                          </p:stCondLst>
                                          <p:endCondLst>
                                            <p:cond evt="onStopAudio" delay="0">
                                              <p:tgtEl>
                                                <p:sldTgt/>
                                              </p:tgtEl>
                                            </p:cond>
                                          </p:endCondLst>
                                        </p:cTn>
                                        <p:tgtEl>
                                          <p:sndTgt r:embed="rId4" name="Wrong Buzzer.wav"/>
                                        </p:tgtEl>
                                      </p:cMediaNode>
                                    </p:audio>
                                  </p:subTnLst>
                                </p:cTn>
                              </p:par>
                              <p:par>
                                <p:cTn id="136" presetID="1" presetClass="emph" presetSubtype="2" fill="hold" nodeType="withEffect">
                                  <p:stCondLst>
                                    <p:cond delay="1000"/>
                                  </p:stCondLst>
                                  <p:childTnLst>
                                    <p:animClr clrSpc="rgb" dir="cw">
                                      <p:cBhvr>
                                        <p:cTn id="137" dur="250" fill="hold"/>
                                        <p:tgtEl>
                                          <p:spTgt spid="40"/>
                                        </p:tgtEl>
                                        <p:attrNameLst>
                                          <p:attrName>fillcolor</p:attrName>
                                        </p:attrNameLst>
                                      </p:cBhvr>
                                      <p:to>
                                        <a:srgbClr val="FFFF00"/>
                                      </p:to>
                                    </p:animClr>
                                    <p:set>
                                      <p:cBhvr>
                                        <p:cTn id="138" dur="250" fill="hold"/>
                                        <p:tgtEl>
                                          <p:spTgt spid="40"/>
                                        </p:tgtEl>
                                        <p:attrNameLst>
                                          <p:attrName>fill.type</p:attrName>
                                        </p:attrNameLst>
                                      </p:cBhvr>
                                      <p:to>
                                        <p:strVal val="solid"/>
                                      </p:to>
                                    </p:set>
                                    <p:set>
                                      <p:cBhvr>
                                        <p:cTn id="139" dur="250" fill="hold"/>
                                        <p:tgtEl>
                                          <p:spTgt spid="40"/>
                                        </p:tgtEl>
                                        <p:attrNameLst>
                                          <p:attrName>fill.on</p:attrName>
                                        </p:attrNameLst>
                                      </p:cBhvr>
                                      <p:to>
                                        <p:strVal val="true"/>
                                      </p:to>
                                    </p:set>
                                  </p:childTnLst>
                                </p:cTn>
                              </p:par>
                            </p:childTnLst>
                          </p:cTn>
                        </p:par>
                      </p:childTnLst>
                    </p:cTn>
                  </p:par>
                </p:childTnLst>
              </p:cTn>
              <p:nextCondLst>
                <p:cond evt="onClick" delay="0">
                  <p:tgtEl>
                    <p:spTgt spid="40"/>
                  </p:tgtEl>
                </p:cond>
              </p:nextCondLst>
            </p:seq>
            <p:seq concurrent="1" nextAc="seek">
              <p:cTn id="140" restart="whenNotActive" fill="hold" evtFilter="cancelBubble" nodeType="interactiveSeq">
                <p:stCondLst>
                  <p:cond evt="onClick" delay="0">
                    <p:tgtEl>
                      <p:spTgt spid="41"/>
                    </p:tgtEl>
                  </p:cond>
                </p:stCondLst>
                <p:endSync evt="end" delay="0">
                  <p:rtn val="all"/>
                </p:endSync>
                <p:childTnLst>
                  <p:par>
                    <p:cTn id="141" fill="hold">
                      <p:stCondLst>
                        <p:cond delay="0"/>
                      </p:stCondLst>
                      <p:childTnLst>
                        <p:par>
                          <p:cTn id="142" fill="hold">
                            <p:stCondLst>
                              <p:cond delay="0"/>
                            </p:stCondLst>
                            <p:childTnLst>
                              <p:par>
                                <p:cTn id="143" presetID="1" presetClass="emph" presetSubtype="2" fill="hold" nodeType="clickEffect">
                                  <p:stCondLst>
                                    <p:cond delay="0"/>
                                  </p:stCondLst>
                                  <p:childTnLst>
                                    <p:animClr clrSpc="rgb" dir="cw">
                                      <p:cBhvr>
                                        <p:cTn id="144" dur="250" fill="hold"/>
                                        <p:tgtEl>
                                          <p:spTgt spid="41"/>
                                        </p:tgtEl>
                                        <p:attrNameLst>
                                          <p:attrName>fillcolor</p:attrName>
                                        </p:attrNameLst>
                                      </p:cBhvr>
                                      <p:to>
                                        <a:srgbClr val="FFF2CC"/>
                                      </p:to>
                                    </p:animClr>
                                    <p:set>
                                      <p:cBhvr>
                                        <p:cTn id="145" dur="250" fill="hold"/>
                                        <p:tgtEl>
                                          <p:spTgt spid="41"/>
                                        </p:tgtEl>
                                        <p:attrNameLst>
                                          <p:attrName>fill.type</p:attrName>
                                        </p:attrNameLst>
                                      </p:cBhvr>
                                      <p:to>
                                        <p:strVal val="solid"/>
                                      </p:to>
                                    </p:set>
                                    <p:set>
                                      <p:cBhvr>
                                        <p:cTn id="146" dur="250" fill="hold"/>
                                        <p:tgtEl>
                                          <p:spTgt spid="41"/>
                                        </p:tgtEl>
                                        <p:attrNameLst>
                                          <p:attrName>fill.on</p:attrName>
                                        </p:attrNameLst>
                                      </p:cBhvr>
                                      <p:to>
                                        <p:strVal val="true"/>
                                      </p:to>
                                    </p:set>
                                  </p:childTnLst>
                                  <p:subTnLst>
                                    <p:audio>
                                      <p:cMediaNode>
                                        <p:cTn display="0" masterRel="sameClick">
                                          <p:stCondLst>
                                            <p:cond evt="begin" delay="0">
                                              <p:tn val="143"/>
                                            </p:cond>
                                          </p:stCondLst>
                                          <p:endCondLst>
                                            <p:cond evt="onStopAudio" delay="0">
                                              <p:tgtEl>
                                                <p:sldTgt/>
                                              </p:tgtEl>
                                            </p:cond>
                                          </p:endCondLst>
                                        </p:cTn>
                                        <p:tgtEl>
                                          <p:sndTgt r:embed="rId3" name="click.wav"/>
                                        </p:tgtEl>
                                      </p:cMediaNode>
                                    </p:audio>
                                  </p:subTnLst>
                                </p:cTn>
                              </p:par>
                              <p:par>
                                <p:cTn id="147" presetID="23" presetClass="entr" presetSubtype="32" fill="hold" nodeType="withEffect">
                                  <p:stCondLst>
                                    <p:cond delay="1000"/>
                                  </p:stCondLst>
                                  <p:childTnLst>
                                    <p:set>
                                      <p:cBhvr>
                                        <p:cTn id="148" dur="1" fill="hold">
                                          <p:stCondLst>
                                            <p:cond delay="0"/>
                                          </p:stCondLst>
                                        </p:cTn>
                                        <p:tgtEl>
                                          <p:spTgt spid="44"/>
                                        </p:tgtEl>
                                        <p:attrNameLst>
                                          <p:attrName>style.visibility</p:attrName>
                                        </p:attrNameLst>
                                      </p:cBhvr>
                                      <p:to>
                                        <p:strVal val="visible"/>
                                      </p:to>
                                    </p:set>
                                    <p:anim calcmode="lin" valueType="num">
                                      <p:cBhvr>
                                        <p:cTn id="149" dur="250" fill="hold"/>
                                        <p:tgtEl>
                                          <p:spTgt spid="44"/>
                                        </p:tgtEl>
                                        <p:attrNameLst>
                                          <p:attrName>ppt_w</p:attrName>
                                        </p:attrNameLst>
                                      </p:cBhvr>
                                      <p:tavLst>
                                        <p:tav tm="0">
                                          <p:val>
                                            <p:strVal val="4*#ppt_w"/>
                                          </p:val>
                                        </p:tav>
                                        <p:tav tm="100000">
                                          <p:val>
                                            <p:strVal val="#ppt_w"/>
                                          </p:val>
                                        </p:tav>
                                      </p:tavLst>
                                    </p:anim>
                                    <p:anim calcmode="lin" valueType="num">
                                      <p:cBhvr>
                                        <p:cTn id="150" dur="250" fill="hold"/>
                                        <p:tgtEl>
                                          <p:spTgt spid="4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47"/>
                                            </p:cond>
                                          </p:stCondLst>
                                          <p:endCondLst>
                                            <p:cond evt="onStopAudio" delay="0">
                                              <p:tgtEl>
                                                <p:sldTgt/>
                                              </p:tgtEl>
                                            </p:cond>
                                          </p:endCondLst>
                                        </p:cTn>
                                        <p:tgtEl>
                                          <p:sndTgt r:embed="rId5" name="Check mark.wav"/>
                                        </p:tgtEl>
                                      </p:cMediaNode>
                                    </p:audio>
                                  </p:subTnLst>
                                </p:cTn>
                              </p:par>
                              <p:par>
                                <p:cTn id="151" presetID="1" presetClass="emph" presetSubtype="2" fill="hold" nodeType="withEffect">
                                  <p:stCondLst>
                                    <p:cond delay="1000"/>
                                  </p:stCondLst>
                                  <p:childTnLst>
                                    <p:animClr clrSpc="rgb" dir="cw">
                                      <p:cBhvr>
                                        <p:cTn id="152" dur="250" fill="hold"/>
                                        <p:tgtEl>
                                          <p:spTgt spid="41"/>
                                        </p:tgtEl>
                                        <p:attrNameLst>
                                          <p:attrName>fillcolor</p:attrName>
                                        </p:attrNameLst>
                                      </p:cBhvr>
                                      <p:to>
                                        <a:srgbClr val="00B050"/>
                                      </p:to>
                                    </p:animClr>
                                    <p:set>
                                      <p:cBhvr>
                                        <p:cTn id="153" dur="250" fill="hold"/>
                                        <p:tgtEl>
                                          <p:spTgt spid="41"/>
                                        </p:tgtEl>
                                        <p:attrNameLst>
                                          <p:attrName>fill.type</p:attrName>
                                        </p:attrNameLst>
                                      </p:cBhvr>
                                      <p:to>
                                        <p:strVal val="solid"/>
                                      </p:to>
                                    </p:set>
                                    <p:set>
                                      <p:cBhvr>
                                        <p:cTn id="154" dur="250" fill="hold"/>
                                        <p:tgtEl>
                                          <p:spTgt spid="41"/>
                                        </p:tgtEl>
                                        <p:attrNameLst>
                                          <p:attrName>fill.on</p:attrName>
                                        </p:attrNameLst>
                                      </p:cBhvr>
                                      <p:to>
                                        <p:strVal val="true"/>
                                      </p:to>
                                    </p:set>
                                  </p:childTnLst>
                                </p:cTn>
                              </p:par>
                            </p:childTnLst>
                          </p:cTn>
                        </p:par>
                      </p:childTnLst>
                    </p:cTn>
                  </p:par>
                </p:childTnLst>
              </p:cTn>
              <p:nextCondLst>
                <p:cond evt="onClick" delay="0">
                  <p:tgtEl>
                    <p:spTgt spid="41"/>
                  </p:tgtEl>
                </p:cond>
              </p:nextCondLst>
            </p:seq>
            <p:seq concurrent="1" nextAc="seek">
              <p:cTn id="155" restart="whenNotActive" fill="hold" evtFilter="cancelBubble" nodeType="interactiveSeq">
                <p:stCondLst>
                  <p:cond evt="onClick" delay="0">
                    <p:tgtEl>
                      <p:spTgt spid="42"/>
                    </p:tgtEl>
                  </p:cond>
                </p:stCondLst>
                <p:endSync evt="end" delay="0">
                  <p:rtn val="all"/>
                </p:endSync>
                <p:childTnLst>
                  <p:par>
                    <p:cTn id="156" fill="hold">
                      <p:stCondLst>
                        <p:cond delay="0"/>
                      </p:stCondLst>
                      <p:childTnLst>
                        <p:par>
                          <p:cTn id="157" fill="hold">
                            <p:stCondLst>
                              <p:cond delay="0"/>
                            </p:stCondLst>
                            <p:childTnLst>
                              <p:par>
                                <p:cTn id="158" presetID="1" presetClass="emph" presetSubtype="2" fill="hold" nodeType="clickEffect">
                                  <p:stCondLst>
                                    <p:cond delay="0"/>
                                  </p:stCondLst>
                                  <p:childTnLst>
                                    <p:animClr clrSpc="rgb" dir="cw">
                                      <p:cBhvr>
                                        <p:cTn id="159" dur="250" fill="hold"/>
                                        <p:tgtEl>
                                          <p:spTgt spid="42"/>
                                        </p:tgtEl>
                                        <p:attrNameLst>
                                          <p:attrName>fillcolor</p:attrName>
                                        </p:attrNameLst>
                                      </p:cBhvr>
                                      <p:to>
                                        <a:srgbClr val="FFF2CC"/>
                                      </p:to>
                                    </p:animClr>
                                    <p:set>
                                      <p:cBhvr>
                                        <p:cTn id="160" dur="250" fill="hold"/>
                                        <p:tgtEl>
                                          <p:spTgt spid="42"/>
                                        </p:tgtEl>
                                        <p:attrNameLst>
                                          <p:attrName>fill.type</p:attrName>
                                        </p:attrNameLst>
                                      </p:cBhvr>
                                      <p:to>
                                        <p:strVal val="solid"/>
                                      </p:to>
                                    </p:set>
                                    <p:set>
                                      <p:cBhvr>
                                        <p:cTn id="161" dur="250" fill="hold"/>
                                        <p:tgtEl>
                                          <p:spTgt spid="42"/>
                                        </p:tgtEl>
                                        <p:attrNameLst>
                                          <p:attrName>fill.on</p:attrName>
                                        </p:attrNameLst>
                                      </p:cBhvr>
                                      <p:to>
                                        <p:strVal val="true"/>
                                      </p:to>
                                    </p:set>
                                  </p:childTnLst>
                                  <p:subTnLst>
                                    <p:audio>
                                      <p:cMediaNode>
                                        <p:cTn display="0" masterRel="sameClick">
                                          <p:stCondLst>
                                            <p:cond evt="begin" delay="0">
                                              <p:tn val="158"/>
                                            </p:cond>
                                          </p:stCondLst>
                                          <p:endCondLst>
                                            <p:cond evt="onStopAudio" delay="0">
                                              <p:tgtEl>
                                                <p:sldTgt/>
                                              </p:tgtEl>
                                            </p:cond>
                                          </p:endCondLst>
                                        </p:cTn>
                                        <p:tgtEl>
                                          <p:sndTgt r:embed="rId3" name="click.wav"/>
                                        </p:tgtEl>
                                      </p:cMediaNode>
                                    </p:audio>
                                  </p:subTnLst>
                                </p:cTn>
                              </p:par>
                              <p:par>
                                <p:cTn id="162" presetID="23" presetClass="entr" presetSubtype="32" fill="hold" nodeType="withEffect">
                                  <p:stCondLst>
                                    <p:cond delay="1000"/>
                                  </p:stCondLst>
                                  <p:childTnLst>
                                    <p:set>
                                      <p:cBhvr>
                                        <p:cTn id="163" dur="1" fill="hold">
                                          <p:stCondLst>
                                            <p:cond delay="0"/>
                                          </p:stCondLst>
                                        </p:cTn>
                                        <p:tgtEl>
                                          <p:spTgt spid="45"/>
                                        </p:tgtEl>
                                        <p:attrNameLst>
                                          <p:attrName>style.visibility</p:attrName>
                                        </p:attrNameLst>
                                      </p:cBhvr>
                                      <p:to>
                                        <p:strVal val="visible"/>
                                      </p:to>
                                    </p:set>
                                    <p:anim calcmode="lin" valueType="num">
                                      <p:cBhvr>
                                        <p:cTn id="164" dur="250" fill="hold"/>
                                        <p:tgtEl>
                                          <p:spTgt spid="45"/>
                                        </p:tgtEl>
                                        <p:attrNameLst>
                                          <p:attrName>ppt_w</p:attrName>
                                        </p:attrNameLst>
                                      </p:cBhvr>
                                      <p:tavLst>
                                        <p:tav tm="0">
                                          <p:val>
                                            <p:strVal val="4*#ppt_w"/>
                                          </p:val>
                                        </p:tav>
                                        <p:tav tm="100000">
                                          <p:val>
                                            <p:strVal val="#ppt_w"/>
                                          </p:val>
                                        </p:tav>
                                      </p:tavLst>
                                    </p:anim>
                                    <p:anim calcmode="lin" valueType="num">
                                      <p:cBhvr>
                                        <p:cTn id="165" dur="250" fill="hold"/>
                                        <p:tgtEl>
                                          <p:spTgt spid="4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62"/>
                                            </p:cond>
                                          </p:stCondLst>
                                          <p:endCondLst>
                                            <p:cond evt="onStopAudio" delay="0">
                                              <p:tgtEl>
                                                <p:sldTgt/>
                                              </p:tgtEl>
                                            </p:cond>
                                          </p:endCondLst>
                                        </p:cTn>
                                        <p:tgtEl>
                                          <p:sndTgt r:embed="rId4" name="Wrong Buzzer.wav"/>
                                        </p:tgtEl>
                                      </p:cMediaNode>
                                    </p:audio>
                                  </p:subTnLst>
                                </p:cTn>
                              </p:par>
                              <p:par>
                                <p:cTn id="166" presetID="1" presetClass="emph" presetSubtype="2" fill="hold" nodeType="withEffect">
                                  <p:stCondLst>
                                    <p:cond delay="1000"/>
                                  </p:stCondLst>
                                  <p:childTnLst>
                                    <p:animClr clrSpc="rgb" dir="cw">
                                      <p:cBhvr>
                                        <p:cTn id="167" dur="250" fill="hold"/>
                                        <p:tgtEl>
                                          <p:spTgt spid="42"/>
                                        </p:tgtEl>
                                        <p:attrNameLst>
                                          <p:attrName>fillcolor</p:attrName>
                                        </p:attrNameLst>
                                      </p:cBhvr>
                                      <p:to>
                                        <a:srgbClr val="FFFF00"/>
                                      </p:to>
                                    </p:animClr>
                                    <p:set>
                                      <p:cBhvr>
                                        <p:cTn id="168" dur="250" fill="hold"/>
                                        <p:tgtEl>
                                          <p:spTgt spid="42"/>
                                        </p:tgtEl>
                                        <p:attrNameLst>
                                          <p:attrName>fill.type</p:attrName>
                                        </p:attrNameLst>
                                      </p:cBhvr>
                                      <p:to>
                                        <p:strVal val="solid"/>
                                      </p:to>
                                    </p:set>
                                    <p:set>
                                      <p:cBhvr>
                                        <p:cTn id="16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39" grpId="0" animBg="1"/>
      <p:bldP spid="40" grpId="0" animBg="1"/>
      <p:bldP spid="41" grpId="0" animBg="1"/>
      <p:bldP spid="4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2C5821-51D4-44D0-99F4-376BFCFB80E6}"/>
              </a:ext>
            </a:extLst>
          </p:cNvPr>
          <p:cNvSpPr/>
          <p:nvPr/>
        </p:nvSpPr>
        <p:spPr>
          <a:xfrm>
            <a:off x="2413740" y="1151921"/>
            <a:ext cx="7468139" cy="2157801"/>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a:ln>
                  <a:noFill/>
                </a:ln>
                <a:solidFill>
                  <a:srgbClr val="FF0000"/>
                </a:solidFill>
                <a:effectLst/>
                <a:uLnTx/>
                <a:uFillTx/>
                <a:latin typeface="#9Slide03 Arima Madurai" panose="00000500000000000000" pitchFamily="2" charset="0"/>
                <a:ea typeface="+mn-ea"/>
                <a:cs typeface="#9Slide03 Arima Madurai" panose="00000500000000000000" pitchFamily="2" charset="0"/>
              </a:rPr>
              <a:t>Sau đêm 9/3/1945, Đảng ta xác định kẻ thù chính của nhân dân ta là?</a:t>
            </a:r>
            <a:endParaRPr kumimoji="0" lang="vi-VN" sz="4400" b="0" i="0" u="none" strike="noStrike" kern="1200" cap="none" spc="0" normalizeH="0" baseline="0" noProof="0" dirty="0">
              <a:ln>
                <a:noFill/>
              </a:ln>
              <a:solidFill>
                <a:srgbClr val="FF0000"/>
              </a:solidFill>
              <a:effectLst/>
              <a:uLnTx/>
              <a:uFillTx/>
              <a:latin typeface="#9Slide03 Arima Madurai" panose="00000500000000000000" pitchFamily="2" charset="0"/>
              <a:ea typeface="+mn-ea"/>
              <a:cs typeface="#9Slide03 Arima Madurai" panose="00000500000000000000" pitchFamily="2" charset="0"/>
            </a:endParaRPr>
          </a:p>
        </p:txBody>
      </p:sp>
      <p:sp>
        <p:nvSpPr>
          <p:cNvPr id="7" name="Rounded Rectangle 15">
            <a:extLst>
              <a:ext uri="{FF2B5EF4-FFF2-40B4-BE49-F238E27FC236}">
                <a16:creationId xmlns:a16="http://schemas.microsoft.com/office/drawing/2014/main" id="{5FADBAB0-FB73-4D22-884B-3BE4424825C8}"/>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a:ln>
                  <a:noFill/>
                </a:ln>
                <a:solidFill>
                  <a:prstClr val="white"/>
                </a:solidFill>
                <a:effectLst/>
                <a:uLnTx/>
                <a:uFillTx/>
                <a:latin typeface="Calibri" panose="020F0502020204030204"/>
                <a:ea typeface="+mn-ea"/>
                <a:cs typeface="+mn-cs"/>
              </a:rPr>
              <a:t>20</a:t>
            </a:r>
          </a:p>
        </p:txBody>
      </p:sp>
      <p:sp>
        <p:nvSpPr>
          <p:cNvPr id="8" name="Rounded Rectangle 16">
            <a:extLst>
              <a:ext uri="{FF2B5EF4-FFF2-40B4-BE49-F238E27FC236}">
                <a16:creationId xmlns:a16="http://schemas.microsoft.com/office/drawing/2014/main" id="{AD2C17D0-49FA-4868-9C41-8A0ACD9A3424}"/>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a:ln>
                  <a:noFill/>
                </a:ln>
                <a:solidFill>
                  <a:prstClr val="white"/>
                </a:solidFill>
                <a:effectLst/>
                <a:uLnTx/>
                <a:uFillTx/>
                <a:latin typeface="Calibri" panose="020F0502020204030204"/>
                <a:ea typeface="+mn-ea"/>
                <a:cs typeface="+mn-cs"/>
              </a:rPr>
              <a:t>19</a:t>
            </a:r>
          </a:p>
        </p:txBody>
      </p:sp>
      <p:sp>
        <p:nvSpPr>
          <p:cNvPr id="9" name="Rounded Rectangle 17">
            <a:extLst>
              <a:ext uri="{FF2B5EF4-FFF2-40B4-BE49-F238E27FC236}">
                <a16:creationId xmlns:a16="http://schemas.microsoft.com/office/drawing/2014/main" id="{6DC9ECC2-197D-4D09-9306-F5D5FB017C8A}"/>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a:ln>
                  <a:noFill/>
                </a:ln>
                <a:solidFill>
                  <a:prstClr val="white"/>
                </a:solidFill>
                <a:effectLst/>
                <a:uLnTx/>
                <a:uFillTx/>
                <a:latin typeface="Calibri" panose="020F0502020204030204"/>
                <a:ea typeface="+mn-ea"/>
                <a:cs typeface="+mn-cs"/>
              </a:rPr>
              <a:t>18</a:t>
            </a:r>
          </a:p>
        </p:txBody>
      </p:sp>
      <p:sp>
        <p:nvSpPr>
          <p:cNvPr id="10" name="Rounded Rectangle 18">
            <a:extLst>
              <a:ext uri="{FF2B5EF4-FFF2-40B4-BE49-F238E27FC236}">
                <a16:creationId xmlns:a16="http://schemas.microsoft.com/office/drawing/2014/main" id="{A39658BB-44D8-4F4B-83C9-9B537113C7F9}"/>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a:ln>
                  <a:noFill/>
                </a:ln>
                <a:solidFill>
                  <a:prstClr val="white"/>
                </a:solidFill>
                <a:effectLst/>
                <a:uLnTx/>
                <a:uFillTx/>
                <a:latin typeface="Calibri" panose="020F0502020204030204"/>
                <a:ea typeface="+mn-ea"/>
                <a:cs typeface="+mn-cs"/>
              </a:rPr>
              <a:t>17</a:t>
            </a:r>
          </a:p>
        </p:txBody>
      </p:sp>
      <p:sp>
        <p:nvSpPr>
          <p:cNvPr id="11" name="Rounded Rectangle 19">
            <a:extLst>
              <a:ext uri="{FF2B5EF4-FFF2-40B4-BE49-F238E27FC236}">
                <a16:creationId xmlns:a16="http://schemas.microsoft.com/office/drawing/2014/main" id="{E748BCE9-0B84-4B1B-BD9C-4E1048B09C8B}"/>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a:ln>
                  <a:noFill/>
                </a:ln>
                <a:solidFill>
                  <a:prstClr val="white"/>
                </a:solidFill>
                <a:effectLst/>
                <a:uLnTx/>
                <a:uFillTx/>
                <a:latin typeface="Calibri" panose="020F0502020204030204"/>
                <a:ea typeface="+mn-ea"/>
                <a:cs typeface="+mn-cs"/>
              </a:rPr>
              <a:t>16</a:t>
            </a:r>
          </a:p>
        </p:txBody>
      </p:sp>
      <p:sp>
        <p:nvSpPr>
          <p:cNvPr id="12" name="Rounded Rectangle 20">
            <a:extLst>
              <a:ext uri="{FF2B5EF4-FFF2-40B4-BE49-F238E27FC236}">
                <a16:creationId xmlns:a16="http://schemas.microsoft.com/office/drawing/2014/main" id="{42266457-78F2-4877-922E-740612A43F87}"/>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a:ln>
                  <a:noFill/>
                </a:ln>
                <a:solidFill>
                  <a:prstClr val="white"/>
                </a:solidFill>
                <a:effectLst/>
                <a:uLnTx/>
                <a:uFillTx/>
                <a:latin typeface="Calibri" panose="020F0502020204030204"/>
                <a:ea typeface="+mn-ea"/>
                <a:cs typeface="+mn-cs"/>
              </a:rPr>
              <a:t>15</a:t>
            </a:r>
          </a:p>
        </p:txBody>
      </p:sp>
      <p:sp>
        <p:nvSpPr>
          <p:cNvPr id="13" name="Rounded Rectangle 21">
            <a:extLst>
              <a:ext uri="{FF2B5EF4-FFF2-40B4-BE49-F238E27FC236}">
                <a16:creationId xmlns:a16="http://schemas.microsoft.com/office/drawing/2014/main" id="{2DCEF9FC-D0A2-45C1-8AC6-3EEE49B5743D}"/>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a:ln>
                  <a:noFill/>
                </a:ln>
                <a:solidFill>
                  <a:prstClr val="white"/>
                </a:solidFill>
                <a:effectLst/>
                <a:uLnTx/>
                <a:uFillTx/>
                <a:latin typeface="Calibri" panose="020F0502020204030204"/>
                <a:ea typeface="+mn-ea"/>
                <a:cs typeface="+mn-cs"/>
              </a:rPr>
              <a:t>14</a:t>
            </a:r>
          </a:p>
        </p:txBody>
      </p:sp>
      <p:sp>
        <p:nvSpPr>
          <p:cNvPr id="14" name="Rounded Rectangle 22">
            <a:extLst>
              <a:ext uri="{FF2B5EF4-FFF2-40B4-BE49-F238E27FC236}">
                <a16:creationId xmlns:a16="http://schemas.microsoft.com/office/drawing/2014/main" id="{BB4C1001-F175-4644-9AA5-2B2972D2C6D5}"/>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a:ln>
                  <a:noFill/>
                </a:ln>
                <a:solidFill>
                  <a:prstClr val="white"/>
                </a:solidFill>
                <a:effectLst/>
                <a:uLnTx/>
                <a:uFillTx/>
                <a:latin typeface="Calibri" panose="020F0502020204030204"/>
                <a:ea typeface="+mn-ea"/>
                <a:cs typeface="+mn-cs"/>
              </a:rPr>
              <a:t>13</a:t>
            </a:r>
          </a:p>
        </p:txBody>
      </p:sp>
      <p:sp>
        <p:nvSpPr>
          <p:cNvPr id="15" name="Rounded Rectangle 23">
            <a:extLst>
              <a:ext uri="{FF2B5EF4-FFF2-40B4-BE49-F238E27FC236}">
                <a16:creationId xmlns:a16="http://schemas.microsoft.com/office/drawing/2014/main" id="{A1038CED-DA74-43F2-8A10-95F0BE999CFE}"/>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a:ln>
                  <a:noFill/>
                </a:ln>
                <a:solidFill>
                  <a:prstClr val="white"/>
                </a:solidFill>
                <a:effectLst/>
                <a:uLnTx/>
                <a:uFillTx/>
                <a:latin typeface="Calibri" panose="020F0502020204030204"/>
                <a:ea typeface="+mn-ea"/>
                <a:cs typeface="+mn-cs"/>
              </a:rPr>
              <a:t>12</a:t>
            </a:r>
          </a:p>
        </p:txBody>
      </p:sp>
      <p:sp>
        <p:nvSpPr>
          <p:cNvPr id="16" name="Rounded Rectangle 24">
            <a:extLst>
              <a:ext uri="{FF2B5EF4-FFF2-40B4-BE49-F238E27FC236}">
                <a16:creationId xmlns:a16="http://schemas.microsoft.com/office/drawing/2014/main" id="{93A6E7B1-6356-49E6-BC5E-110C7E8AE100}"/>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a:ln>
                  <a:noFill/>
                </a:ln>
                <a:solidFill>
                  <a:prstClr val="white"/>
                </a:solidFill>
                <a:effectLst/>
                <a:uLnTx/>
                <a:uFillTx/>
                <a:latin typeface="Calibri" panose="020F0502020204030204"/>
                <a:ea typeface="+mn-ea"/>
                <a:cs typeface="+mn-cs"/>
              </a:rPr>
              <a:t>11</a:t>
            </a:r>
          </a:p>
        </p:txBody>
      </p:sp>
      <p:sp>
        <p:nvSpPr>
          <p:cNvPr id="17" name="Rounded Rectangle 25">
            <a:extLst>
              <a:ext uri="{FF2B5EF4-FFF2-40B4-BE49-F238E27FC236}">
                <a16:creationId xmlns:a16="http://schemas.microsoft.com/office/drawing/2014/main" id="{6C72E1B1-3A8E-489A-89B1-C8A4CF5AA3C0}"/>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a:ln>
                  <a:noFill/>
                </a:ln>
                <a:solidFill>
                  <a:prstClr val="white"/>
                </a:solidFill>
                <a:effectLst/>
                <a:uLnTx/>
                <a:uFillTx/>
                <a:latin typeface="Calibri" panose="020F0502020204030204"/>
                <a:ea typeface="+mn-ea"/>
                <a:cs typeface="+mn-cs"/>
              </a:rPr>
              <a:t>10</a:t>
            </a:r>
          </a:p>
        </p:txBody>
      </p:sp>
      <p:sp>
        <p:nvSpPr>
          <p:cNvPr id="18" name="Rounded Rectangle 26">
            <a:extLst>
              <a:ext uri="{FF2B5EF4-FFF2-40B4-BE49-F238E27FC236}">
                <a16:creationId xmlns:a16="http://schemas.microsoft.com/office/drawing/2014/main" id="{00980DE7-8295-43BA-A01C-E8948B20B5A2}"/>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a:ln>
                  <a:noFill/>
                </a:ln>
                <a:solidFill>
                  <a:prstClr val="white"/>
                </a:solidFill>
                <a:effectLst/>
                <a:uLnTx/>
                <a:uFillTx/>
                <a:latin typeface="Calibri" panose="020F0502020204030204"/>
                <a:ea typeface="+mn-ea"/>
                <a:cs typeface="+mn-cs"/>
              </a:rPr>
              <a:t>09</a:t>
            </a:r>
          </a:p>
        </p:txBody>
      </p:sp>
      <p:sp>
        <p:nvSpPr>
          <p:cNvPr id="19" name="Rounded Rectangle 27">
            <a:extLst>
              <a:ext uri="{FF2B5EF4-FFF2-40B4-BE49-F238E27FC236}">
                <a16:creationId xmlns:a16="http://schemas.microsoft.com/office/drawing/2014/main" id="{1D98E2FB-02A2-47B9-B48E-9253C0CC3DF8}"/>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a:ln>
                  <a:noFill/>
                </a:ln>
                <a:solidFill>
                  <a:prstClr val="white"/>
                </a:solidFill>
                <a:effectLst/>
                <a:uLnTx/>
                <a:uFillTx/>
                <a:latin typeface="Calibri" panose="020F0502020204030204"/>
                <a:ea typeface="+mn-ea"/>
                <a:cs typeface="+mn-cs"/>
              </a:rPr>
              <a:t>08</a:t>
            </a:r>
          </a:p>
        </p:txBody>
      </p:sp>
      <p:sp>
        <p:nvSpPr>
          <p:cNvPr id="20" name="Rounded Rectangle 28">
            <a:extLst>
              <a:ext uri="{FF2B5EF4-FFF2-40B4-BE49-F238E27FC236}">
                <a16:creationId xmlns:a16="http://schemas.microsoft.com/office/drawing/2014/main" id="{B734C8E4-A0D3-4E8B-8A7F-B8851C0A9D2A}"/>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a:ln>
                  <a:noFill/>
                </a:ln>
                <a:solidFill>
                  <a:prstClr val="white"/>
                </a:solidFill>
                <a:effectLst/>
                <a:uLnTx/>
                <a:uFillTx/>
                <a:latin typeface="Calibri" panose="020F0502020204030204"/>
                <a:ea typeface="+mn-ea"/>
                <a:cs typeface="+mn-cs"/>
              </a:rPr>
              <a:t>07</a:t>
            </a:r>
          </a:p>
        </p:txBody>
      </p:sp>
      <p:sp>
        <p:nvSpPr>
          <p:cNvPr id="21" name="Rounded Rectangle 29">
            <a:extLst>
              <a:ext uri="{FF2B5EF4-FFF2-40B4-BE49-F238E27FC236}">
                <a16:creationId xmlns:a16="http://schemas.microsoft.com/office/drawing/2014/main" id="{5BB1CEFE-4471-4482-BAD7-7A9C3EE4000D}"/>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a:ln>
                  <a:noFill/>
                </a:ln>
                <a:solidFill>
                  <a:prstClr val="white"/>
                </a:solidFill>
                <a:effectLst/>
                <a:uLnTx/>
                <a:uFillTx/>
                <a:latin typeface="Calibri" panose="020F0502020204030204"/>
                <a:ea typeface="+mn-ea"/>
                <a:cs typeface="+mn-cs"/>
              </a:rPr>
              <a:t>06</a:t>
            </a:r>
          </a:p>
        </p:txBody>
      </p:sp>
      <p:sp>
        <p:nvSpPr>
          <p:cNvPr id="22" name="Rounded Rectangle 30">
            <a:extLst>
              <a:ext uri="{FF2B5EF4-FFF2-40B4-BE49-F238E27FC236}">
                <a16:creationId xmlns:a16="http://schemas.microsoft.com/office/drawing/2014/main" id="{00ECB108-0B2F-4068-837A-4C0A5D1DE993}"/>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a:ln>
                  <a:noFill/>
                </a:ln>
                <a:solidFill>
                  <a:prstClr val="white"/>
                </a:solidFill>
                <a:effectLst/>
                <a:uLnTx/>
                <a:uFillTx/>
                <a:latin typeface="Calibri" panose="020F0502020204030204"/>
                <a:ea typeface="+mn-ea"/>
                <a:cs typeface="+mn-cs"/>
              </a:rPr>
              <a:t>05</a:t>
            </a:r>
          </a:p>
        </p:txBody>
      </p:sp>
      <p:sp>
        <p:nvSpPr>
          <p:cNvPr id="23" name="Rounded Rectangle 31">
            <a:extLst>
              <a:ext uri="{FF2B5EF4-FFF2-40B4-BE49-F238E27FC236}">
                <a16:creationId xmlns:a16="http://schemas.microsoft.com/office/drawing/2014/main" id="{4BD2D409-3436-4551-8562-9AC5429F3A08}"/>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a:ln>
                  <a:noFill/>
                </a:ln>
                <a:solidFill>
                  <a:prstClr val="white"/>
                </a:solidFill>
                <a:effectLst/>
                <a:uLnTx/>
                <a:uFillTx/>
                <a:latin typeface="Calibri" panose="020F0502020204030204"/>
                <a:ea typeface="+mn-ea"/>
                <a:cs typeface="+mn-cs"/>
              </a:rPr>
              <a:t>04</a:t>
            </a:r>
          </a:p>
        </p:txBody>
      </p:sp>
      <p:sp>
        <p:nvSpPr>
          <p:cNvPr id="24" name="Rounded Rectangle 32">
            <a:extLst>
              <a:ext uri="{FF2B5EF4-FFF2-40B4-BE49-F238E27FC236}">
                <a16:creationId xmlns:a16="http://schemas.microsoft.com/office/drawing/2014/main" id="{0C846117-D2A3-4BB5-B1D8-67438D701D62}"/>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a:ln>
                  <a:noFill/>
                </a:ln>
                <a:solidFill>
                  <a:prstClr val="white"/>
                </a:solidFill>
                <a:effectLst/>
                <a:uLnTx/>
                <a:uFillTx/>
                <a:latin typeface="Calibri" panose="020F0502020204030204"/>
                <a:ea typeface="+mn-ea"/>
                <a:cs typeface="+mn-cs"/>
              </a:rPr>
              <a:t>03</a:t>
            </a:r>
          </a:p>
        </p:txBody>
      </p:sp>
      <p:sp>
        <p:nvSpPr>
          <p:cNvPr id="25" name="Rounded Rectangle 33">
            <a:extLst>
              <a:ext uri="{FF2B5EF4-FFF2-40B4-BE49-F238E27FC236}">
                <a16:creationId xmlns:a16="http://schemas.microsoft.com/office/drawing/2014/main" id="{C3F47A38-5AF0-40EC-8EF3-38E67C0B7C1F}"/>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a:ln>
                  <a:noFill/>
                </a:ln>
                <a:solidFill>
                  <a:prstClr val="white"/>
                </a:solidFill>
                <a:effectLst/>
                <a:uLnTx/>
                <a:uFillTx/>
                <a:latin typeface="Calibri" panose="020F0502020204030204"/>
                <a:ea typeface="+mn-ea"/>
                <a:cs typeface="+mn-cs"/>
              </a:rPr>
              <a:t>02</a:t>
            </a:r>
          </a:p>
        </p:txBody>
      </p:sp>
      <p:sp>
        <p:nvSpPr>
          <p:cNvPr id="26" name="Rounded Rectangle 34">
            <a:extLst>
              <a:ext uri="{FF2B5EF4-FFF2-40B4-BE49-F238E27FC236}">
                <a16:creationId xmlns:a16="http://schemas.microsoft.com/office/drawing/2014/main" id="{B0678F56-95C9-46C1-83FB-7BBBFB04C6DE}"/>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a:ln>
                  <a:noFill/>
                </a:ln>
                <a:solidFill>
                  <a:prstClr val="white"/>
                </a:solidFill>
                <a:effectLst/>
                <a:uLnTx/>
                <a:uFillTx/>
                <a:latin typeface="Calibri" panose="020F0502020204030204"/>
                <a:ea typeface="+mn-ea"/>
                <a:cs typeface="+mn-cs"/>
              </a:rPr>
              <a:t>01</a:t>
            </a:r>
          </a:p>
        </p:txBody>
      </p:sp>
      <p:sp>
        <p:nvSpPr>
          <p:cNvPr id="27" name="Rounded Rectangle 35">
            <a:extLst>
              <a:ext uri="{FF2B5EF4-FFF2-40B4-BE49-F238E27FC236}">
                <a16:creationId xmlns:a16="http://schemas.microsoft.com/office/drawing/2014/main" id="{D254FCD6-5720-4B4E-A09C-3276B5F27BAF}"/>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dirty="0">
                <a:ln>
                  <a:noFill/>
                </a:ln>
                <a:solidFill>
                  <a:prstClr val="white"/>
                </a:solidFill>
                <a:effectLst/>
                <a:uLnTx/>
                <a:uFillTx/>
                <a:latin typeface="Calibri" panose="020F0502020204030204"/>
                <a:ea typeface="+mn-ea"/>
                <a:cs typeface="+mn-cs"/>
              </a:rPr>
              <a:t>00</a:t>
            </a:r>
          </a:p>
        </p:txBody>
      </p:sp>
      <p:pic>
        <p:nvPicPr>
          <p:cNvPr id="28" name="Picture 2" descr="Kết quả hình ảnh cho home png">
            <a:hlinkClick r:id="rId6" action="ppaction://hlinksldjump"/>
            <a:extLst>
              <a:ext uri="{FF2B5EF4-FFF2-40B4-BE49-F238E27FC236}">
                <a16:creationId xmlns:a16="http://schemas.microsoft.com/office/drawing/2014/main" id="{9B14B2D5-05D8-41C3-A4B2-A8F1F99B46A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698680" y="217666"/>
            <a:ext cx="783592" cy="783592"/>
          </a:xfrm>
          <a:prstGeom prst="rect">
            <a:avLst/>
          </a:prstGeom>
          <a:noFill/>
          <a:extLst>
            <a:ext uri="{909E8E84-426E-40DD-AFC4-6F175D3DCCD1}">
              <a14:hiddenFill xmlns:a14="http://schemas.microsoft.com/office/drawing/2010/main">
                <a:solidFill>
                  <a:srgbClr val="FFFFFF"/>
                </a:solidFill>
              </a14:hiddenFill>
            </a:ext>
          </a:extLst>
        </p:spPr>
      </p:pic>
      <p:pic>
        <p:nvPicPr>
          <p:cNvPr id="29" name="图片 18">
            <a:extLst>
              <a:ext uri="{FF2B5EF4-FFF2-40B4-BE49-F238E27FC236}">
                <a16:creationId xmlns:a16="http://schemas.microsoft.com/office/drawing/2014/main" id="{BBA33060-1A07-4C85-982F-1E41E5B2D15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2038" y="-510320"/>
            <a:ext cx="1997964" cy="2157801"/>
          </a:xfrm>
          <a:prstGeom prst="rect">
            <a:avLst/>
          </a:prstGeom>
        </p:spPr>
      </p:pic>
      <p:pic>
        <p:nvPicPr>
          <p:cNvPr id="30" name="图片 20">
            <a:extLst>
              <a:ext uri="{FF2B5EF4-FFF2-40B4-BE49-F238E27FC236}">
                <a16:creationId xmlns:a16="http://schemas.microsoft.com/office/drawing/2014/main" id="{B7360FA3-CAF9-4347-8794-805E7DA02E0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09309" y="-2221"/>
            <a:ext cx="1480487" cy="1888642"/>
          </a:xfrm>
          <a:prstGeom prst="rect">
            <a:avLst/>
          </a:prstGeom>
        </p:spPr>
      </p:pic>
      <p:sp>
        <p:nvSpPr>
          <p:cNvPr id="31" name="Rectangle 30">
            <a:extLst>
              <a:ext uri="{FF2B5EF4-FFF2-40B4-BE49-F238E27FC236}">
                <a16:creationId xmlns:a16="http://schemas.microsoft.com/office/drawing/2014/main" id="{BAD210C4-4620-17C7-EF8F-3909E8BC1A2A}"/>
              </a:ext>
            </a:extLst>
          </p:cNvPr>
          <p:cNvSpPr/>
          <p:nvPr/>
        </p:nvSpPr>
        <p:spPr>
          <a:xfrm>
            <a:off x="1592125" y="3583496"/>
            <a:ext cx="4906798" cy="770816"/>
          </a:xfrm>
          <a:prstGeom prst="rect">
            <a:avLst/>
          </a:prstGeom>
          <a:solidFill>
            <a:sysClr val="window" lastClr="FFFFFF"/>
          </a:solidFill>
          <a:ln w="28575" cap="flat" cmpd="sng" algn="ctr">
            <a:noFill/>
            <a:prstDash val="solid"/>
            <a:miter lim="800000"/>
          </a:ln>
          <a:effectLst/>
        </p:spPr>
        <p:txBody>
          <a:bodyPr rtlCol="0" anchor="ctr"/>
          <a:lstStyle/>
          <a:p>
            <a:pPr lvl="0">
              <a:defRPr/>
            </a:pPr>
            <a:r>
              <a:rPr lang="vi-VN" sz="3200" kern="0">
                <a:solidFill>
                  <a:prstClr val="black"/>
                </a:solidFill>
              </a:rPr>
              <a:t>A. Phát xít Đức</a:t>
            </a:r>
          </a:p>
        </p:txBody>
      </p:sp>
      <p:sp>
        <p:nvSpPr>
          <p:cNvPr id="32" name="Rectangle 31">
            <a:extLst>
              <a:ext uri="{FF2B5EF4-FFF2-40B4-BE49-F238E27FC236}">
                <a16:creationId xmlns:a16="http://schemas.microsoft.com/office/drawing/2014/main" id="{F34B61C6-3A9B-6F46-D6F7-388C29144957}"/>
              </a:ext>
            </a:extLst>
          </p:cNvPr>
          <p:cNvSpPr/>
          <p:nvPr/>
        </p:nvSpPr>
        <p:spPr>
          <a:xfrm>
            <a:off x="6612520" y="3587685"/>
            <a:ext cx="4906798" cy="770816"/>
          </a:xfrm>
          <a:prstGeom prst="rect">
            <a:avLst/>
          </a:prstGeom>
          <a:solidFill>
            <a:sysClr val="window" lastClr="FFFFFF"/>
          </a:solidFill>
          <a:ln w="28575" cap="flat" cmpd="sng" algn="ctr">
            <a:noFill/>
            <a:prstDash val="solid"/>
            <a:miter lim="800000"/>
          </a:ln>
          <a:effectLst/>
        </p:spPr>
        <p:txBody>
          <a:bodyPr rtlCol="0" anchor="ctr"/>
          <a:lstStyle/>
          <a:p>
            <a:pPr lvl="0">
              <a:defRPr/>
            </a:pPr>
            <a:r>
              <a:rPr lang="vi-VN" sz="3200" kern="0">
                <a:solidFill>
                  <a:prstClr val="black"/>
                </a:solidFill>
              </a:rPr>
              <a:t>B. Pháp</a:t>
            </a:r>
          </a:p>
        </p:txBody>
      </p:sp>
      <p:sp>
        <p:nvSpPr>
          <p:cNvPr id="33" name="Rectangle 32">
            <a:extLst>
              <a:ext uri="{FF2B5EF4-FFF2-40B4-BE49-F238E27FC236}">
                <a16:creationId xmlns:a16="http://schemas.microsoft.com/office/drawing/2014/main" id="{7403837C-4B6B-61EC-58DF-0CFD70F1F761}"/>
              </a:ext>
            </a:extLst>
          </p:cNvPr>
          <p:cNvSpPr/>
          <p:nvPr/>
        </p:nvSpPr>
        <p:spPr>
          <a:xfrm>
            <a:off x="1592125" y="4472668"/>
            <a:ext cx="4906798" cy="770816"/>
          </a:xfrm>
          <a:prstGeom prst="rect">
            <a:avLst/>
          </a:prstGeom>
          <a:solidFill>
            <a:sysClr val="window" lastClr="FFFFFF"/>
          </a:solidFill>
          <a:ln w="28575" cap="flat" cmpd="sng" algn="ctr">
            <a:noFill/>
            <a:prstDash val="solid"/>
            <a:miter lim="800000"/>
          </a:ln>
          <a:effectLst/>
        </p:spPr>
        <p:txBody>
          <a:bodyPr rtlCol="0" anchor="ctr"/>
          <a:lstStyle/>
          <a:p>
            <a:pPr lvl="0">
              <a:defRPr/>
            </a:pPr>
            <a:r>
              <a:rPr lang="vi-VN" sz="3200" kern="0">
                <a:solidFill>
                  <a:prstClr val="black"/>
                </a:solidFill>
              </a:rPr>
              <a:t>C. Phát xít Nhật</a:t>
            </a:r>
          </a:p>
        </p:txBody>
      </p:sp>
      <p:sp>
        <p:nvSpPr>
          <p:cNvPr id="34" name="Rectangle 33">
            <a:extLst>
              <a:ext uri="{FF2B5EF4-FFF2-40B4-BE49-F238E27FC236}">
                <a16:creationId xmlns:a16="http://schemas.microsoft.com/office/drawing/2014/main" id="{206D8179-AA6A-4660-EBFF-4C93154C5174}"/>
              </a:ext>
            </a:extLst>
          </p:cNvPr>
          <p:cNvSpPr/>
          <p:nvPr/>
        </p:nvSpPr>
        <p:spPr>
          <a:xfrm>
            <a:off x="6612520" y="4476857"/>
            <a:ext cx="4906798" cy="770816"/>
          </a:xfrm>
          <a:prstGeom prst="rect">
            <a:avLst/>
          </a:prstGeom>
          <a:solidFill>
            <a:sysClr val="window" lastClr="FFFFFF"/>
          </a:solidFill>
          <a:ln w="28575" cap="flat" cmpd="sng" algn="ctr">
            <a:noFill/>
            <a:prstDash val="solid"/>
            <a:miter lim="800000"/>
          </a:ln>
          <a:effectLst/>
        </p:spPr>
        <p:txBody>
          <a:bodyPr rtlCol="0" anchor="ctr"/>
          <a:lstStyle/>
          <a:p>
            <a:pPr lvl="0">
              <a:defRPr/>
            </a:pPr>
            <a:r>
              <a:rPr lang="vi-VN" sz="3200" kern="0">
                <a:solidFill>
                  <a:prstClr val="black"/>
                </a:solidFill>
              </a:rPr>
              <a:t>D. Mỹ</a:t>
            </a:r>
          </a:p>
        </p:txBody>
      </p:sp>
      <p:pic>
        <p:nvPicPr>
          <p:cNvPr id="35" name="Picture 34">
            <a:extLst>
              <a:ext uri="{FF2B5EF4-FFF2-40B4-BE49-F238E27FC236}">
                <a16:creationId xmlns:a16="http://schemas.microsoft.com/office/drawing/2014/main" id="{D067C789-A3E6-03BB-89A3-BDA3A94B604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93201" y="3608971"/>
            <a:ext cx="805722" cy="708059"/>
          </a:xfrm>
          <a:prstGeom prst="rect">
            <a:avLst/>
          </a:prstGeom>
        </p:spPr>
      </p:pic>
      <p:pic>
        <p:nvPicPr>
          <p:cNvPr id="36" name="Picture 35">
            <a:extLst>
              <a:ext uri="{FF2B5EF4-FFF2-40B4-BE49-F238E27FC236}">
                <a16:creationId xmlns:a16="http://schemas.microsoft.com/office/drawing/2014/main" id="{15823B91-F07C-9955-3E8D-C59F15DA223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694387" y="4536262"/>
            <a:ext cx="804536" cy="643628"/>
          </a:xfrm>
          <a:prstGeom prst="rect">
            <a:avLst/>
          </a:prstGeom>
        </p:spPr>
      </p:pic>
      <p:pic>
        <p:nvPicPr>
          <p:cNvPr id="37" name="Picture 36">
            <a:extLst>
              <a:ext uri="{FF2B5EF4-FFF2-40B4-BE49-F238E27FC236}">
                <a16:creationId xmlns:a16="http://schemas.microsoft.com/office/drawing/2014/main" id="{00867D46-C7A4-696B-35C9-511133DA76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714576" y="4517629"/>
            <a:ext cx="804742" cy="707197"/>
          </a:xfrm>
          <a:prstGeom prst="rect">
            <a:avLst/>
          </a:prstGeom>
        </p:spPr>
      </p:pic>
      <p:pic>
        <p:nvPicPr>
          <p:cNvPr id="38" name="Picture 37">
            <a:extLst>
              <a:ext uri="{FF2B5EF4-FFF2-40B4-BE49-F238E27FC236}">
                <a16:creationId xmlns:a16="http://schemas.microsoft.com/office/drawing/2014/main" id="{3B89F28B-6A48-6C76-4BC9-EE9118FBF8D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786726" y="3660643"/>
            <a:ext cx="732592" cy="643793"/>
          </a:xfrm>
          <a:prstGeom prst="rect">
            <a:avLst/>
          </a:prstGeom>
        </p:spPr>
      </p:pic>
      <p:pic>
        <p:nvPicPr>
          <p:cNvPr id="3" name="Picture 2">
            <a:extLst>
              <a:ext uri="{FF2B5EF4-FFF2-40B4-BE49-F238E27FC236}">
                <a16:creationId xmlns:a16="http://schemas.microsoft.com/office/drawing/2014/main" id="{D90D5E6F-8B17-17A9-1DF9-D8F9346CE049}"/>
              </a:ext>
            </a:extLst>
          </p:cNvPr>
          <p:cNvPicPr>
            <a:picLocks noChangeAspect="1"/>
          </p:cNvPicPr>
          <p:nvPr/>
        </p:nvPicPr>
        <p:blipFill>
          <a:blip r:embed="rId12"/>
          <a:stretch>
            <a:fillRect/>
          </a:stretch>
        </p:blipFill>
        <p:spPr>
          <a:xfrm>
            <a:off x="1104110" y="7034217"/>
            <a:ext cx="9431329" cy="1981372"/>
          </a:xfrm>
          <a:prstGeom prst="rect">
            <a:avLst/>
          </a:prstGeom>
        </p:spPr>
      </p:pic>
      <p:pic>
        <p:nvPicPr>
          <p:cNvPr id="4" name="Picture 3">
            <a:extLst>
              <a:ext uri="{FF2B5EF4-FFF2-40B4-BE49-F238E27FC236}">
                <a16:creationId xmlns:a16="http://schemas.microsoft.com/office/drawing/2014/main" id="{4215C943-54E7-B752-A342-6606A3FA666E}"/>
              </a:ext>
            </a:extLst>
          </p:cNvPr>
          <p:cNvPicPr>
            <a:picLocks noChangeAspect="1"/>
          </p:cNvPicPr>
          <p:nvPr/>
        </p:nvPicPr>
        <p:blipFill>
          <a:blip r:embed="rId12"/>
          <a:stretch>
            <a:fillRect/>
          </a:stretch>
        </p:blipFill>
        <p:spPr>
          <a:xfrm>
            <a:off x="864265" y="-1944286"/>
            <a:ext cx="9431329" cy="1981372"/>
          </a:xfrm>
          <a:prstGeom prst="rect">
            <a:avLst/>
          </a:prstGeom>
        </p:spPr>
      </p:pic>
    </p:spTree>
    <p:extLst>
      <p:ext uri="{BB962C8B-B14F-4D97-AF65-F5344CB8AC3E}">
        <p14:creationId xmlns:p14="http://schemas.microsoft.com/office/powerpoint/2010/main" val="35172390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435">
                                          <p:stCondLst>
                                            <p:cond delay="0"/>
                                          </p:stCondLst>
                                        </p:cTn>
                                        <p:tgtEl>
                                          <p:spTgt spid="29"/>
                                        </p:tgtEl>
                                      </p:cBhvr>
                                    </p:animEffect>
                                    <p:anim calcmode="lin" valueType="num">
                                      <p:cBhvr>
                                        <p:cTn id="8" dur="1367"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29"/>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29"/>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29"/>
                                        </p:tgtEl>
                                        <p:attrNameLst>
                                          <p:attrName>ppt_y</p:attrName>
                                        </p:attrNameLst>
                                      </p:cBhvr>
                                      <p:tavLst>
                                        <p:tav tm="0" fmla="#ppt_y-sin(pi*$)/81">
                                          <p:val>
                                            <p:fltVal val="0"/>
                                          </p:val>
                                        </p:tav>
                                        <p:tav tm="100000">
                                          <p:val>
                                            <p:fltVal val="1"/>
                                          </p:val>
                                        </p:tav>
                                      </p:tavLst>
                                    </p:anim>
                                    <p:animScale>
                                      <p:cBhvr>
                                        <p:cTn id="13" dur="20">
                                          <p:stCondLst>
                                            <p:cond delay="487"/>
                                          </p:stCondLst>
                                        </p:cTn>
                                        <p:tgtEl>
                                          <p:spTgt spid="29"/>
                                        </p:tgtEl>
                                      </p:cBhvr>
                                      <p:to x="100000" y="60000"/>
                                    </p:animScale>
                                    <p:animScale>
                                      <p:cBhvr>
                                        <p:cTn id="14" dur="124" decel="50000">
                                          <p:stCondLst>
                                            <p:cond delay="507"/>
                                          </p:stCondLst>
                                        </p:cTn>
                                        <p:tgtEl>
                                          <p:spTgt spid="29"/>
                                        </p:tgtEl>
                                      </p:cBhvr>
                                      <p:to x="100000" y="100000"/>
                                    </p:animScale>
                                    <p:animScale>
                                      <p:cBhvr>
                                        <p:cTn id="15" dur="20">
                                          <p:stCondLst>
                                            <p:cond delay="984"/>
                                          </p:stCondLst>
                                        </p:cTn>
                                        <p:tgtEl>
                                          <p:spTgt spid="29"/>
                                        </p:tgtEl>
                                      </p:cBhvr>
                                      <p:to x="100000" y="80000"/>
                                    </p:animScale>
                                    <p:animScale>
                                      <p:cBhvr>
                                        <p:cTn id="16" dur="124" decel="50000">
                                          <p:stCondLst>
                                            <p:cond delay="1004"/>
                                          </p:stCondLst>
                                        </p:cTn>
                                        <p:tgtEl>
                                          <p:spTgt spid="29"/>
                                        </p:tgtEl>
                                      </p:cBhvr>
                                      <p:to x="100000" y="100000"/>
                                    </p:animScale>
                                    <p:animScale>
                                      <p:cBhvr>
                                        <p:cTn id="17" dur="20">
                                          <p:stCondLst>
                                            <p:cond delay="1231"/>
                                          </p:stCondLst>
                                        </p:cTn>
                                        <p:tgtEl>
                                          <p:spTgt spid="29"/>
                                        </p:tgtEl>
                                      </p:cBhvr>
                                      <p:to x="100000" y="90000"/>
                                    </p:animScale>
                                    <p:animScale>
                                      <p:cBhvr>
                                        <p:cTn id="18" dur="124" decel="50000">
                                          <p:stCondLst>
                                            <p:cond delay="1251"/>
                                          </p:stCondLst>
                                        </p:cTn>
                                        <p:tgtEl>
                                          <p:spTgt spid="29"/>
                                        </p:tgtEl>
                                      </p:cBhvr>
                                      <p:to x="100000" y="100000"/>
                                    </p:animScale>
                                    <p:animScale>
                                      <p:cBhvr>
                                        <p:cTn id="19" dur="20">
                                          <p:stCondLst>
                                            <p:cond delay="1356"/>
                                          </p:stCondLst>
                                        </p:cTn>
                                        <p:tgtEl>
                                          <p:spTgt spid="29"/>
                                        </p:tgtEl>
                                      </p:cBhvr>
                                      <p:to x="100000" y="95000"/>
                                    </p:animScale>
                                    <p:animScale>
                                      <p:cBhvr>
                                        <p:cTn id="20" dur="124" decel="50000">
                                          <p:stCondLst>
                                            <p:cond delay="1376"/>
                                          </p:stCondLst>
                                        </p:cTn>
                                        <p:tgtEl>
                                          <p:spTgt spid="29"/>
                                        </p:tgtEl>
                                      </p:cBhvr>
                                      <p:to x="100000" y="100000"/>
                                    </p:animScale>
                                  </p:childTnLst>
                                </p:cTn>
                              </p:par>
                              <p:par>
                                <p:cTn id="21" presetID="42" presetClass="entr" presetSubtype="0"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1000"/>
                                        <p:tgtEl>
                                          <p:spTgt spid="30"/>
                                        </p:tgtEl>
                                      </p:cBhvr>
                                    </p:animEffect>
                                    <p:anim calcmode="lin" valueType="num">
                                      <p:cBhvr>
                                        <p:cTn id="24" dur="1000" fill="hold"/>
                                        <p:tgtEl>
                                          <p:spTgt spid="30"/>
                                        </p:tgtEl>
                                        <p:attrNameLst>
                                          <p:attrName>ppt_x</p:attrName>
                                        </p:attrNameLst>
                                      </p:cBhvr>
                                      <p:tavLst>
                                        <p:tav tm="0">
                                          <p:val>
                                            <p:strVal val="#ppt_x"/>
                                          </p:val>
                                        </p:tav>
                                        <p:tav tm="100000">
                                          <p:val>
                                            <p:strVal val="#ppt_x"/>
                                          </p:val>
                                        </p:tav>
                                      </p:tavLst>
                                    </p:anim>
                                    <p:anim calcmode="lin" valueType="num">
                                      <p:cBhvr>
                                        <p:cTn id="2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1" presetClass="entr" presetSubtype="0" fill="hold" grpId="0" nodeType="clickEffect">
                                  <p:stCondLst>
                                    <p:cond delay="0"/>
                                  </p:stCondLst>
                                  <p:childTnLst>
                                    <p:set>
                                      <p:cBhvr>
                                        <p:cTn id="29" dur="1000">
                                          <p:stCondLst>
                                            <p:cond delay="0"/>
                                          </p:stCondLst>
                                        </p:cTn>
                                        <p:tgtEl>
                                          <p:spTgt spid="7"/>
                                        </p:tgtEl>
                                        <p:attrNameLst>
                                          <p:attrName>style.visibility</p:attrName>
                                        </p:attrNameLst>
                                      </p:cBhvr>
                                      <p:to>
                                        <p:strVal val="visible"/>
                                      </p:to>
                                    </p:set>
                                  </p:childTnLst>
                                </p:cTn>
                              </p:par>
                            </p:childTnLst>
                          </p:cTn>
                        </p:par>
                        <p:par>
                          <p:cTn id="30" fill="hold">
                            <p:stCondLst>
                              <p:cond delay="1000"/>
                            </p:stCondLst>
                            <p:childTnLst>
                              <p:par>
                                <p:cTn id="31" presetID="11" presetClass="entr" presetSubtype="0" fill="hold" grpId="0" nodeType="afterEffect">
                                  <p:stCondLst>
                                    <p:cond delay="0"/>
                                  </p:stCondLst>
                                  <p:childTnLst>
                                    <p:set>
                                      <p:cBhvr>
                                        <p:cTn id="32" dur="1000">
                                          <p:stCondLst>
                                            <p:cond delay="0"/>
                                          </p:stCondLst>
                                        </p:cTn>
                                        <p:tgtEl>
                                          <p:spTgt spid="8"/>
                                        </p:tgtEl>
                                        <p:attrNameLst>
                                          <p:attrName>style.visibility</p:attrName>
                                        </p:attrNameLst>
                                      </p:cBhvr>
                                      <p:to>
                                        <p:strVal val="visible"/>
                                      </p:to>
                                    </p:set>
                                  </p:childTnLst>
                                </p:cTn>
                              </p:par>
                            </p:childTnLst>
                          </p:cTn>
                        </p:par>
                        <p:par>
                          <p:cTn id="33" fill="hold">
                            <p:stCondLst>
                              <p:cond delay="2000"/>
                            </p:stCondLst>
                            <p:childTnLst>
                              <p:par>
                                <p:cTn id="34" presetID="11" presetClass="entr" presetSubtype="0" fill="hold" grpId="0" nodeType="afterEffect">
                                  <p:stCondLst>
                                    <p:cond delay="0"/>
                                  </p:stCondLst>
                                  <p:childTnLst>
                                    <p:set>
                                      <p:cBhvr>
                                        <p:cTn id="35" dur="1000">
                                          <p:stCondLst>
                                            <p:cond delay="0"/>
                                          </p:stCondLst>
                                        </p:cTn>
                                        <p:tgtEl>
                                          <p:spTgt spid="9"/>
                                        </p:tgtEl>
                                        <p:attrNameLst>
                                          <p:attrName>style.visibility</p:attrName>
                                        </p:attrNameLst>
                                      </p:cBhvr>
                                      <p:to>
                                        <p:strVal val="visible"/>
                                      </p:to>
                                    </p:set>
                                  </p:childTnLst>
                                </p:cTn>
                              </p:par>
                            </p:childTnLst>
                          </p:cTn>
                        </p:par>
                        <p:par>
                          <p:cTn id="36" fill="hold">
                            <p:stCondLst>
                              <p:cond delay="3000"/>
                            </p:stCondLst>
                            <p:childTnLst>
                              <p:par>
                                <p:cTn id="37" presetID="11" presetClass="entr" presetSubtype="0" fill="hold" grpId="0" nodeType="afterEffect">
                                  <p:stCondLst>
                                    <p:cond delay="0"/>
                                  </p:stCondLst>
                                  <p:childTnLst>
                                    <p:set>
                                      <p:cBhvr>
                                        <p:cTn id="38" dur="1000">
                                          <p:stCondLst>
                                            <p:cond delay="0"/>
                                          </p:stCondLst>
                                        </p:cTn>
                                        <p:tgtEl>
                                          <p:spTgt spid="10"/>
                                        </p:tgtEl>
                                        <p:attrNameLst>
                                          <p:attrName>style.visibility</p:attrName>
                                        </p:attrNameLst>
                                      </p:cBhvr>
                                      <p:to>
                                        <p:strVal val="visible"/>
                                      </p:to>
                                    </p:set>
                                  </p:childTnLst>
                                </p:cTn>
                              </p:par>
                            </p:childTnLst>
                          </p:cTn>
                        </p:par>
                        <p:par>
                          <p:cTn id="39" fill="hold">
                            <p:stCondLst>
                              <p:cond delay="4000"/>
                            </p:stCondLst>
                            <p:childTnLst>
                              <p:par>
                                <p:cTn id="40" presetID="11" presetClass="entr" presetSubtype="0" fill="hold" grpId="0" nodeType="afterEffect">
                                  <p:stCondLst>
                                    <p:cond delay="0"/>
                                  </p:stCondLst>
                                  <p:childTnLst>
                                    <p:set>
                                      <p:cBhvr>
                                        <p:cTn id="41" dur="1000">
                                          <p:stCondLst>
                                            <p:cond delay="0"/>
                                          </p:stCondLst>
                                        </p:cTn>
                                        <p:tgtEl>
                                          <p:spTgt spid="11"/>
                                        </p:tgtEl>
                                        <p:attrNameLst>
                                          <p:attrName>style.visibility</p:attrName>
                                        </p:attrNameLst>
                                      </p:cBhvr>
                                      <p:to>
                                        <p:strVal val="visible"/>
                                      </p:to>
                                    </p:set>
                                  </p:childTnLst>
                                </p:cTn>
                              </p:par>
                            </p:childTnLst>
                          </p:cTn>
                        </p:par>
                        <p:par>
                          <p:cTn id="42" fill="hold">
                            <p:stCondLst>
                              <p:cond delay="5000"/>
                            </p:stCondLst>
                            <p:childTnLst>
                              <p:par>
                                <p:cTn id="43" presetID="11" presetClass="entr" presetSubtype="0" fill="hold" grpId="0" nodeType="afterEffect">
                                  <p:stCondLst>
                                    <p:cond delay="0"/>
                                  </p:stCondLst>
                                  <p:childTnLst>
                                    <p:set>
                                      <p:cBhvr>
                                        <p:cTn id="44" dur="1000">
                                          <p:stCondLst>
                                            <p:cond delay="0"/>
                                          </p:stCondLst>
                                        </p:cTn>
                                        <p:tgtEl>
                                          <p:spTgt spid="12"/>
                                        </p:tgtEl>
                                        <p:attrNameLst>
                                          <p:attrName>style.visibility</p:attrName>
                                        </p:attrNameLst>
                                      </p:cBhvr>
                                      <p:to>
                                        <p:strVal val="visible"/>
                                      </p:to>
                                    </p:set>
                                  </p:childTnLst>
                                </p:cTn>
                              </p:par>
                            </p:childTnLst>
                          </p:cTn>
                        </p:par>
                        <p:par>
                          <p:cTn id="45" fill="hold">
                            <p:stCondLst>
                              <p:cond delay="6000"/>
                            </p:stCondLst>
                            <p:childTnLst>
                              <p:par>
                                <p:cTn id="46" presetID="11" presetClass="entr" presetSubtype="0" fill="hold" grpId="0" nodeType="afterEffect">
                                  <p:stCondLst>
                                    <p:cond delay="0"/>
                                  </p:stCondLst>
                                  <p:childTnLst>
                                    <p:set>
                                      <p:cBhvr>
                                        <p:cTn id="47" dur="1000">
                                          <p:stCondLst>
                                            <p:cond delay="0"/>
                                          </p:stCondLst>
                                        </p:cTn>
                                        <p:tgtEl>
                                          <p:spTgt spid="13"/>
                                        </p:tgtEl>
                                        <p:attrNameLst>
                                          <p:attrName>style.visibility</p:attrName>
                                        </p:attrNameLst>
                                      </p:cBhvr>
                                      <p:to>
                                        <p:strVal val="visible"/>
                                      </p:to>
                                    </p:set>
                                  </p:childTnLst>
                                </p:cTn>
                              </p:par>
                            </p:childTnLst>
                          </p:cTn>
                        </p:par>
                        <p:par>
                          <p:cTn id="48" fill="hold">
                            <p:stCondLst>
                              <p:cond delay="7000"/>
                            </p:stCondLst>
                            <p:childTnLst>
                              <p:par>
                                <p:cTn id="49" presetID="11" presetClass="entr" presetSubtype="0" fill="hold" grpId="0" nodeType="afterEffect">
                                  <p:stCondLst>
                                    <p:cond delay="0"/>
                                  </p:stCondLst>
                                  <p:childTnLst>
                                    <p:set>
                                      <p:cBhvr>
                                        <p:cTn id="50" dur="1000">
                                          <p:stCondLst>
                                            <p:cond delay="0"/>
                                          </p:stCondLst>
                                        </p:cTn>
                                        <p:tgtEl>
                                          <p:spTgt spid="14"/>
                                        </p:tgtEl>
                                        <p:attrNameLst>
                                          <p:attrName>style.visibility</p:attrName>
                                        </p:attrNameLst>
                                      </p:cBhvr>
                                      <p:to>
                                        <p:strVal val="visible"/>
                                      </p:to>
                                    </p:set>
                                  </p:childTnLst>
                                </p:cTn>
                              </p:par>
                            </p:childTnLst>
                          </p:cTn>
                        </p:par>
                        <p:par>
                          <p:cTn id="51" fill="hold">
                            <p:stCondLst>
                              <p:cond delay="8000"/>
                            </p:stCondLst>
                            <p:childTnLst>
                              <p:par>
                                <p:cTn id="52" presetID="11" presetClass="entr" presetSubtype="0" fill="hold" grpId="0" nodeType="afterEffect">
                                  <p:stCondLst>
                                    <p:cond delay="0"/>
                                  </p:stCondLst>
                                  <p:childTnLst>
                                    <p:set>
                                      <p:cBhvr>
                                        <p:cTn id="53" dur="1000">
                                          <p:stCondLst>
                                            <p:cond delay="0"/>
                                          </p:stCondLst>
                                        </p:cTn>
                                        <p:tgtEl>
                                          <p:spTgt spid="15"/>
                                        </p:tgtEl>
                                        <p:attrNameLst>
                                          <p:attrName>style.visibility</p:attrName>
                                        </p:attrNameLst>
                                      </p:cBhvr>
                                      <p:to>
                                        <p:strVal val="visible"/>
                                      </p:to>
                                    </p:set>
                                  </p:childTnLst>
                                </p:cTn>
                              </p:par>
                            </p:childTnLst>
                          </p:cTn>
                        </p:par>
                        <p:par>
                          <p:cTn id="54" fill="hold">
                            <p:stCondLst>
                              <p:cond delay="9000"/>
                            </p:stCondLst>
                            <p:childTnLst>
                              <p:par>
                                <p:cTn id="55" presetID="11" presetClass="entr" presetSubtype="0" fill="hold" grpId="0" nodeType="afterEffect">
                                  <p:stCondLst>
                                    <p:cond delay="0"/>
                                  </p:stCondLst>
                                  <p:childTnLst>
                                    <p:set>
                                      <p:cBhvr>
                                        <p:cTn id="56" dur="1000">
                                          <p:stCondLst>
                                            <p:cond delay="0"/>
                                          </p:stCondLst>
                                        </p:cTn>
                                        <p:tgtEl>
                                          <p:spTgt spid="16"/>
                                        </p:tgtEl>
                                        <p:attrNameLst>
                                          <p:attrName>style.visibility</p:attrName>
                                        </p:attrNameLst>
                                      </p:cBhvr>
                                      <p:to>
                                        <p:strVal val="visible"/>
                                      </p:to>
                                    </p:set>
                                  </p:childTnLst>
                                </p:cTn>
                              </p:par>
                            </p:childTnLst>
                          </p:cTn>
                        </p:par>
                        <p:par>
                          <p:cTn id="57" fill="hold">
                            <p:stCondLst>
                              <p:cond delay="10000"/>
                            </p:stCondLst>
                            <p:childTnLst>
                              <p:par>
                                <p:cTn id="58" presetID="11" presetClass="entr" presetSubtype="0" fill="hold" grpId="0" nodeType="afterEffect">
                                  <p:stCondLst>
                                    <p:cond delay="0"/>
                                  </p:stCondLst>
                                  <p:childTnLst>
                                    <p:set>
                                      <p:cBhvr>
                                        <p:cTn id="59" dur="1000">
                                          <p:stCondLst>
                                            <p:cond delay="0"/>
                                          </p:stCondLst>
                                        </p:cTn>
                                        <p:tgtEl>
                                          <p:spTgt spid="17"/>
                                        </p:tgtEl>
                                        <p:attrNameLst>
                                          <p:attrName>style.visibility</p:attrName>
                                        </p:attrNameLst>
                                      </p:cBhvr>
                                      <p:to>
                                        <p:strVal val="visible"/>
                                      </p:to>
                                    </p:set>
                                  </p:childTnLst>
                                </p:cTn>
                              </p:par>
                            </p:childTnLst>
                          </p:cTn>
                        </p:par>
                        <p:par>
                          <p:cTn id="60" fill="hold">
                            <p:stCondLst>
                              <p:cond delay="11000"/>
                            </p:stCondLst>
                            <p:childTnLst>
                              <p:par>
                                <p:cTn id="61" presetID="11" presetClass="entr" presetSubtype="0" fill="hold" grpId="0" nodeType="afterEffect">
                                  <p:stCondLst>
                                    <p:cond delay="0"/>
                                  </p:stCondLst>
                                  <p:childTnLst>
                                    <p:set>
                                      <p:cBhvr>
                                        <p:cTn id="62" dur="1000">
                                          <p:stCondLst>
                                            <p:cond delay="0"/>
                                          </p:stCondLst>
                                        </p:cTn>
                                        <p:tgtEl>
                                          <p:spTgt spid="18"/>
                                        </p:tgtEl>
                                        <p:attrNameLst>
                                          <p:attrName>style.visibility</p:attrName>
                                        </p:attrNameLst>
                                      </p:cBhvr>
                                      <p:to>
                                        <p:strVal val="visible"/>
                                      </p:to>
                                    </p:set>
                                  </p:childTnLst>
                                </p:cTn>
                              </p:par>
                            </p:childTnLst>
                          </p:cTn>
                        </p:par>
                        <p:par>
                          <p:cTn id="63" fill="hold">
                            <p:stCondLst>
                              <p:cond delay="12000"/>
                            </p:stCondLst>
                            <p:childTnLst>
                              <p:par>
                                <p:cTn id="64" presetID="11" presetClass="entr" presetSubtype="0" fill="hold" grpId="0" nodeType="afterEffect">
                                  <p:stCondLst>
                                    <p:cond delay="0"/>
                                  </p:stCondLst>
                                  <p:childTnLst>
                                    <p:set>
                                      <p:cBhvr>
                                        <p:cTn id="65" dur="1000">
                                          <p:stCondLst>
                                            <p:cond delay="0"/>
                                          </p:stCondLst>
                                        </p:cTn>
                                        <p:tgtEl>
                                          <p:spTgt spid="19"/>
                                        </p:tgtEl>
                                        <p:attrNameLst>
                                          <p:attrName>style.visibility</p:attrName>
                                        </p:attrNameLst>
                                      </p:cBhvr>
                                      <p:to>
                                        <p:strVal val="visible"/>
                                      </p:to>
                                    </p:set>
                                  </p:childTnLst>
                                </p:cTn>
                              </p:par>
                            </p:childTnLst>
                          </p:cTn>
                        </p:par>
                        <p:par>
                          <p:cTn id="66" fill="hold">
                            <p:stCondLst>
                              <p:cond delay="13000"/>
                            </p:stCondLst>
                            <p:childTnLst>
                              <p:par>
                                <p:cTn id="67" presetID="11" presetClass="entr" presetSubtype="0" fill="hold" grpId="0" nodeType="afterEffect">
                                  <p:stCondLst>
                                    <p:cond delay="0"/>
                                  </p:stCondLst>
                                  <p:childTnLst>
                                    <p:set>
                                      <p:cBhvr>
                                        <p:cTn id="68" dur="1000">
                                          <p:stCondLst>
                                            <p:cond delay="0"/>
                                          </p:stCondLst>
                                        </p:cTn>
                                        <p:tgtEl>
                                          <p:spTgt spid="20"/>
                                        </p:tgtEl>
                                        <p:attrNameLst>
                                          <p:attrName>style.visibility</p:attrName>
                                        </p:attrNameLst>
                                      </p:cBhvr>
                                      <p:to>
                                        <p:strVal val="visible"/>
                                      </p:to>
                                    </p:set>
                                  </p:childTnLst>
                                </p:cTn>
                              </p:par>
                            </p:childTnLst>
                          </p:cTn>
                        </p:par>
                        <p:par>
                          <p:cTn id="69" fill="hold">
                            <p:stCondLst>
                              <p:cond delay="14000"/>
                            </p:stCondLst>
                            <p:childTnLst>
                              <p:par>
                                <p:cTn id="70" presetID="11" presetClass="entr" presetSubtype="0" fill="hold" grpId="0" nodeType="afterEffect">
                                  <p:stCondLst>
                                    <p:cond delay="0"/>
                                  </p:stCondLst>
                                  <p:childTnLst>
                                    <p:set>
                                      <p:cBhvr>
                                        <p:cTn id="71" dur="1000">
                                          <p:stCondLst>
                                            <p:cond delay="0"/>
                                          </p:stCondLst>
                                        </p:cTn>
                                        <p:tgtEl>
                                          <p:spTgt spid="21"/>
                                        </p:tgtEl>
                                        <p:attrNameLst>
                                          <p:attrName>style.visibility</p:attrName>
                                        </p:attrNameLst>
                                      </p:cBhvr>
                                      <p:to>
                                        <p:strVal val="visible"/>
                                      </p:to>
                                    </p:set>
                                  </p:childTnLst>
                                </p:cTn>
                              </p:par>
                            </p:childTnLst>
                          </p:cTn>
                        </p:par>
                        <p:par>
                          <p:cTn id="72" fill="hold">
                            <p:stCondLst>
                              <p:cond delay="15000"/>
                            </p:stCondLst>
                            <p:childTnLst>
                              <p:par>
                                <p:cTn id="73" presetID="11" presetClass="entr" presetSubtype="0" fill="hold" grpId="0" nodeType="afterEffect">
                                  <p:stCondLst>
                                    <p:cond delay="0"/>
                                  </p:stCondLst>
                                  <p:childTnLst>
                                    <p:set>
                                      <p:cBhvr>
                                        <p:cTn id="74" dur="1000">
                                          <p:stCondLst>
                                            <p:cond delay="0"/>
                                          </p:stCondLst>
                                        </p:cTn>
                                        <p:tgtEl>
                                          <p:spTgt spid="22"/>
                                        </p:tgtEl>
                                        <p:attrNameLst>
                                          <p:attrName>style.visibility</p:attrName>
                                        </p:attrNameLst>
                                      </p:cBhvr>
                                      <p:to>
                                        <p:strVal val="visible"/>
                                      </p:to>
                                    </p:set>
                                  </p:childTnLst>
                                </p:cTn>
                              </p:par>
                            </p:childTnLst>
                          </p:cTn>
                        </p:par>
                        <p:par>
                          <p:cTn id="75" fill="hold">
                            <p:stCondLst>
                              <p:cond delay="16000"/>
                            </p:stCondLst>
                            <p:childTnLst>
                              <p:par>
                                <p:cTn id="76" presetID="11" presetClass="entr" presetSubtype="0" fill="hold" grpId="0" nodeType="afterEffect">
                                  <p:stCondLst>
                                    <p:cond delay="0"/>
                                  </p:stCondLst>
                                  <p:childTnLst>
                                    <p:set>
                                      <p:cBhvr>
                                        <p:cTn id="77" dur="1000">
                                          <p:stCondLst>
                                            <p:cond delay="0"/>
                                          </p:stCondLst>
                                        </p:cTn>
                                        <p:tgtEl>
                                          <p:spTgt spid="23"/>
                                        </p:tgtEl>
                                        <p:attrNameLst>
                                          <p:attrName>style.visibility</p:attrName>
                                        </p:attrNameLst>
                                      </p:cBhvr>
                                      <p:to>
                                        <p:strVal val="visible"/>
                                      </p:to>
                                    </p:set>
                                  </p:childTnLst>
                                </p:cTn>
                              </p:par>
                            </p:childTnLst>
                          </p:cTn>
                        </p:par>
                        <p:par>
                          <p:cTn id="78" fill="hold">
                            <p:stCondLst>
                              <p:cond delay="17000"/>
                            </p:stCondLst>
                            <p:childTnLst>
                              <p:par>
                                <p:cTn id="79" presetID="11" presetClass="entr" presetSubtype="0" fill="hold" grpId="0" nodeType="afterEffect">
                                  <p:stCondLst>
                                    <p:cond delay="0"/>
                                  </p:stCondLst>
                                  <p:childTnLst>
                                    <p:set>
                                      <p:cBhvr>
                                        <p:cTn id="80" dur="1000">
                                          <p:stCondLst>
                                            <p:cond delay="0"/>
                                          </p:stCondLst>
                                        </p:cTn>
                                        <p:tgtEl>
                                          <p:spTgt spid="24"/>
                                        </p:tgtEl>
                                        <p:attrNameLst>
                                          <p:attrName>style.visibility</p:attrName>
                                        </p:attrNameLst>
                                      </p:cBhvr>
                                      <p:to>
                                        <p:strVal val="visible"/>
                                      </p:to>
                                    </p:set>
                                  </p:childTnLst>
                                </p:cTn>
                              </p:par>
                            </p:childTnLst>
                          </p:cTn>
                        </p:par>
                        <p:par>
                          <p:cTn id="81" fill="hold">
                            <p:stCondLst>
                              <p:cond delay="18000"/>
                            </p:stCondLst>
                            <p:childTnLst>
                              <p:par>
                                <p:cTn id="82" presetID="11" presetClass="entr" presetSubtype="0" fill="hold" grpId="0" nodeType="afterEffect">
                                  <p:stCondLst>
                                    <p:cond delay="0"/>
                                  </p:stCondLst>
                                  <p:childTnLst>
                                    <p:set>
                                      <p:cBhvr>
                                        <p:cTn id="83" dur="1000">
                                          <p:stCondLst>
                                            <p:cond delay="0"/>
                                          </p:stCondLst>
                                        </p:cTn>
                                        <p:tgtEl>
                                          <p:spTgt spid="25"/>
                                        </p:tgtEl>
                                        <p:attrNameLst>
                                          <p:attrName>style.visibility</p:attrName>
                                        </p:attrNameLst>
                                      </p:cBhvr>
                                      <p:to>
                                        <p:strVal val="visible"/>
                                      </p:to>
                                    </p:set>
                                  </p:childTnLst>
                                </p:cTn>
                              </p:par>
                            </p:childTnLst>
                          </p:cTn>
                        </p:par>
                        <p:par>
                          <p:cTn id="84" fill="hold">
                            <p:stCondLst>
                              <p:cond delay="19000"/>
                            </p:stCondLst>
                            <p:childTnLst>
                              <p:par>
                                <p:cTn id="85" presetID="11" presetClass="entr" presetSubtype="0" fill="hold" grpId="0" nodeType="afterEffect">
                                  <p:stCondLst>
                                    <p:cond delay="0"/>
                                  </p:stCondLst>
                                  <p:childTnLst>
                                    <p:set>
                                      <p:cBhvr>
                                        <p:cTn id="86" dur="1000">
                                          <p:stCondLst>
                                            <p:cond delay="0"/>
                                          </p:stCondLst>
                                        </p:cTn>
                                        <p:tgtEl>
                                          <p:spTgt spid="26"/>
                                        </p:tgtEl>
                                        <p:attrNameLst>
                                          <p:attrName>style.visibility</p:attrName>
                                        </p:attrNameLst>
                                      </p:cBhvr>
                                      <p:to>
                                        <p:strVal val="visible"/>
                                      </p:to>
                                    </p:set>
                                  </p:childTnLst>
                                </p:cTn>
                              </p:par>
                            </p:childTnLst>
                          </p:cTn>
                        </p:par>
                        <p:par>
                          <p:cTn id="87" fill="hold">
                            <p:stCondLst>
                              <p:cond delay="20000"/>
                            </p:stCondLst>
                            <p:childTnLst>
                              <p:par>
                                <p:cTn id="88" presetID="11" presetClass="entr" presetSubtype="0" fill="hold" grpId="0" nodeType="afterEffect">
                                  <p:stCondLst>
                                    <p:cond delay="0"/>
                                  </p:stCondLst>
                                  <p:childTnLst>
                                    <p:set>
                                      <p:cBhvr>
                                        <p:cTn id="89" dur="1000">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88"/>
                                            </p:cond>
                                          </p:stCondLst>
                                          <p:endCondLst>
                                            <p:cond evt="onStopAudio" delay="0">
                                              <p:tgtEl>
                                                <p:sldTgt/>
                                              </p:tgtEl>
                                            </p:cond>
                                          </p:endCondLst>
                                        </p:cTn>
                                        <p:tgtEl>
                                          <p:sndTgt r:embed="rId2" name="chimes.wav"/>
                                        </p:tgtEl>
                                      </p:cMediaNode>
                                    </p:audio>
                                  </p:subTnLst>
                                </p:cTn>
                              </p:par>
                              <p:par>
                                <p:cTn id="90" presetID="42" presetClass="entr" presetSubtype="0" fill="hold" grpId="0" nodeType="withEffect">
                                  <p:stCondLst>
                                    <p:cond delay="500"/>
                                  </p:stCondLst>
                                  <p:childTnLst>
                                    <p:set>
                                      <p:cBhvr>
                                        <p:cTn id="91" dur="1" fill="hold">
                                          <p:stCondLst>
                                            <p:cond delay="0"/>
                                          </p:stCondLst>
                                        </p:cTn>
                                        <p:tgtEl>
                                          <p:spTgt spid="31"/>
                                        </p:tgtEl>
                                        <p:attrNameLst>
                                          <p:attrName>style.visibility</p:attrName>
                                        </p:attrNameLst>
                                      </p:cBhvr>
                                      <p:to>
                                        <p:strVal val="visible"/>
                                      </p:to>
                                    </p:set>
                                    <p:animEffect transition="in" filter="fade">
                                      <p:cBhvr>
                                        <p:cTn id="92" dur="500"/>
                                        <p:tgtEl>
                                          <p:spTgt spid="31"/>
                                        </p:tgtEl>
                                      </p:cBhvr>
                                    </p:animEffect>
                                    <p:anim calcmode="lin" valueType="num">
                                      <p:cBhvr>
                                        <p:cTn id="93" dur="500" fill="hold"/>
                                        <p:tgtEl>
                                          <p:spTgt spid="31"/>
                                        </p:tgtEl>
                                        <p:attrNameLst>
                                          <p:attrName>ppt_x</p:attrName>
                                        </p:attrNameLst>
                                      </p:cBhvr>
                                      <p:tavLst>
                                        <p:tav tm="0">
                                          <p:val>
                                            <p:strVal val="#ppt_x"/>
                                          </p:val>
                                        </p:tav>
                                        <p:tav tm="100000">
                                          <p:val>
                                            <p:strVal val="#ppt_x"/>
                                          </p:val>
                                        </p:tav>
                                      </p:tavLst>
                                    </p:anim>
                                    <p:anim calcmode="lin" valueType="num">
                                      <p:cBhvr>
                                        <p:cTn id="94" dur="500" fill="hold"/>
                                        <p:tgtEl>
                                          <p:spTgt spid="31"/>
                                        </p:tgtEl>
                                        <p:attrNameLst>
                                          <p:attrName>ppt_y</p:attrName>
                                        </p:attrNameLst>
                                      </p:cBhvr>
                                      <p:tavLst>
                                        <p:tav tm="0">
                                          <p:val>
                                            <p:strVal val="#ppt_y+.1"/>
                                          </p:val>
                                        </p:tav>
                                        <p:tav tm="100000">
                                          <p:val>
                                            <p:strVal val="#ppt_y"/>
                                          </p:val>
                                        </p:tav>
                                      </p:tavLst>
                                    </p:anim>
                                  </p:childTnLst>
                                </p:cTn>
                              </p:par>
                              <p:par>
                                <p:cTn id="95" presetID="42" presetClass="entr" presetSubtype="0" fill="hold" grpId="0" nodeType="withEffect">
                                  <p:stCondLst>
                                    <p:cond delay="1000"/>
                                  </p:stCondLst>
                                  <p:childTnLst>
                                    <p:set>
                                      <p:cBhvr>
                                        <p:cTn id="96" dur="1" fill="hold">
                                          <p:stCondLst>
                                            <p:cond delay="0"/>
                                          </p:stCondLst>
                                        </p:cTn>
                                        <p:tgtEl>
                                          <p:spTgt spid="32"/>
                                        </p:tgtEl>
                                        <p:attrNameLst>
                                          <p:attrName>style.visibility</p:attrName>
                                        </p:attrNameLst>
                                      </p:cBhvr>
                                      <p:to>
                                        <p:strVal val="visible"/>
                                      </p:to>
                                    </p:set>
                                    <p:animEffect transition="in" filter="fade">
                                      <p:cBhvr>
                                        <p:cTn id="97" dur="500"/>
                                        <p:tgtEl>
                                          <p:spTgt spid="32"/>
                                        </p:tgtEl>
                                      </p:cBhvr>
                                    </p:animEffect>
                                    <p:anim calcmode="lin" valueType="num">
                                      <p:cBhvr>
                                        <p:cTn id="98" dur="500" fill="hold"/>
                                        <p:tgtEl>
                                          <p:spTgt spid="32"/>
                                        </p:tgtEl>
                                        <p:attrNameLst>
                                          <p:attrName>ppt_x</p:attrName>
                                        </p:attrNameLst>
                                      </p:cBhvr>
                                      <p:tavLst>
                                        <p:tav tm="0">
                                          <p:val>
                                            <p:strVal val="#ppt_x"/>
                                          </p:val>
                                        </p:tav>
                                        <p:tav tm="100000">
                                          <p:val>
                                            <p:strVal val="#ppt_x"/>
                                          </p:val>
                                        </p:tav>
                                      </p:tavLst>
                                    </p:anim>
                                    <p:anim calcmode="lin" valueType="num">
                                      <p:cBhvr>
                                        <p:cTn id="99" dur="500" fill="hold"/>
                                        <p:tgtEl>
                                          <p:spTgt spid="32"/>
                                        </p:tgtEl>
                                        <p:attrNameLst>
                                          <p:attrName>ppt_y</p:attrName>
                                        </p:attrNameLst>
                                      </p:cBhvr>
                                      <p:tavLst>
                                        <p:tav tm="0">
                                          <p:val>
                                            <p:strVal val="#ppt_y+.1"/>
                                          </p:val>
                                        </p:tav>
                                        <p:tav tm="100000">
                                          <p:val>
                                            <p:strVal val="#ppt_y"/>
                                          </p:val>
                                        </p:tav>
                                      </p:tavLst>
                                    </p:anim>
                                  </p:childTnLst>
                                </p:cTn>
                              </p:par>
                              <p:par>
                                <p:cTn id="100" presetID="42" presetClass="entr" presetSubtype="0" fill="hold" grpId="0" nodeType="withEffect">
                                  <p:stCondLst>
                                    <p:cond delay="1500"/>
                                  </p:stCondLst>
                                  <p:childTnLst>
                                    <p:set>
                                      <p:cBhvr>
                                        <p:cTn id="101" dur="1" fill="hold">
                                          <p:stCondLst>
                                            <p:cond delay="0"/>
                                          </p:stCondLst>
                                        </p:cTn>
                                        <p:tgtEl>
                                          <p:spTgt spid="33"/>
                                        </p:tgtEl>
                                        <p:attrNameLst>
                                          <p:attrName>style.visibility</p:attrName>
                                        </p:attrNameLst>
                                      </p:cBhvr>
                                      <p:to>
                                        <p:strVal val="visible"/>
                                      </p:to>
                                    </p:set>
                                    <p:animEffect transition="in" filter="fade">
                                      <p:cBhvr>
                                        <p:cTn id="102" dur="500"/>
                                        <p:tgtEl>
                                          <p:spTgt spid="33"/>
                                        </p:tgtEl>
                                      </p:cBhvr>
                                    </p:animEffect>
                                    <p:anim calcmode="lin" valueType="num">
                                      <p:cBhvr>
                                        <p:cTn id="103" dur="500" fill="hold"/>
                                        <p:tgtEl>
                                          <p:spTgt spid="33"/>
                                        </p:tgtEl>
                                        <p:attrNameLst>
                                          <p:attrName>ppt_x</p:attrName>
                                        </p:attrNameLst>
                                      </p:cBhvr>
                                      <p:tavLst>
                                        <p:tav tm="0">
                                          <p:val>
                                            <p:strVal val="#ppt_x"/>
                                          </p:val>
                                        </p:tav>
                                        <p:tav tm="100000">
                                          <p:val>
                                            <p:strVal val="#ppt_x"/>
                                          </p:val>
                                        </p:tav>
                                      </p:tavLst>
                                    </p:anim>
                                    <p:anim calcmode="lin" valueType="num">
                                      <p:cBhvr>
                                        <p:cTn id="104" dur="500" fill="hold"/>
                                        <p:tgtEl>
                                          <p:spTgt spid="33"/>
                                        </p:tgtEl>
                                        <p:attrNameLst>
                                          <p:attrName>ppt_y</p:attrName>
                                        </p:attrNameLst>
                                      </p:cBhvr>
                                      <p:tavLst>
                                        <p:tav tm="0">
                                          <p:val>
                                            <p:strVal val="#ppt_y+.1"/>
                                          </p:val>
                                        </p:tav>
                                        <p:tav tm="100000">
                                          <p:val>
                                            <p:strVal val="#ppt_y"/>
                                          </p:val>
                                        </p:tav>
                                      </p:tavLst>
                                    </p:anim>
                                  </p:childTnLst>
                                </p:cTn>
                              </p:par>
                              <p:par>
                                <p:cTn id="105" presetID="42" presetClass="entr" presetSubtype="0" fill="hold" grpId="0" nodeType="withEffect">
                                  <p:stCondLst>
                                    <p:cond delay="2000"/>
                                  </p:stCondLst>
                                  <p:childTnLst>
                                    <p:set>
                                      <p:cBhvr>
                                        <p:cTn id="106" dur="1" fill="hold">
                                          <p:stCondLst>
                                            <p:cond delay="0"/>
                                          </p:stCondLst>
                                        </p:cTn>
                                        <p:tgtEl>
                                          <p:spTgt spid="34"/>
                                        </p:tgtEl>
                                        <p:attrNameLst>
                                          <p:attrName>style.visibility</p:attrName>
                                        </p:attrNameLst>
                                      </p:cBhvr>
                                      <p:to>
                                        <p:strVal val="visible"/>
                                      </p:to>
                                    </p:set>
                                    <p:animEffect transition="in" filter="fade">
                                      <p:cBhvr>
                                        <p:cTn id="107" dur="500"/>
                                        <p:tgtEl>
                                          <p:spTgt spid="34"/>
                                        </p:tgtEl>
                                      </p:cBhvr>
                                    </p:animEffect>
                                    <p:anim calcmode="lin" valueType="num">
                                      <p:cBhvr>
                                        <p:cTn id="108" dur="500" fill="hold"/>
                                        <p:tgtEl>
                                          <p:spTgt spid="34"/>
                                        </p:tgtEl>
                                        <p:attrNameLst>
                                          <p:attrName>ppt_x</p:attrName>
                                        </p:attrNameLst>
                                      </p:cBhvr>
                                      <p:tavLst>
                                        <p:tav tm="0">
                                          <p:val>
                                            <p:strVal val="#ppt_x"/>
                                          </p:val>
                                        </p:tav>
                                        <p:tav tm="100000">
                                          <p:val>
                                            <p:strVal val="#ppt_x"/>
                                          </p:val>
                                        </p:tav>
                                      </p:tavLst>
                                    </p:anim>
                                    <p:anim calcmode="lin" valueType="num">
                                      <p:cBhvr>
                                        <p:cTn id="109" dur="5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0" restart="whenNotActive" fill="hold" evtFilter="cancelBubble" nodeType="interactiveSeq">
                <p:stCondLst>
                  <p:cond evt="onClick" delay="0">
                    <p:tgtEl>
                      <p:spTgt spid="31"/>
                    </p:tgtEl>
                  </p:cond>
                </p:stCondLst>
                <p:endSync evt="end" delay="0">
                  <p:rtn val="all"/>
                </p:endSync>
                <p:childTnLst>
                  <p:par>
                    <p:cTn id="111" fill="hold">
                      <p:stCondLst>
                        <p:cond delay="0"/>
                      </p:stCondLst>
                      <p:childTnLst>
                        <p:par>
                          <p:cTn id="112" fill="hold">
                            <p:stCondLst>
                              <p:cond delay="0"/>
                            </p:stCondLst>
                            <p:childTnLst>
                              <p:par>
                                <p:cTn id="113" presetID="1" presetClass="emph" presetSubtype="2" fill="hold" nodeType="clickEffect">
                                  <p:stCondLst>
                                    <p:cond delay="0"/>
                                  </p:stCondLst>
                                  <p:childTnLst>
                                    <p:animClr clrSpc="rgb" dir="cw">
                                      <p:cBhvr>
                                        <p:cTn id="114" dur="250" fill="hold"/>
                                        <p:tgtEl>
                                          <p:spTgt spid="31"/>
                                        </p:tgtEl>
                                        <p:attrNameLst>
                                          <p:attrName>fillcolor</p:attrName>
                                        </p:attrNameLst>
                                      </p:cBhvr>
                                      <p:to>
                                        <a:srgbClr val="FFF2CC"/>
                                      </p:to>
                                    </p:animClr>
                                    <p:set>
                                      <p:cBhvr>
                                        <p:cTn id="115" dur="250" fill="hold"/>
                                        <p:tgtEl>
                                          <p:spTgt spid="31"/>
                                        </p:tgtEl>
                                        <p:attrNameLst>
                                          <p:attrName>fill.type</p:attrName>
                                        </p:attrNameLst>
                                      </p:cBhvr>
                                      <p:to>
                                        <p:strVal val="solid"/>
                                      </p:to>
                                    </p:set>
                                    <p:set>
                                      <p:cBhvr>
                                        <p:cTn id="116" dur="250" fill="hold"/>
                                        <p:tgtEl>
                                          <p:spTgt spid="31"/>
                                        </p:tgtEl>
                                        <p:attrNameLst>
                                          <p:attrName>fill.on</p:attrName>
                                        </p:attrNameLst>
                                      </p:cBhvr>
                                      <p:to>
                                        <p:strVal val="true"/>
                                      </p:to>
                                    </p:set>
                                  </p:childTnLst>
                                  <p:subTnLst>
                                    <p:audio>
                                      <p:cMediaNode>
                                        <p:cTn display="0" masterRel="sameClick">
                                          <p:stCondLst>
                                            <p:cond evt="begin" delay="0">
                                              <p:tn val="113"/>
                                            </p:cond>
                                          </p:stCondLst>
                                          <p:endCondLst>
                                            <p:cond evt="onStopAudio" delay="0">
                                              <p:tgtEl>
                                                <p:sldTgt/>
                                              </p:tgtEl>
                                            </p:cond>
                                          </p:endCondLst>
                                        </p:cTn>
                                        <p:tgtEl>
                                          <p:sndTgt r:embed="rId3" name="click.wav"/>
                                        </p:tgtEl>
                                      </p:cMediaNode>
                                    </p:audio>
                                  </p:subTnLst>
                                </p:cTn>
                              </p:par>
                              <p:par>
                                <p:cTn id="117" presetID="23" presetClass="entr" presetSubtype="32" fill="hold" nodeType="withEffect">
                                  <p:stCondLst>
                                    <p:cond delay="1000"/>
                                  </p:stCondLst>
                                  <p:childTnLst>
                                    <p:set>
                                      <p:cBhvr>
                                        <p:cTn id="118" dur="1" fill="hold">
                                          <p:stCondLst>
                                            <p:cond delay="0"/>
                                          </p:stCondLst>
                                        </p:cTn>
                                        <p:tgtEl>
                                          <p:spTgt spid="35"/>
                                        </p:tgtEl>
                                        <p:attrNameLst>
                                          <p:attrName>style.visibility</p:attrName>
                                        </p:attrNameLst>
                                      </p:cBhvr>
                                      <p:to>
                                        <p:strVal val="visible"/>
                                      </p:to>
                                    </p:set>
                                    <p:anim calcmode="lin" valueType="num">
                                      <p:cBhvr>
                                        <p:cTn id="119" dur="250" fill="hold"/>
                                        <p:tgtEl>
                                          <p:spTgt spid="35"/>
                                        </p:tgtEl>
                                        <p:attrNameLst>
                                          <p:attrName>ppt_w</p:attrName>
                                        </p:attrNameLst>
                                      </p:cBhvr>
                                      <p:tavLst>
                                        <p:tav tm="0">
                                          <p:val>
                                            <p:strVal val="4*#ppt_w"/>
                                          </p:val>
                                        </p:tav>
                                        <p:tav tm="100000">
                                          <p:val>
                                            <p:strVal val="#ppt_w"/>
                                          </p:val>
                                        </p:tav>
                                      </p:tavLst>
                                    </p:anim>
                                    <p:anim calcmode="lin" valueType="num">
                                      <p:cBhvr>
                                        <p:cTn id="120" dur="250" fill="hold"/>
                                        <p:tgtEl>
                                          <p:spTgt spid="3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17"/>
                                            </p:cond>
                                          </p:stCondLst>
                                          <p:endCondLst>
                                            <p:cond evt="onStopAudio" delay="0">
                                              <p:tgtEl>
                                                <p:sldTgt/>
                                              </p:tgtEl>
                                            </p:cond>
                                          </p:endCondLst>
                                        </p:cTn>
                                        <p:tgtEl>
                                          <p:sndTgt r:embed="rId4" name="Wrong Buzzer.wav"/>
                                        </p:tgtEl>
                                      </p:cMediaNode>
                                    </p:audio>
                                  </p:subTnLst>
                                </p:cTn>
                              </p:par>
                              <p:par>
                                <p:cTn id="121" presetID="1" presetClass="emph" presetSubtype="2" fill="hold" nodeType="withEffect">
                                  <p:stCondLst>
                                    <p:cond delay="1000"/>
                                  </p:stCondLst>
                                  <p:childTnLst>
                                    <p:animClr clrSpc="rgb" dir="cw">
                                      <p:cBhvr>
                                        <p:cTn id="122" dur="250" fill="hold"/>
                                        <p:tgtEl>
                                          <p:spTgt spid="31"/>
                                        </p:tgtEl>
                                        <p:attrNameLst>
                                          <p:attrName>fillcolor</p:attrName>
                                        </p:attrNameLst>
                                      </p:cBhvr>
                                      <p:to>
                                        <a:srgbClr val="FFFF00"/>
                                      </p:to>
                                    </p:animClr>
                                    <p:set>
                                      <p:cBhvr>
                                        <p:cTn id="123" dur="250" fill="hold"/>
                                        <p:tgtEl>
                                          <p:spTgt spid="31"/>
                                        </p:tgtEl>
                                        <p:attrNameLst>
                                          <p:attrName>fill.type</p:attrName>
                                        </p:attrNameLst>
                                      </p:cBhvr>
                                      <p:to>
                                        <p:strVal val="solid"/>
                                      </p:to>
                                    </p:set>
                                    <p:set>
                                      <p:cBhvr>
                                        <p:cTn id="124" dur="250" fill="hold"/>
                                        <p:tgtEl>
                                          <p:spTgt spid="31"/>
                                        </p:tgtEl>
                                        <p:attrNameLst>
                                          <p:attrName>fill.on</p:attrName>
                                        </p:attrNameLst>
                                      </p:cBhvr>
                                      <p:to>
                                        <p:strVal val="true"/>
                                      </p:to>
                                    </p:set>
                                  </p:childTnLst>
                                </p:cTn>
                              </p:par>
                            </p:childTnLst>
                          </p:cTn>
                        </p:par>
                      </p:childTnLst>
                    </p:cTn>
                  </p:par>
                </p:childTnLst>
              </p:cTn>
              <p:nextCondLst>
                <p:cond evt="onClick" delay="0">
                  <p:tgtEl>
                    <p:spTgt spid="31"/>
                  </p:tgtEl>
                </p:cond>
              </p:nextCondLst>
            </p:seq>
            <p:seq concurrent="1" nextAc="seek">
              <p:cTn id="125" restart="whenNotActive" fill="hold" evtFilter="cancelBubble" nodeType="interactiveSeq">
                <p:stCondLst>
                  <p:cond evt="onClick" delay="0">
                    <p:tgtEl>
                      <p:spTgt spid="32"/>
                    </p:tgtEl>
                  </p:cond>
                </p:stCondLst>
                <p:endSync evt="end" delay="0">
                  <p:rtn val="all"/>
                </p:endSync>
                <p:childTnLst>
                  <p:par>
                    <p:cTn id="126" fill="hold">
                      <p:stCondLst>
                        <p:cond delay="0"/>
                      </p:stCondLst>
                      <p:childTnLst>
                        <p:par>
                          <p:cTn id="127" fill="hold">
                            <p:stCondLst>
                              <p:cond delay="0"/>
                            </p:stCondLst>
                            <p:childTnLst>
                              <p:par>
                                <p:cTn id="128" presetID="1" presetClass="emph" presetSubtype="2" fill="hold" nodeType="clickEffect">
                                  <p:stCondLst>
                                    <p:cond delay="0"/>
                                  </p:stCondLst>
                                  <p:childTnLst>
                                    <p:animClr clrSpc="rgb" dir="cw">
                                      <p:cBhvr>
                                        <p:cTn id="129" dur="250" fill="hold"/>
                                        <p:tgtEl>
                                          <p:spTgt spid="32"/>
                                        </p:tgtEl>
                                        <p:attrNameLst>
                                          <p:attrName>fillcolor</p:attrName>
                                        </p:attrNameLst>
                                      </p:cBhvr>
                                      <p:to>
                                        <a:srgbClr val="FFF2CC"/>
                                      </p:to>
                                    </p:animClr>
                                    <p:set>
                                      <p:cBhvr>
                                        <p:cTn id="130" dur="250" fill="hold"/>
                                        <p:tgtEl>
                                          <p:spTgt spid="32"/>
                                        </p:tgtEl>
                                        <p:attrNameLst>
                                          <p:attrName>fill.type</p:attrName>
                                        </p:attrNameLst>
                                      </p:cBhvr>
                                      <p:to>
                                        <p:strVal val="solid"/>
                                      </p:to>
                                    </p:set>
                                    <p:set>
                                      <p:cBhvr>
                                        <p:cTn id="131" dur="250" fill="hold"/>
                                        <p:tgtEl>
                                          <p:spTgt spid="32"/>
                                        </p:tgtEl>
                                        <p:attrNameLst>
                                          <p:attrName>fill.on</p:attrName>
                                        </p:attrNameLst>
                                      </p:cBhvr>
                                      <p:to>
                                        <p:strVal val="true"/>
                                      </p:to>
                                    </p:set>
                                  </p:childTnLst>
                                  <p:subTnLst>
                                    <p:audio>
                                      <p:cMediaNode>
                                        <p:cTn display="0" masterRel="sameClick">
                                          <p:stCondLst>
                                            <p:cond evt="begin" delay="0">
                                              <p:tn val="128"/>
                                            </p:cond>
                                          </p:stCondLst>
                                          <p:endCondLst>
                                            <p:cond evt="onStopAudio" delay="0">
                                              <p:tgtEl>
                                                <p:sldTgt/>
                                              </p:tgtEl>
                                            </p:cond>
                                          </p:endCondLst>
                                        </p:cTn>
                                        <p:tgtEl>
                                          <p:sndTgt r:embed="rId3" name="click.wav"/>
                                        </p:tgtEl>
                                      </p:cMediaNode>
                                    </p:audio>
                                  </p:subTnLst>
                                </p:cTn>
                              </p:par>
                              <p:par>
                                <p:cTn id="132" presetID="23" presetClass="entr" presetSubtype="32" fill="hold" nodeType="withEffect">
                                  <p:stCondLst>
                                    <p:cond delay="1000"/>
                                  </p:stCondLst>
                                  <p:childTnLst>
                                    <p:set>
                                      <p:cBhvr>
                                        <p:cTn id="133" dur="1" fill="hold">
                                          <p:stCondLst>
                                            <p:cond delay="0"/>
                                          </p:stCondLst>
                                        </p:cTn>
                                        <p:tgtEl>
                                          <p:spTgt spid="38"/>
                                        </p:tgtEl>
                                        <p:attrNameLst>
                                          <p:attrName>style.visibility</p:attrName>
                                        </p:attrNameLst>
                                      </p:cBhvr>
                                      <p:to>
                                        <p:strVal val="visible"/>
                                      </p:to>
                                    </p:set>
                                    <p:anim calcmode="lin" valueType="num">
                                      <p:cBhvr>
                                        <p:cTn id="134" dur="250" fill="hold"/>
                                        <p:tgtEl>
                                          <p:spTgt spid="38"/>
                                        </p:tgtEl>
                                        <p:attrNameLst>
                                          <p:attrName>ppt_w</p:attrName>
                                        </p:attrNameLst>
                                      </p:cBhvr>
                                      <p:tavLst>
                                        <p:tav tm="0">
                                          <p:val>
                                            <p:strVal val="4*#ppt_w"/>
                                          </p:val>
                                        </p:tav>
                                        <p:tav tm="100000">
                                          <p:val>
                                            <p:strVal val="#ppt_w"/>
                                          </p:val>
                                        </p:tav>
                                      </p:tavLst>
                                    </p:anim>
                                    <p:anim calcmode="lin" valueType="num">
                                      <p:cBhvr>
                                        <p:cTn id="135" dur="250" fill="hold"/>
                                        <p:tgtEl>
                                          <p:spTgt spid="3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32"/>
                                            </p:cond>
                                          </p:stCondLst>
                                          <p:endCondLst>
                                            <p:cond evt="onStopAudio" delay="0">
                                              <p:tgtEl>
                                                <p:sldTgt/>
                                              </p:tgtEl>
                                            </p:cond>
                                          </p:endCondLst>
                                        </p:cTn>
                                        <p:tgtEl>
                                          <p:sndTgt r:embed="rId4" name="Wrong Buzzer.wav"/>
                                        </p:tgtEl>
                                      </p:cMediaNode>
                                    </p:audio>
                                  </p:subTnLst>
                                </p:cTn>
                              </p:par>
                              <p:par>
                                <p:cTn id="136" presetID="1" presetClass="emph" presetSubtype="2" fill="hold" nodeType="withEffect">
                                  <p:stCondLst>
                                    <p:cond delay="1000"/>
                                  </p:stCondLst>
                                  <p:childTnLst>
                                    <p:animClr clrSpc="rgb" dir="cw">
                                      <p:cBhvr>
                                        <p:cTn id="137" dur="250" fill="hold"/>
                                        <p:tgtEl>
                                          <p:spTgt spid="32"/>
                                        </p:tgtEl>
                                        <p:attrNameLst>
                                          <p:attrName>fillcolor</p:attrName>
                                        </p:attrNameLst>
                                      </p:cBhvr>
                                      <p:to>
                                        <a:srgbClr val="FFFF00"/>
                                      </p:to>
                                    </p:animClr>
                                    <p:set>
                                      <p:cBhvr>
                                        <p:cTn id="138" dur="250" fill="hold"/>
                                        <p:tgtEl>
                                          <p:spTgt spid="32"/>
                                        </p:tgtEl>
                                        <p:attrNameLst>
                                          <p:attrName>fill.type</p:attrName>
                                        </p:attrNameLst>
                                      </p:cBhvr>
                                      <p:to>
                                        <p:strVal val="solid"/>
                                      </p:to>
                                    </p:set>
                                    <p:set>
                                      <p:cBhvr>
                                        <p:cTn id="139" dur="250" fill="hold"/>
                                        <p:tgtEl>
                                          <p:spTgt spid="32"/>
                                        </p:tgtEl>
                                        <p:attrNameLst>
                                          <p:attrName>fill.on</p:attrName>
                                        </p:attrNameLst>
                                      </p:cBhvr>
                                      <p:to>
                                        <p:strVal val="true"/>
                                      </p:to>
                                    </p:set>
                                  </p:childTnLst>
                                </p:cTn>
                              </p:par>
                            </p:childTnLst>
                          </p:cTn>
                        </p:par>
                      </p:childTnLst>
                    </p:cTn>
                  </p:par>
                </p:childTnLst>
              </p:cTn>
              <p:nextCondLst>
                <p:cond evt="onClick" delay="0">
                  <p:tgtEl>
                    <p:spTgt spid="32"/>
                  </p:tgtEl>
                </p:cond>
              </p:nextCondLst>
            </p:seq>
            <p:seq concurrent="1" nextAc="seek">
              <p:cTn id="140" restart="whenNotActive" fill="hold" evtFilter="cancelBubble" nodeType="interactiveSeq">
                <p:stCondLst>
                  <p:cond evt="onClick" delay="0">
                    <p:tgtEl>
                      <p:spTgt spid="33"/>
                    </p:tgtEl>
                  </p:cond>
                </p:stCondLst>
                <p:endSync evt="end" delay="0">
                  <p:rtn val="all"/>
                </p:endSync>
                <p:childTnLst>
                  <p:par>
                    <p:cTn id="141" fill="hold">
                      <p:stCondLst>
                        <p:cond delay="0"/>
                      </p:stCondLst>
                      <p:childTnLst>
                        <p:par>
                          <p:cTn id="142" fill="hold">
                            <p:stCondLst>
                              <p:cond delay="0"/>
                            </p:stCondLst>
                            <p:childTnLst>
                              <p:par>
                                <p:cTn id="143" presetID="1" presetClass="emph" presetSubtype="2" fill="hold" nodeType="clickEffect">
                                  <p:stCondLst>
                                    <p:cond delay="0"/>
                                  </p:stCondLst>
                                  <p:childTnLst>
                                    <p:animClr clrSpc="rgb" dir="cw">
                                      <p:cBhvr>
                                        <p:cTn id="144" dur="250" fill="hold"/>
                                        <p:tgtEl>
                                          <p:spTgt spid="33"/>
                                        </p:tgtEl>
                                        <p:attrNameLst>
                                          <p:attrName>fillcolor</p:attrName>
                                        </p:attrNameLst>
                                      </p:cBhvr>
                                      <p:to>
                                        <a:srgbClr val="FFF2CC"/>
                                      </p:to>
                                    </p:animClr>
                                    <p:set>
                                      <p:cBhvr>
                                        <p:cTn id="145" dur="250" fill="hold"/>
                                        <p:tgtEl>
                                          <p:spTgt spid="33"/>
                                        </p:tgtEl>
                                        <p:attrNameLst>
                                          <p:attrName>fill.type</p:attrName>
                                        </p:attrNameLst>
                                      </p:cBhvr>
                                      <p:to>
                                        <p:strVal val="solid"/>
                                      </p:to>
                                    </p:set>
                                    <p:set>
                                      <p:cBhvr>
                                        <p:cTn id="146" dur="250" fill="hold"/>
                                        <p:tgtEl>
                                          <p:spTgt spid="33"/>
                                        </p:tgtEl>
                                        <p:attrNameLst>
                                          <p:attrName>fill.on</p:attrName>
                                        </p:attrNameLst>
                                      </p:cBhvr>
                                      <p:to>
                                        <p:strVal val="true"/>
                                      </p:to>
                                    </p:set>
                                  </p:childTnLst>
                                  <p:subTnLst>
                                    <p:audio>
                                      <p:cMediaNode>
                                        <p:cTn display="0" masterRel="sameClick">
                                          <p:stCondLst>
                                            <p:cond evt="begin" delay="0">
                                              <p:tn val="143"/>
                                            </p:cond>
                                          </p:stCondLst>
                                          <p:endCondLst>
                                            <p:cond evt="onStopAudio" delay="0">
                                              <p:tgtEl>
                                                <p:sldTgt/>
                                              </p:tgtEl>
                                            </p:cond>
                                          </p:endCondLst>
                                        </p:cTn>
                                        <p:tgtEl>
                                          <p:sndTgt r:embed="rId3" name="click.wav"/>
                                        </p:tgtEl>
                                      </p:cMediaNode>
                                    </p:audio>
                                  </p:subTnLst>
                                </p:cTn>
                              </p:par>
                              <p:par>
                                <p:cTn id="147" presetID="23" presetClass="entr" presetSubtype="32" fill="hold" nodeType="withEffect">
                                  <p:stCondLst>
                                    <p:cond delay="1000"/>
                                  </p:stCondLst>
                                  <p:childTnLst>
                                    <p:set>
                                      <p:cBhvr>
                                        <p:cTn id="148" dur="1" fill="hold">
                                          <p:stCondLst>
                                            <p:cond delay="0"/>
                                          </p:stCondLst>
                                        </p:cTn>
                                        <p:tgtEl>
                                          <p:spTgt spid="36"/>
                                        </p:tgtEl>
                                        <p:attrNameLst>
                                          <p:attrName>style.visibility</p:attrName>
                                        </p:attrNameLst>
                                      </p:cBhvr>
                                      <p:to>
                                        <p:strVal val="visible"/>
                                      </p:to>
                                    </p:set>
                                    <p:anim calcmode="lin" valueType="num">
                                      <p:cBhvr>
                                        <p:cTn id="149" dur="250" fill="hold"/>
                                        <p:tgtEl>
                                          <p:spTgt spid="36"/>
                                        </p:tgtEl>
                                        <p:attrNameLst>
                                          <p:attrName>ppt_w</p:attrName>
                                        </p:attrNameLst>
                                      </p:cBhvr>
                                      <p:tavLst>
                                        <p:tav tm="0">
                                          <p:val>
                                            <p:strVal val="4*#ppt_w"/>
                                          </p:val>
                                        </p:tav>
                                        <p:tav tm="100000">
                                          <p:val>
                                            <p:strVal val="#ppt_w"/>
                                          </p:val>
                                        </p:tav>
                                      </p:tavLst>
                                    </p:anim>
                                    <p:anim calcmode="lin" valueType="num">
                                      <p:cBhvr>
                                        <p:cTn id="150" dur="250" fill="hold"/>
                                        <p:tgtEl>
                                          <p:spTgt spid="3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47"/>
                                            </p:cond>
                                          </p:stCondLst>
                                          <p:endCondLst>
                                            <p:cond evt="onStopAudio" delay="0">
                                              <p:tgtEl>
                                                <p:sldTgt/>
                                              </p:tgtEl>
                                            </p:cond>
                                          </p:endCondLst>
                                        </p:cTn>
                                        <p:tgtEl>
                                          <p:sndTgt r:embed="rId5" name="Check mark.wav"/>
                                        </p:tgtEl>
                                      </p:cMediaNode>
                                    </p:audio>
                                  </p:subTnLst>
                                </p:cTn>
                              </p:par>
                              <p:par>
                                <p:cTn id="151" presetID="1" presetClass="emph" presetSubtype="2" fill="hold" nodeType="withEffect">
                                  <p:stCondLst>
                                    <p:cond delay="1000"/>
                                  </p:stCondLst>
                                  <p:childTnLst>
                                    <p:animClr clrSpc="rgb" dir="cw">
                                      <p:cBhvr>
                                        <p:cTn id="152" dur="250" fill="hold"/>
                                        <p:tgtEl>
                                          <p:spTgt spid="33"/>
                                        </p:tgtEl>
                                        <p:attrNameLst>
                                          <p:attrName>fillcolor</p:attrName>
                                        </p:attrNameLst>
                                      </p:cBhvr>
                                      <p:to>
                                        <a:srgbClr val="00B050"/>
                                      </p:to>
                                    </p:animClr>
                                    <p:set>
                                      <p:cBhvr>
                                        <p:cTn id="153" dur="250" fill="hold"/>
                                        <p:tgtEl>
                                          <p:spTgt spid="33"/>
                                        </p:tgtEl>
                                        <p:attrNameLst>
                                          <p:attrName>fill.type</p:attrName>
                                        </p:attrNameLst>
                                      </p:cBhvr>
                                      <p:to>
                                        <p:strVal val="solid"/>
                                      </p:to>
                                    </p:set>
                                    <p:set>
                                      <p:cBhvr>
                                        <p:cTn id="154" dur="250" fill="hold"/>
                                        <p:tgtEl>
                                          <p:spTgt spid="33"/>
                                        </p:tgtEl>
                                        <p:attrNameLst>
                                          <p:attrName>fill.on</p:attrName>
                                        </p:attrNameLst>
                                      </p:cBhvr>
                                      <p:to>
                                        <p:strVal val="true"/>
                                      </p:to>
                                    </p:set>
                                  </p:childTnLst>
                                </p:cTn>
                              </p:par>
                            </p:childTnLst>
                          </p:cTn>
                        </p:par>
                      </p:childTnLst>
                    </p:cTn>
                  </p:par>
                </p:childTnLst>
              </p:cTn>
              <p:nextCondLst>
                <p:cond evt="onClick" delay="0">
                  <p:tgtEl>
                    <p:spTgt spid="33"/>
                  </p:tgtEl>
                </p:cond>
              </p:nextCondLst>
            </p:seq>
            <p:seq concurrent="1" nextAc="seek">
              <p:cTn id="155" restart="whenNotActive" fill="hold" evtFilter="cancelBubble" nodeType="interactiveSeq">
                <p:stCondLst>
                  <p:cond evt="onClick" delay="0">
                    <p:tgtEl>
                      <p:spTgt spid="34"/>
                    </p:tgtEl>
                  </p:cond>
                </p:stCondLst>
                <p:endSync evt="end" delay="0">
                  <p:rtn val="all"/>
                </p:endSync>
                <p:childTnLst>
                  <p:par>
                    <p:cTn id="156" fill="hold">
                      <p:stCondLst>
                        <p:cond delay="0"/>
                      </p:stCondLst>
                      <p:childTnLst>
                        <p:par>
                          <p:cTn id="157" fill="hold">
                            <p:stCondLst>
                              <p:cond delay="0"/>
                            </p:stCondLst>
                            <p:childTnLst>
                              <p:par>
                                <p:cTn id="158" presetID="1" presetClass="emph" presetSubtype="2" fill="hold" nodeType="clickEffect">
                                  <p:stCondLst>
                                    <p:cond delay="0"/>
                                  </p:stCondLst>
                                  <p:childTnLst>
                                    <p:animClr clrSpc="rgb" dir="cw">
                                      <p:cBhvr>
                                        <p:cTn id="159" dur="250" fill="hold"/>
                                        <p:tgtEl>
                                          <p:spTgt spid="34"/>
                                        </p:tgtEl>
                                        <p:attrNameLst>
                                          <p:attrName>fillcolor</p:attrName>
                                        </p:attrNameLst>
                                      </p:cBhvr>
                                      <p:to>
                                        <a:srgbClr val="FFF2CC"/>
                                      </p:to>
                                    </p:animClr>
                                    <p:set>
                                      <p:cBhvr>
                                        <p:cTn id="160" dur="250" fill="hold"/>
                                        <p:tgtEl>
                                          <p:spTgt spid="34"/>
                                        </p:tgtEl>
                                        <p:attrNameLst>
                                          <p:attrName>fill.type</p:attrName>
                                        </p:attrNameLst>
                                      </p:cBhvr>
                                      <p:to>
                                        <p:strVal val="solid"/>
                                      </p:to>
                                    </p:set>
                                    <p:set>
                                      <p:cBhvr>
                                        <p:cTn id="161" dur="250" fill="hold"/>
                                        <p:tgtEl>
                                          <p:spTgt spid="34"/>
                                        </p:tgtEl>
                                        <p:attrNameLst>
                                          <p:attrName>fill.on</p:attrName>
                                        </p:attrNameLst>
                                      </p:cBhvr>
                                      <p:to>
                                        <p:strVal val="true"/>
                                      </p:to>
                                    </p:set>
                                  </p:childTnLst>
                                  <p:subTnLst>
                                    <p:audio>
                                      <p:cMediaNode>
                                        <p:cTn display="0" masterRel="sameClick">
                                          <p:stCondLst>
                                            <p:cond evt="begin" delay="0">
                                              <p:tn val="158"/>
                                            </p:cond>
                                          </p:stCondLst>
                                          <p:endCondLst>
                                            <p:cond evt="onStopAudio" delay="0">
                                              <p:tgtEl>
                                                <p:sldTgt/>
                                              </p:tgtEl>
                                            </p:cond>
                                          </p:endCondLst>
                                        </p:cTn>
                                        <p:tgtEl>
                                          <p:sndTgt r:embed="rId3" name="click.wav"/>
                                        </p:tgtEl>
                                      </p:cMediaNode>
                                    </p:audio>
                                  </p:subTnLst>
                                </p:cTn>
                              </p:par>
                              <p:par>
                                <p:cTn id="162" presetID="23" presetClass="entr" presetSubtype="32" fill="hold" nodeType="withEffect">
                                  <p:stCondLst>
                                    <p:cond delay="1000"/>
                                  </p:stCondLst>
                                  <p:childTnLst>
                                    <p:set>
                                      <p:cBhvr>
                                        <p:cTn id="163" dur="1" fill="hold">
                                          <p:stCondLst>
                                            <p:cond delay="0"/>
                                          </p:stCondLst>
                                        </p:cTn>
                                        <p:tgtEl>
                                          <p:spTgt spid="37"/>
                                        </p:tgtEl>
                                        <p:attrNameLst>
                                          <p:attrName>style.visibility</p:attrName>
                                        </p:attrNameLst>
                                      </p:cBhvr>
                                      <p:to>
                                        <p:strVal val="visible"/>
                                      </p:to>
                                    </p:set>
                                    <p:anim calcmode="lin" valueType="num">
                                      <p:cBhvr>
                                        <p:cTn id="164" dur="250" fill="hold"/>
                                        <p:tgtEl>
                                          <p:spTgt spid="37"/>
                                        </p:tgtEl>
                                        <p:attrNameLst>
                                          <p:attrName>ppt_w</p:attrName>
                                        </p:attrNameLst>
                                      </p:cBhvr>
                                      <p:tavLst>
                                        <p:tav tm="0">
                                          <p:val>
                                            <p:strVal val="4*#ppt_w"/>
                                          </p:val>
                                        </p:tav>
                                        <p:tav tm="100000">
                                          <p:val>
                                            <p:strVal val="#ppt_w"/>
                                          </p:val>
                                        </p:tav>
                                      </p:tavLst>
                                    </p:anim>
                                    <p:anim calcmode="lin" valueType="num">
                                      <p:cBhvr>
                                        <p:cTn id="165" dur="250" fill="hold"/>
                                        <p:tgtEl>
                                          <p:spTgt spid="3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62"/>
                                            </p:cond>
                                          </p:stCondLst>
                                          <p:endCondLst>
                                            <p:cond evt="onStopAudio" delay="0">
                                              <p:tgtEl>
                                                <p:sldTgt/>
                                              </p:tgtEl>
                                            </p:cond>
                                          </p:endCondLst>
                                        </p:cTn>
                                        <p:tgtEl>
                                          <p:sndTgt r:embed="rId4" name="Wrong Buzzer.wav"/>
                                        </p:tgtEl>
                                      </p:cMediaNode>
                                    </p:audio>
                                  </p:subTnLst>
                                </p:cTn>
                              </p:par>
                              <p:par>
                                <p:cTn id="166" presetID="1" presetClass="emph" presetSubtype="2" fill="hold" nodeType="withEffect">
                                  <p:stCondLst>
                                    <p:cond delay="1000"/>
                                  </p:stCondLst>
                                  <p:childTnLst>
                                    <p:animClr clrSpc="rgb" dir="cw">
                                      <p:cBhvr>
                                        <p:cTn id="167" dur="250" fill="hold"/>
                                        <p:tgtEl>
                                          <p:spTgt spid="34"/>
                                        </p:tgtEl>
                                        <p:attrNameLst>
                                          <p:attrName>fillcolor</p:attrName>
                                        </p:attrNameLst>
                                      </p:cBhvr>
                                      <p:to>
                                        <a:srgbClr val="FFFF00"/>
                                      </p:to>
                                    </p:animClr>
                                    <p:set>
                                      <p:cBhvr>
                                        <p:cTn id="168" dur="250" fill="hold"/>
                                        <p:tgtEl>
                                          <p:spTgt spid="34"/>
                                        </p:tgtEl>
                                        <p:attrNameLst>
                                          <p:attrName>fill.type</p:attrName>
                                        </p:attrNameLst>
                                      </p:cBhvr>
                                      <p:to>
                                        <p:strVal val="solid"/>
                                      </p:to>
                                    </p:set>
                                    <p:set>
                                      <p:cBhvr>
                                        <p:cTn id="169" dur="250" fill="hold"/>
                                        <p:tgtEl>
                                          <p:spTgt spid="34"/>
                                        </p:tgtEl>
                                        <p:attrNameLst>
                                          <p:attrName>fill.on</p:attrName>
                                        </p:attrNameLst>
                                      </p:cBhvr>
                                      <p:to>
                                        <p:strVal val="true"/>
                                      </p:to>
                                    </p:set>
                                  </p:childTnLst>
                                </p:cTn>
                              </p:par>
                            </p:childTnLst>
                          </p:cTn>
                        </p:par>
                      </p:childTnLst>
                    </p:cTn>
                  </p:par>
                </p:childTnLst>
              </p:cTn>
              <p:nextCondLst>
                <p:cond evt="onClick" delay="0">
                  <p:tgtEl>
                    <p:spTgt spid="34"/>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31" grpId="0" animBg="1"/>
      <p:bldP spid="32" grpId="0" animBg="1"/>
      <p:bldP spid="33" grpId="0" animBg="1"/>
      <p:bldP spid="3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8DAF70-011C-4D5F-A940-76B3082723C3}"/>
              </a:ext>
            </a:extLst>
          </p:cNvPr>
          <p:cNvSpPr/>
          <p:nvPr/>
        </p:nvSpPr>
        <p:spPr>
          <a:xfrm>
            <a:off x="1058600" y="1151922"/>
            <a:ext cx="9763775" cy="1888643"/>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lvl="0" algn="ctr" defTabSz="457109">
              <a:defRPr/>
            </a:pPr>
            <a:r>
              <a:rPr lang="en-US" sz="3600" b="1">
                <a:solidFill>
                  <a:srgbClr val="FF0000"/>
                </a:solidFill>
                <a:latin typeface="Times New Roman" panose="02020603050405020304" pitchFamily="18" charset="0"/>
                <a:cs typeface="Times New Roman" panose="02020603050405020304" pitchFamily="18" charset="0"/>
              </a:rPr>
              <a:t>Vì sao Nhật đảo chính Pháp?</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7" name="Rounded Rectangle 15">
            <a:extLst>
              <a:ext uri="{FF2B5EF4-FFF2-40B4-BE49-F238E27FC236}">
                <a16:creationId xmlns:a16="http://schemas.microsoft.com/office/drawing/2014/main" id="{F9CE16A2-B7D3-4208-988A-7E2469F0A62A}"/>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a:ln>
                  <a:noFill/>
                </a:ln>
                <a:solidFill>
                  <a:prstClr val="white"/>
                </a:solidFill>
                <a:effectLst/>
                <a:uLnTx/>
                <a:uFillTx/>
                <a:latin typeface="Calibri" panose="020F0502020204030204"/>
                <a:ea typeface="+mn-ea"/>
                <a:cs typeface="+mn-cs"/>
              </a:rPr>
              <a:t>20</a:t>
            </a:r>
          </a:p>
        </p:txBody>
      </p:sp>
      <p:sp>
        <p:nvSpPr>
          <p:cNvPr id="8" name="Rounded Rectangle 16">
            <a:extLst>
              <a:ext uri="{FF2B5EF4-FFF2-40B4-BE49-F238E27FC236}">
                <a16:creationId xmlns:a16="http://schemas.microsoft.com/office/drawing/2014/main" id="{3738D887-777F-479A-BA11-9DBD49E3DA9D}"/>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a:ln>
                  <a:noFill/>
                </a:ln>
                <a:solidFill>
                  <a:prstClr val="white"/>
                </a:solidFill>
                <a:effectLst/>
                <a:uLnTx/>
                <a:uFillTx/>
                <a:latin typeface="Calibri" panose="020F0502020204030204"/>
                <a:ea typeface="+mn-ea"/>
                <a:cs typeface="+mn-cs"/>
              </a:rPr>
              <a:t>19</a:t>
            </a:r>
          </a:p>
        </p:txBody>
      </p:sp>
      <p:sp>
        <p:nvSpPr>
          <p:cNvPr id="9" name="Rounded Rectangle 17">
            <a:extLst>
              <a:ext uri="{FF2B5EF4-FFF2-40B4-BE49-F238E27FC236}">
                <a16:creationId xmlns:a16="http://schemas.microsoft.com/office/drawing/2014/main" id="{A47B0FFC-0BF9-4ADD-B479-985BBA1A7D3B}"/>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a:ln>
                  <a:noFill/>
                </a:ln>
                <a:solidFill>
                  <a:prstClr val="white"/>
                </a:solidFill>
                <a:effectLst/>
                <a:uLnTx/>
                <a:uFillTx/>
                <a:latin typeface="Calibri" panose="020F0502020204030204"/>
                <a:ea typeface="+mn-ea"/>
                <a:cs typeface="+mn-cs"/>
              </a:rPr>
              <a:t>18</a:t>
            </a:r>
          </a:p>
        </p:txBody>
      </p:sp>
      <p:sp>
        <p:nvSpPr>
          <p:cNvPr id="10" name="Rounded Rectangle 18">
            <a:extLst>
              <a:ext uri="{FF2B5EF4-FFF2-40B4-BE49-F238E27FC236}">
                <a16:creationId xmlns:a16="http://schemas.microsoft.com/office/drawing/2014/main" id="{5EBB4859-D66A-44C3-9A01-7C9083755252}"/>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a:ln>
                  <a:noFill/>
                </a:ln>
                <a:solidFill>
                  <a:prstClr val="white"/>
                </a:solidFill>
                <a:effectLst/>
                <a:uLnTx/>
                <a:uFillTx/>
                <a:latin typeface="Calibri" panose="020F0502020204030204"/>
                <a:ea typeface="+mn-ea"/>
                <a:cs typeface="+mn-cs"/>
              </a:rPr>
              <a:t>17</a:t>
            </a:r>
          </a:p>
        </p:txBody>
      </p:sp>
      <p:sp>
        <p:nvSpPr>
          <p:cNvPr id="11" name="Rounded Rectangle 19">
            <a:extLst>
              <a:ext uri="{FF2B5EF4-FFF2-40B4-BE49-F238E27FC236}">
                <a16:creationId xmlns:a16="http://schemas.microsoft.com/office/drawing/2014/main" id="{942C8E1C-5E8D-4F9E-ADC8-3E8DD5F3723E}"/>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a:ln>
                  <a:noFill/>
                </a:ln>
                <a:solidFill>
                  <a:prstClr val="white"/>
                </a:solidFill>
                <a:effectLst/>
                <a:uLnTx/>
                <a:uFillTx/>
                <a:latin typeface="Calibri" panose="020F0502020204030204"/>
                <a:ea typeface="+mn-ea"/>
                <a:cs typeface="+mn-cs"/>
              </a:rPr>
              <a:t>16</a:t>
            </a:r>
          </a:p>
        </p:txBody>
      </p:sp>
      <p:sp>
        <p:nvSpPr>
          <p:cNvPr id="12" name="Rounded Rectangle 20">
            <a:extLst>
              <a:ext uri="{FF2B5EF4-FFF2-40B4-BE49-F238E27FC236}">
                <a16:creationId xmlns:a16="http://schemas.microsoft.com/office/drawing/2014/main" id="{9175C0FE-EA49-414B-9A4D-75DF4909B8BF}"/>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a:ln>
                  <a:noFill/>
                </a:ln>
                <a:solidFill>
                  <a:prstClr val="white"/>
                </a:solidFill>
                <a:effectLst/>
                <a:uLnTx/>
                <a:uFillTx/>
                <a:latin typeface="Calibri" panose="020F0502020204030204"/>
                <a:ea typeface="+mn-ea"/>
                <a:cs typeface="+mn-cs"/>
              </a:rPr>
              <a:t>15</a:t>
            </a:r>
          </a:p>
        </p:txBody>
      </p:sp>
      <p:sp>
        <p:nvSpPr>
          <p:cNvPr id="13" name="Rounded Rectangle 21">
            <a:extLst>
              <a:ext uri="{FF2B5EF4-FFF2-40B4-BE49-F238E27FC236}">
                <a16:creationId xmlns:a16="http://schemas.microsoft.com/office/drawing/2014/main" id="{25607475-E3AA-4B98-AFDF-1060F3AF5C0A}"/>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a:ln>
                  <a:noFill/>
                </a:ln>
                <a:solidFill>
                  <a:prstClr val="white"/>
                </a:solidFill>
                <a:effectLst/>
                <a:uLnTx/>
                <a:uFillTx/>
                <a:latin typeface="Calibri" panose="020F0502020204030204"/>
                <a:ea typeface="+mn-ea"/>
                <a:cs typeface="+mn-cs"/>
              </a:rPr>
              <a:t>14</a:t>
            </a:r>
          </a:p>
        </p:txBody>
      </p:sp>
      <p:sp>
        <p:nvSpPr>
          <p:cNvPr id="14" name="Rounded Rectangle 22">
            <a:extLst>
              <a:ext uri="{FF2B5EF4-FFF2-40B4-BE49-F238E27FC236}">
                <a16:creationId xmlns:a16="http://schemas.microsoft.com/office/drawing/2014/main" id="{3F05E12C-4ACC-40B9-ACF1-ACA3E76C8209}"/>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a:ln>
                  <a:noFill/>
                </a:ln>
                <a:solidFill>
                  <a:prstClr val="white"/>
                </a:solidFill>
                <a:effectLst/>
                <a:uLnTx/>
                <a:uFillTx/>
                <a:latin typeface="Calibri" panose="020F0502020204030204"/>
                <a:ea typeface="+mn-ea"/>
                <a:cs typeface="+mn-cs"/>
              </a:rPr>
              <a:t>13</a:t>
            </a:r>
          </a:p>
        </p:txBody>
      </p:sp>
      <p:sp>
        <p:nvSpPr>
          <p:cNvPr id="15" name="Rounded Rectangle 23">
            <a:extLst>
              <a:ext uri="{FF2B5EF4-FFF2-40B4-BE49-F238E27FC236}">
                <a16:creationId xmlns:a16="http://schemas.microsoft.com/office/drawing/2014/main" id="{C5D8280F-EC60-441F-AA32-C64E8B5BEE40}"/>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a:ln>
                  <a:noFill/>
                </a:ln>
                <a:solidFill>
                  <a:prstClr val="white"/>
                </a:solidFill>
                <a:effectLst/>
                <a:uLnTx/>
                <a:uFillTx/>
                <a:latin typeface="Calibri" panose="020F0502020204030204"/>
                <a:ea typeface="+mn-ea"/>
                <a:cs typeface="+mn-cs"/>
              </a:rPr>
              <a:t>12</a:t>
            </a:r>
          </a:p>
        </p:txBody>
      </p:sp>
      <p:sp>
        <p:nvSpPr>
          <p:cNvPr id="16" name="Rounded Rectangle 24">
            <a:extLst>
              <a:ext uri="{FF2B5EF4-FFF2-40B4-BE49-F238E27FC236}">
                <a16:creationId xmlns:a16="http://schemas.microsoft.com/office/drawing/2014/main" id="{EAE9B027-4553-40BF-94D5-A23CE16CE3C0}"/>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a:ln>
                  <a:noFill/>
                </a:ln>
                <a:solidFill>
                  <a:prstClr val="white"/>
                </a:solidFill>
                <a:effectLst/>
                <a:uLnTx/>
                <a:uFillTx/>
                <a:latin typeface="Calibri" panose="020F0502020204030204"/>
                <a:ea typeface="+mn-ea"/>
                <a:cs typeface="+mn-cs"/>
              </a:rPr>
              <a:t>11</a:t>
            </a:r>
          </a:p>
        </p:txBody>
      </p:sp>
      <p:sp>
        <p:nvSpPr>
          <p:cNvPr id="17" name="Rounded Rectangle 25">
            <a:extLst>
              <a:ext uri="{FF2B5EF4-FFF2-40B4-BE49-F238E27FC236}">
                <a16:creationId xmlns:a16="http://schemas.microsoft.com/office/drawing/2014/main" id="{50661144-4E88-400B-A06B-C2F99DAA409E}"/>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a:ln>
                  <a:noFill/>
                </a:ln>
                <a:solidFill>
                  <a:prstClr val="white"/>
                </a:solidFill>
                <a:effectLst/>
                <a:uLnTx/>
                <a:uFillTx/>
                <a:latin typeface="Calibri" panose="020F0502020204030204"/>
                <a:ea typeface="+mn-ea"/>
                <a:cs typeface="+mn-cs"/>
              </a:rPr>
              <a:t>10</a:t>
            </a:r>
          </a:p>
        </p:txBody>
      </p:sp>
      <p:sp>
        <p:nvSpPr>
          <p:cNvPr id="18" name="Rounded Rectangle 26">
            <a:extLst>
              <a:ext uri="{FF2B5EF4-FFF2-40B4-BE49-F238E27FC236}">
                <a16:creationId xmlns:a16="http://schemas.microsoft.com/office/drawing/2014/main" id="{1898B133-FCD7-441B-B4F2-9F2A609B559E}"/>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a:ln>
                  <a:noFill/>
                </a:ln>
                <a:solidFill>
                  <a:prstClr val="white"/>
                </a:solidFill>
                <a:effectLst/>
                <a:uLnTx/>
                <a:uFillTx/>
                <a:latin typeface="Calibri" panose="020F0502020204030204"/>
                <a:ea typeface="+mn-ea"/>
                <a:cs typeface="+mn-cs"/>
              </a:rPr>
              <a:t>09</a:t>
            </a:r>
          </a:p>
        </p:txBody>
      </p:sp>
      <p:sp>
        <p:nvSpPr>
          <p:cNvPr id="19" name="Rounded Rectangle 27">
            <a:extLst>
              <a:ext uri="{FF2B5EF4-FFF2-40B4-BE49-F238E27FC236}">
                <a16:creationId xmlns:a16="http://schemas.microsoft.com/office/drawing/2014/main" id="{F105F1EF-E0E7-4EA8-89E6-45864D9BD652}"/>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a:ln>
                  <a:noFill/>
                </a:ln>
                <a:solidFill>
                  <a:prstClr val="white"/>
                </a:solidFill>
                <a:effectLst/>
                <a:uLnTx/>
                <a:uFillTx/>
                <a:latin typeface="Calibri" panose="020F0502020204030204"/>
                <a:ea typeface="+mn-ea"/>
                <a:cs typeface="+mn-cs"/>
              </a:rPr>
              <a:t>08</a:t>
            </a:r>
          </a:p>
        </p:txBody>
      </p:sp>
      <p:sp>
        <p:nvSpPr>
          <p:cNvPr id="20" name="Rounded Rectangle 28">
            <a:extLst>
              <a:ext uri="{FF2B5EF4-FFF2-40B4-BE49-F238E27FC236}">
                <a16:creationId xmlns:a16="http://schemas.microsoft.com/office/drawing/2014/main" id="{DF19CC75-87CB-4D3D-BCCF-DDA2DE703D91}"/>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a:ln>
                  <a:noFill/>
                </a:ln>
                <a:solidFill>
                  <a:prstClr val="white"/>
                </a:solidFill>
                <a:effectLst/>
                <a:uLnTx/>
                <a:uFillTx/>
                <a:latin typeface="Calibri" panose="020F0502020204030204"/>
                <a:ea typeface="+mn-ea"/>
                <a:cs typeface="+mn-cs"/>
              </a:rPr>
              <a:t>07</a:t>
            </a:r>
          </a:p>
        </p:txBody>
      </p:sp>
      <p:sp>
        <p:nvSpPr>
          <p:cNvPr id="21" name="Rounded Rectangle 29">
            <a:extLst>
              <a:ext uri="{FF2B5EF4-FFF2-40B4-BE49-F238E27FC236}">
                <a16:creationId xmlns:a16="http://schemas.microsoft.com/office/drawing/2014/main" id="{F098E3B9-C250-4CE1-85BE-A473E33B3C85}"/>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a:ln>
                  <a:noFill/>
                </a:ln>
                <a:solidFill>
                  <a:prstClr val="white"/>
                </a:solidFill>
                <a:effectLst/>
                <a:uLnTx/>
                <a:uFillTx/>
                <a:latin typeface="Calibri" panose="020F0502020204030204"/>
                <a:ea typeface="+mn-ea"/>
                <a:cs typeface="+mn-cs"/>
              </a:rPr>
              <a:t>06</a:t>
            </a:r>
          </a:p>
        </p:txBody>
      </p:sp>
      <p:sp>
        <p:nvSpPr>
          <p:cNvPr id="22" name="Rounded Rectangle 30">
            <a:extLst>
              <a:ext uri="{FF2B5EF4-FFF2-40B4-BE49-F238E27FC236}">
                <a16:creationId xmlns:a16="http://schemas.microsoft.com/office/drawing/2014/main" id="{121FEF49-6552-4D50-A43F-887739053140}"/>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a:ln>
                  <a:noFill/>
                </a:ln>
                <a:solidFill>
                  <a:prstClr val="white"/>
                </a:solidFill>
                <a:effectLst/>
                <a:uLnTx/>
                <a:uFillTx/>
                <a:latin typeface="Calibri" panose="020F0502020204030204"/>
                <a:ea typeface="+mn-ea"/>
                <a:cs typeface="+mn-cs"/>
              </a:rPr>
              <a:t>05</a:t>
            </a:r>
          </a:p>
        </p:txBody>
      </p:sp>
      <p:sp>
        <p:nvSpPr>
          <p:cNvPr id="23" name="Rounded Rectangle 31">
            <a:extLst>
              <a:ext uri="{FF2B5EF4-FFF2-40B4-BE49-F238E27FC236}">
                <a16:creationId xmlns:a16="http://schemas.microsoft.com/office/drawing/2014/main" id="{DD2E309B-8EC8-4973-A970-F2518A41A068}"/>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a:ln>
                  <a:noFill/>
                </a:ln>
                <a:solidFill>
                  <a:prstClr val="white"/>
                </a:solidFill>
                <a:effectLst/>
                <a:uLnTx/>
                <a:uFillTx/>
                <a:latin typeface="Calibri" panose="020F0502020204030204"/>
                <a:ea typeface="+mn-ea"/>
                <a:cs typeface="+mn-cs"/>
              </a:rPr>
              <a:t>04</a:t>
            </a:r>
          </a:p>
        </p:txBody>
      </p:sp>
      <p:sp>
        <p:nvSpPr>
          <p:cNvPr id="24" name="Rounded Rectangle 32">
            <a:extLst>
              <a:ext uri="{FF2B5EF4-FFF2-40B4-BE49-F238E27FC236}">
                <a16:creationId xmlns:a16="http://schemas.microsoft.com/office/drawing/2014/main" id="{4683A2BB-DE09-42C4-B2ED-B69C87A5BAD0}"/>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a:ln>
                  <a:noFill/>
                </a:ln>
                <a:solidFill>
                  <a:prstClr val="white"/>
                </a:solidFill>
                <a:effectLst/>
                <a:uLnTx/>
                <a:uFillTx/>
                <a:latin typeface="Calibri" panose="020F0502020204030204"/>
                <a:ea typeface="+mn-ea"/>
                <a:cs typeface="+mn-cs"/>
              </a:rPr>
              <a:t>03</a:t>
            </a:r>
          </a:p>
        </p:txBody>
      </p:sp>
      <p:sp>
        <p:nvSpPr>
          <p:cNvPr id="25" name="Rounded Rectangle 33">
            <a:extLst>
              <a:ext uri="{FF2B5EF4-FFF2-40B4-BE49-F238E27FC236}">
                <a16:creationId xmlns:a16="http://schemas.microsoft.com/office/drawing/2014/main" id="{48BD28EC-90A2-4CC2-8F05-A8AA811C6889}"/>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a:ln>
                  <a:noFill/>
                </a:ln>
                <a:solidFill>
                  <a:prstClr val="white"/>
                </a:solidFill>
                <a:effectLst/>
                <a:uLnTx/>
                <a:uFillTx/>
                <a:latin typeface="Calibri" panose="020F0502020204030204"/>
                <a:ea typeface="+mn-ea"/>
                <a:cs typeface="+mn-cs"/>
              </a:rPr>
              <a:t>02</a:t>
            </a:r>
          </a:p>
        </p:txBody>
      </p:sp>
      <p:sp>
        <p:nvSpPr>
          <p:cNvPr id="26" name="Rounded Rectangle 34">
            <a:extLst>
              <a:ext uri="{FF2B5EF4-FFF2-40B4-BE49-F238E27FC236}">
                <a16:creationId xmlns:a16="http://schemas.microsoft.com/office/drawing/2014/main" id="{F35E3200-F97A-41B7-A3F7-5441A81B10EB}"/>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a:ln>
                  <a:noFill/>
                </a:ln>
                <a:solidFill>
                  <a:prstClr val="white"/>
                </a:solidFill>
                <a:effectLst/>
                <a:uLnTx/>
                <a:uFillTx/>
                <a:latin typeface="Calibri" panose="020F0502020204030204"/>
                <a:ea typeface="+mn-ea"/>
                <a:cs typeface="+mn-cs"/>
              </a:rPr>
              <a:t>01</a:t>
            </a:r>
          </a:p>
        </p:txBody>
      </p:sp>
      <p:sp>
        <p:nvSpPr>
          <p:cNvPr id="27" name="Rounded Rectangle 35">
            <a:extLst>
              <a:ext uri="{FF2B5EF4-FFF2-40B4-BE49-F238E27FC236}">
                <a16:creationId xmlns:a16="http://schemas.microsoft.com/office/drawing/2014/main" id="{3A9E0A87-B4F2-4554-B32A-ABBFFE07D32B}"/>
              </a:ext>
            </a:extLst>
          </p:cNvPr>
          <p:cNvSpPr/>
          <p:nvPr/>
        </p:nvSpPr>
        <p:spPr>
          <a:xfrm>
            <a:off x="8377733" y="344870"/>
            <a:ext cx="1066553" cy="533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09"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dirty="0">
                <a:ln>
                  <a:noFill/>
                </a:ln>
                <a:solidFill>
                  <a:prstClr val="white"/>
                </a:solidFill>
                <a:effectLst/>
                <a:uLnTx/>
                <a:uFillTx/>
                <a:latin typeface="Calibri" panose="020F0502020204030204"/>
                <a:ea typeface="+mn-ea"/>
                <a:cs typeface="+mn-cs"/>
              </a:rPr>
              <a:t>00</a:t>
            </a:r>
          </a:p>
        </p:txBody>
      </p:sp>
      <p:pic>
        <p:nvPicPr>
          <p:cNvPr id="28" name="Picture 2" descr="Kết quả hình ảnh cho home png">
            <a:hlinkClick r:id="rId6" action="ppaction://hlinksldjump"/>
            <a:extLst>
              <a:ext uri="{FF2B5EF4-FFF2-40B4-BE49-F238E27FC236}">
                <a16:creationId xmlns:a16="http://schemas.microsoft.com/office/drawing/2014/main" id="{F7230D27-D1F7-45DA-AE33-7F727B7D6C4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698680" y="217666"/>
            <a:ext cx="783592" cy="783592"/>
          </a:xfrm>
          <a:prstGeom prst="rect">
            <a:avLst/>
          </a:prstGeom>
          <a:noFill/>
          <a:extLst>
            <a:ext uri="{909E8E84-426E-40DD-AFC4-6F175D3DCCD1}">
              <a14:hiddenFill xmlns:a14="http://schemas.microsoft.com/office/drawing/2010/main">
                <a:solidFill>
                  <a:srgbClr val="FFFFFF"/>
                </a:solidFill>
              </a14:hiddenFill>
            </a:ext>
          </a:extLst>
        </p:spPr>
      </p:pic>
      <p:pic>
        <p:nvPicPr>
          <p:cNvPr id="29" name="图片 18">
            <a:extLst>
              <a:ext uri="{FF2B5EF4-FFF2-40B4-BE49-F238E27FC236}">
                <a16:creationId xmlns:a16="http://schemas.microsoft.com/office/drawing/2014/main" id="{70A3F0B7-F81A-4A8C-896B-E7B8F73C485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2038" y="-510320"/>
            <a:ext cx="1997964" cy="2157801"/>
          </a:xfrm>
          <a:prstGeom prst="rect">
            <a:avLst/>
          </a:prstGeom>
        </p:spPr>
      </p:pic>
      <p:pic>
        <p:nvPicPr>
          <p:cNvPr id="30" name="图片 20">
            <a:extLst>
              <a:ext uri="{FF2B5EF4-FFF2-40B4-BE49-F238E27FC236}">
                <a16:creationId xmlns:a16="http://schemas.microsoft.com/office/drawing/2014/main" id="{43FC5E53-4885-415C-ACE0-9FC870210D3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09309" y="-2221"/>
            <a:ext cx="1480487" cy="1888642"/>
          </a:xfrm>
          <a:prstGeom prst="rect">
            <a:avLst/>
          </a:prstGeom>
        </p:spPr>
      </p:pic>
      <p:sp>
        <p:nvSpPr>
          <p:cNvPr id="39" name="Rectangle 38">
            <a:extLst>
              <a:ext uri="{FF2B5EF4-FFF2-40B4-BE49-F238E27FC236}">
                <a16:creationId xmlns:a16="http://schemas.microsoft.com/office/drawing/2014/main" id="{500F06B4-D41C-5D82-FADE-53FF84BC20AA}"/>
              </a:ext>
            </a:extLst>
          </p:cNvPr>
          <p:cNvSpPr/>
          <p:nvPr/>
        </p:nvSpPr>
        <p:spPr>
          <a:xfrm>
            <a:off x="1369625" y="3548663"/>
            <a:ext cx="4906798" cy="770816"/>
          </a:xfrm>
          <a:prstGeom prst="rect">
            <a:avLst/>
          </a:prstGeom>
          <a:solidFill>
            <a:sysClr val="window" lastClr="FFFFFF"/>
          </a:solidFill>
          <a:ln w="28575" cap="flat" cmpd="sng" algn="ctr">
            <a:noFill/>
            <a:prstDash val="solid"/>
            <a:miter lim="800000"/>
          </a:ln>
          <a:effectLst/>
        </p:spPr>
        <p:txBody>
          <a:bodyPr rtlCol="0" anchor="ctr"/>
          <a:lstStyle/>
          <a:p>
            <a:pPr lvl="0" algn="ctr">
              <a:defRPr/>
            </a:pPr>
            <a:r>
              <a:rPr lang="vi-VN" sz="3200" kern="0">
                <a:solidFill>
                  <a:prstClr val="black"/>
                </a:solidFill>
                <a:latin typeface="Times New Roman" panose="02020603050405020304" pitchFamily="18" charset="0"/>
                <a:cs typeface="Times New Roman" panose="02020603050405020304" pitchFamily="18" charset="0"/>
              </a:rPr>
              <a:t>A. Vì Pháp yếu thế</a:t>
            </a:r>
          </a:p>
        </p:txBody>
      </p:sp>
      <p:sp>
        <p:nvSpPr>
          <p:cNvPr id="40" name="Rectangle 39">
            <a:extLst>
              <a:ext uri="{FF2B5EF4-FFF2-40B4-BE49-F238E27FC236}">
                <a16:creationId xmlns:a16="http://schemas.microsoft.com/office/drawing/2014/main" id="{80FAACB4-AFD2-2066-16A9-CDCCEB98C496}"/>
              </a:ext>
            </a:extLst>
          </p:cNvPr>
          <p:cNvSpPr/>
          <p:nvPr/>
        </p:nvSpPr>
        <p:spPr>
          <a:xfrm>
            <a:off x="6390020" y="3552852"/>
            <a:ext cx="4906798" cy="770816"/>
          </a:xfrm>
          <a:prstGeom prst="rect">
            <a:avLst/>
          </a:prstGeom>
          <a:solidFill>
            <a:sysClr val="window" lastClr="FFFFFF"/>
          </a:solidFill>
          <a:ln w="28575" cap="flat" cmpd="sng" algn="ctr">
            <a:noFill/>
            <a:prstDash val="solid"/>
            <a:miter lim="800000"/>
          </a:ln>
          <a:effectLst/>
        </p:spPr>
        <p:txBody>
          <a:bodyPr rtlCol="0" anchor="ctr"/>
          <a:lstStyle/>
          <a:p>
            <a:pPr lvl="0" algn="ctr">
              <a:defRPr/>
            </a:pPr>
            <a:r>
              <a:rPr lang="vi-VN" sz="3200" kern="0">
                <a:solidFill>
                  <a:prstClr val="black"/>
                </a:solidFill>
                <a:latin typeface="Times New Roman" panose="02020603050405020304" pitchFamily="18" charset="0"/>
                <a:cs typeface="Times New Roman" panose="02020603050405020304" pitchFamily="18" charset="0"/>
              </a:rPr>
              <a:t>B. Vì pháp không cấu kết với Nhật</a:t>
            </a:r>
          </a:p>
        </p:txBody>
      </p:sp>
      <p:sp>
        <p:nvSpPr>
          <p:cNvPr id="41" name="Rectangle 40">
            <a:extLst>
              <a:ext uri="{FF2B5EF4-FFF2-40B4-BE49-F238E27FC236}">
                <a16:creationId xmlns:a16="http://schemas.microsoft.com/office/drawing/2014/main" id="{13B8E655-FF9C-8947-A8B4-03224F6C6342}"/>
              </a:ext>
            </a:extLst>
          </p:cNvPr>
          <p:cNvSpPr/>
          <p:nvPr/>
        </p:nvSpPr>
        <p:spPr>
          <a:xfrm>
            <a:off x="1369625" y="4935262"/>
            <a:ext cx="4906798" cy="770816"/>
          </a:xfrm>
          <a:prstGeom prst="rect">
            <a:avLst/>
          </a:prstGeom>
          <a:solidFill>
            <a:sysClr val="window" lastClr="FFFFFF"/>
          </a:solidFill>
          <a:ln w="28575" cap="flat" cmpd="sng" algn="ctr">
            <a:noFill/>
            <a:prstDash val="solid"/>
            <a:miter lim="800000"/>
          </a:ln>
          <a:effectLst/>
        </p:spPr>
        <p:txBody>
          <a:bodyPr rtlCol="0" anchor="ctr"/>
          <a:lstStyle/>
          <a:p>
            <a:pPr lvl="0" algn="ctr">
              <a:defRPr/>
            </a:pPr>
            <a:r>
              <a:rPr lang="vi-VN" sz="3200" kern="0">
                <a:solidFill>
                  <a:prstClr val="black"/>
                </a:solidFill>
                <a:latin typeface="Times New Roman" panose="02020603050405020304" pitchFamily="18" charset="0"/>
                <a:cs typeface="Times New Roman" panose="02020603050405020304" pitchFamily="18" charset="0"/>
              </a:rPr>
              <a:t>C. Giải phóng cho dân tộc Đông Dương</a:t>
            </a:r>
          </a:p>
        </p:txBody>
      </p:sp>
      <p:sp>
        <p:nvSpPr>
          <p:cNvPr id="42" name="Rectangle 41">
            <a:extLst>
              <a:ext uri="{FF2B5EF4-FFF2-40B4-BE49-F238E27FC236}">
                <a16:creationId xmlns:a16="http://schemas.microsoft.com/office/drawing/2014/main" id="{D48443AB-A247-E11D-BB02-FAED7DBC872D}"/>
              </a:ext>
            </a:extLst>
          </p:cNvPr>
          <p:cNvSpPr/>
          <p:nvPr/>
        </p:nvSpPr>
        <p:spPr>
          <a:xfrm>
            <a:off x="6390020" y="4939451"/>
            <a:ext cx="4906798" cy="770816"/>
          </a:xfrm>
          <a:prstGeom prst="rect">
            <a:avLst/>
          </a:prstGeom>
          <a:solidFill>
            <a:sysClr val="window" lastClr="FFFFFF"/>
          </a:solidFill>
          <a:ln w="28575" cap="flat" cmpd="sng" algn="ctr">
            <a:noFill/>
            <a:prstDash val="solid"/>
            <a:miter lim="800000"/>
          </a:ln>
          <a:effectLst/>
        </p:spPr>
        <p:txBody>
          <a:bodyPr rtlCol="0" anchor="ctr"/>
          <a:lstStyle/>
          <a:p>
            <a:pPr lvl="0" algn="ctr">
              <a:defRPr/>
            </a:pPr>
            <a:r>
              <a:rPr lang="vi-VN" sz="3200" kern="0">
                <a:solidFill>
                  <a:prstClr val="black"/>
                </a:solidFill>
                <a:latin typeface="Times New Roman" panose="02020603050405020304" pitchFamily="18" charset="0"/>
                <a:cs typeface="Times New Roman" panose="02020603050405020304" pitchFamily="18" charset="0"/>
              </a:rPr>
              <a:t>D. Độc chiếm Đông Dương</a:t>
            </a:r>
          </a:p>
        </p:txBody>
      </p:sp>
      <p:pic>
        <p:nvPicPr>
          <p:cNvPr id="43" name="Picture 42">
            <a:extLst>
              <a:ext uri="{FF2B5EF4-FFF2-40B4-BE49-F238E27FC236}">
                <a16:creationId xmlns:a16="http://schemas.microsoft.com/office/drawing/2014/main" id="{64D5293F-594E-6465-A7C7-4F8E6E032CC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70701" y="3574138"/>
            <a:ext cx="805722" cy="708059"/>
          </a:xfrm>
          <a:prstGeom prst="rect">
            <a:avLst/>
          </a:prstGeom>
        </p:spPr>
      </p:pic>
      <p:pic>
        <p:nvPicPr>
          <p:cNvPr id="44" name="Picture 43">
            <a:extLst>
              <a:ext uri="{FF2B5EF4-FFF2-40B4-BE49-F238E27FC236}">
                <a16:creationId xmlns:a16="http://schemas.microsoft.com/office/drawing/2014/main" id="{62BD50ED-2777-B70B-C9D5-86AF2CEC0E0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544019" y="4998856"/>
            <a:ext cx="732404" cy="643628"/>
          </a:xfrm>
          <a:prstGeom prst="rect">
            <a:avLst/>
          </a:prstGeom>
        </p:spPr>
      </p:pic>
      <p:pic>
        <p:nvPicPr>
          <p:cNvPr id="45" name="Picture 44">
            <a:extLst>
              <a:ext uri="{FF2B5EF4-FFF2-40B4-BE49-F238E27FC236}">
                <a16:creationId xmlns:a16="http://schemas.microsoft.com/office/drawing/2014/main" id="{097783C6-C19D-4F20-FDB9-2F9AD3D2CB0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92076" y="5011925"/>
            <a:ext cx="804742" cy="643793"/>
          </a:xfrm>
          <a:prstGeom prst="rect">
            <a:avLst/>
          </a:prstGeom>
        </p:spPr>
      </p:pic>
      <p:pic>
        <p:nvPicPr>
          <p:cNvPr id="46" name="Picture 45">
            <a:extLst>
              <a:ext uri="{FF2B5EF4-FFF2-40B4-BE49-F238E27FC236}">
                <a16:creationId xmlns:a16="http://schemas.microsoft.com/office/drawing/2014/main" id="{784F39A2-34BE-ADCF-C8D0-E57496BF4C4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564226" y="3625810"/>
            <a:ext cx="732592" cy="643793"/>
          </a:xfrm>
          <a:prstGeom prst="rect">
            <a:avLst/>
          </a:prstGeom>
        </p:spPr>
      </p:pic>
      <p:pic>
        <p:nvPicPr>
          <p:cNvPr id="3" name="Picture 2">
            <a:extLst>
              <a:ext uri="{FF2B5EF4-FFF2-40B4-BE49-F238E27FC236}">
                <a16:creationId xmlns:a16="http://schemas.microsoft.com/office/drawing/2014/main" id="{1A97CBE7-9669-D369-BDB1-52836C31912F}"/>
              </a:ext>
            </a:extLst>
          </p:cNvPr>
          <p:cNvPicPr>
            <a:picLocks noChangeAspect="1"/>
          </p:cNvPicPr>
          <p:nvPr/>
        </p:nvPicPr>
        <p:blipFill>
          <a:blip r:embed="rId12"/>
          <a:stretch>
            <a:fillRect/>
          </a:stretch>
        </p:blipFill>
        <p:spPr>
          <a:xfrm>
            <a:off x="1104110" y="7034217"/>
            <a:ext cx="9431329" cy="1981372"/>
          </a:xfrm>
          <a:prstGeom prst="rect">
            <a:avLst/>
          </a:prstGeom>
        </p:spPr>
      </p:pic>
    </p:spTree>
    <p:extLst>
      <p:ext uri="{BB962C8B-B14F-4D97-AF65-F5344CB8AC3E}">
        <p14:creationId xmlns:p14="http://schemas.microsoft.com/office/powerpoint/2010/main" val="3101356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435">
                                          <p:stCondLst>
                                            <p:cond delay="0"/>
                                          </p:stCondLst>
                                        </p:cTn>
                                        <p:tgtEl>
                                          <p:spTgt spid="29"/>
                                        </p:tgtEl>
                                      </p:cBhvr>
                                    </p:animEffect>
                                    <p:anim calcmode="lin" valueType="num">
                                      <p:cBhvr>
                                        <p:cTn id="8" dur="1367"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29"/>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29"/>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29"/>
                                        </p:tgtEl>
                                        <p:attrNameLst>
                                          <p:attrName>ppt_y</p:attrName>
                                        </p:attrNameLst>
                                      </p:cBhvr>
                                      <p:tavLst>
                                        <p:tav tm="0" fmla="#ppt_y-sin(pi*$)/81">
                                          <p:val>
                                            <p:fltVal val="0"/>
                                          </p:val>
                                        </p:tav>
                                        <p:tav tm="100000">
                                          <p:val>
                                            <p:fltVal val="1"/>
                                          </p:val>
                                        </p:tav>
                                      </p:tavLst>
                                    </p:anim>
                                    <p:animScale>
                                      <p:cBhvr>
                                        <p:cTn id="13" dur="20">
                                          <p:stCondLst>
                                            <p:cond delay="487"/>
                                          </p:stCondLst>
                                        </p:cTn>
                                        <p:tgtEl>
                                          <p:spTgt spid="29"/>
                                        </p:tgtEl>
                                      </p:cBhvr>
                                      <p:to x="100000" y="60000"/>
                                    </p:animScale>
                                    <p:animScale>
                                      <p:cBhvr>
                                        <p:cTn id="14" dur="124" decel="50000">
                                          <p:stCondLst>
                                            <p:cond delay="507"/>
                                          </p:stCondLst>
                                        </p:cTn>
                                        <p:tgtEl>
                                          <p:spTgt spid="29"/>
                                        </p:tgtEl>
                                      </p:cBhvr>
                                      <p:to x="100000" y="100000"/>
                                    </p:animScale>
                                    <p:animScale>
                                      <p:cBhvr>
                                        <p:cTn id="15" dur="20">
                                          <p:stCondLst>
                                            <p:cond delay="984"/>
                                          </p:stCondLst>
                                        </p:cTn>
                                        <p:tgtEl>
                                          <p:spTgt spid="29"/>
                                        </p:tgtEl>
                                      </p:cBhvr>
                                      <p:to x="100000" y="80000"/>
                                    </p:animScale>
                                    <p:animScale>
                                      <p:cBhvr>
                                        <p:cTn id="16" dur="124" decel="50000">
                                          <p:stCondLst>
                                            <p:cond delay="1004"/>
                                          </p:stCondLst>
                                        </p:cTn>
                                        <p:tgtEl>
                                          <p:spTgt spid="29"/>
                                        </p:tgtEl>
                                      </p:cBhvr>
                                      <p:to x="100000" y="100000"/>
                                    </p:animScale>
                                    <p:animScale>
                                      <p:cBhvr>
                                        <p:cTn id="17" dur="20">
                                          <p:stCondLst>
                                            <p:cond delay="1231"/>
                                          </p:stCondLst>
                                        </p:cTn>
                                        <p:tgtEl>
                                          <p:spTgt spid="29"/>
                                        </p:tgtEl>
                                      </p:cBhvr>
                                      <p:to x="100000" y="90000"/>
                                    </p:animScale>
                                    <p:animScale>
                                      <p:cBhvr>
                                        <p:cTn id="18" dur="124" decel="50000">
                                          <p:stCondLst>
                                            <p:cond delay="1251"/>
                                          </p:stCondLst>
                                        </p:cTn>
                                        <p:tgtEl>
                                          <p:spTgt spid="29"/>
                                        </p:tgtEl>
                                      </p:cBhvr>
                                      <p:to x="100000" y="100000"/>
                                    </p:animScale>
                                    <p:animScale>
                                      <p:cBhvr>
                                        <p:cTn id="19" dur="20">
                                          <p:stCondLst>
                                            <p:cond delay="1356"/>
                                          </p:stCondLst>
                                        </p:cTn>
                                        <p:tgtEl>
                                          <p:spTgt spid="29"/>
                                        </p:tgtEl>
                                      </p:cBhvr>
                                      <p:to x="100000" y="95000"/>
                                    </p:animScale>
                                    <p:animScale>
                                      <p:cBhvr>
                                        <p:cTn id="20" dur="124" decel="50000">
                                          <p:stCondLst>
                                            <p:cond delay="1376"/>
                                          </p:stCondLst>
                                        </p:cTn>
                                        <p:tgtEl>
                                          <p:spTgt spid="29"/>
                                        </p:tgtEl>
                                      </p:cBhvr>
                                      <p:to x="100000" y="100000"/>
                                    </p:animScale>
                                  </p:childTnLst>
                                </p:cTn>
                              </p:par>
                              <p:par>
                                <p:cTn id="21" presetID="42" presetClass="entr" presetSubtype="0"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1000"/>
                                        <p:tgtEl>
                                          <p:spTgt spid="30"/>
                                        </p:tgtEl>
                                      </p:cBhvr>
                                    </p:animEffect>
                                    <p:anim calcmode="lin" valueType="num">
                                      <p:cBhvr>
                                        <p:cTn id="24" dur="1000" fill="hold"/>
                                        <p:tgtEl>
                                          <p:spTgt spid="30"/>
                                        </p:tgtEl>
                                        <p:attrNameLst>
                                          <p:attrName>ppt_x</p:attrName>
                                        </p:attrNameLst>
                                      </p:cBhvr>
                                      <p:tavLst>
                                        <p:tav tm="0">
                                          <p:val>
                                            <p:strVal val="#ppt_x"/>
                                          </p:val>
                                        </p:tav>
                                        <p:tav tm="100000">
                                          <p:val>
                                            <p:strVal val="#ppt_x"/>
                                          </p:val>
                                        </p:tav>
                                      </p:tavLst>
                                    </p:anim>
                                    <p:anim calcmode="lin" valueType="num">
                                      <p:cBhvr>
                                        <p:cTn id="2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1" presetClass="entr" presetSubtype="0" fill="hold" grpId="0" nodeType="clickEffect">
                                  <p:stCondLst>
                                    <p:cond delay="0"/>
                                  </p:stCondLst>
                                  <p:childTnLst>
                                    <p:set>
                                      <p:cBhvr>
                                        <p:cTn id="29" dur="1000">
                                          <p:stCondLst>
                                            <p:cond delay="0"/>
                                          </p:stCondLst>
                                        </p:cTn>
                                        <p:tgtEl>
                                          <p:spTgt spid="7"/>
                                        </p:tgtEl>
                                        <p:attrNameLst>
                                          <p:attrName>style.visibility</p:attrName>
                                        </p:attrNameLst>
                                      </p:cBhvr>
                                      <p:to>
                                        <p:strVal val="visible"/>
                                      </p:to>
                                    </p:set>
                                  </p:childTnLst>
                                </p:cTn>
                              </p:par>
                            </p:childTnLst>
                          </p:cTn>
                        </p:par>
                        <p:par>
                          <p:cTn id="30" fill="hold">
                            <p:stCondLst>
                              <p:cond delay="1000"/>
                            </p:stCondLst>
                            <p:childTnLst>
                              <p:par>
                                <p:cTn id="31" presetID="11" presetClass="entr" presetSubtype="0" fill="hold" grpId="0" nodeType="afterEffect">
                                  <p:stCondLst>
                                    <p:cond delay="0"/>
                                  </p:stCondLst>
                                  <p:childTnLst>
                                    <p:set>
                                      <p:cBhvr>
                                        <p:cTn id="32" dur="1000">
                                          <p:stCondLst>
                                            <p:cond delay="0"/>
                                          </p:stCondLst>
                                        </p:cTn>
                                        <p:tgtEl>
                                          <p:spTgt spid="8"/>
                                        </p:tgtEl>
                                        <p:attrNameLst>
                                          <p:attrName>style.visibility</p:attrName>
                                        </p:attrNameLst>
                                      </p:cBhvr>
                                      <p:to>
                                        <p:strVal val="visible"/>
                                      </p:to>
                                    </p:set>
                                  </p:childTnLst>
                                </p:cTn>
                              </p:par>
                            </p:childTnLst>
                          </p:cTn>
                        </p:par>
                        <p:par>
                          <p:cTn id="33" fill="hold">
                            <p:stCondLst>
                              <p:cond delay="2000"/>
                            </p:stCondLst>
                            <p:childTnLst>
                              <p:par>
                                <p:cTn id="34" presetID="11" presetClass="entr" presetSubtype="0" fill="hold" grpId="0" nodeType="afterEffect">
                                  <p:stCondLst>
                                    <p:cond delay="0"/>
                                  </p:stCondLst>
                                  <p:childTnLst>
                                    <p:set>
                                      <p:cBhvr>
                                        <p:cTn id="35" dur="1000">
                                          <p:stCondLst>
                                            <p:cond delay="0"/>
                                          </p:stCondLst>
                                        </p:cTn>
                                        <p:tgtEl>
                                          <p:spTgt spid="9"/>
                                        </p:tgtEl>
                                        <p:attrNameLst>
                                          <p:attrName>style.visibility</p:attrName>
                                        </p:attrNameLst>
                                      </p:cBhvr>
                                      <p:to>
                                        <p:strVal val="visible"/>
                                      </p:to>
                                    </p:set>
                                  </p:childTnLst>
                                </p:cTn>
                              </p:par>
                            </p:childTnLst>
                          </p:cTn>
                        </p:par>
                        <p:par>
                          <p:cTn id="36" fill="hold">
                            <p:stCondLst>
                              <p:cond delay="3000"/>
                            </p:stCondLst>
                            <p:childTnLst>
                              <p:par>
                                <p:cTn id="37" presetID="11" presetClass="entr" presetSubtype="0" fill="hold" grpId="0" nodeType="afterEffect">
                                  <p:stCondLst>
                                    <p:cond delay="0"/>
                                  </p:stCondLst>
                                  <p:childTnLst>
                                    <p:set>
                                      <p:cBhvr>
                                        <p:cTn id="38" dur="1000">
                                          <p:stCondLst>
                                            <p:cond delay="0"/>
                                          </p:stCondLst>
                                        </p:cTn>
                                        <p:tgtEl>
                                          <p:spTgt spid="10"/>
                                        </p:tgtEl>
                                        <p:attrNameLst>
                                          <p:attrName>style.visibility</p:attrName>
                                        </p:attrNameLst>
                                      </p:cBhvr>
                                      <p:to>
                                        <p:strVal val="visible"/>
                                      </p:to>
                                    </p:set>
                                  </p:childTnLst>
                                </p:cTn>
                              </p:par>
                            </p:childTnLst>
                          </p:cTn>
                        </p:par>
                        <p:par>
                          <p:cTn id="39" fill="hold">
                            <p:stCondLst>
                              <p:cond delay="4000"/>
                            </p:stCondLst>
                            <p:childTnLst>
                              <p:par>
                                <p:cTn id="40" presetID="11" presetClass="entr" presetSubtype="0" fill="hold" grpId="0" nodeType="afterEffect">
                                  <p:stCondLst>
                                    <p:cond delay="0"/>
                                  </p:stCondLst>
                                  <p:childTnLst>
                                    <p:set>
                                      <p:cBhvr>
                                        <p:cTn id="41" dur="1000">
                                          <p:stCondLst>
                                            <p:cond delay="0"/>
                                          </p:stCondLst>
                                        </p:cTn>
                                        <p:tgtEl>
                                          <p:spTgt spid="11"/>
                                        </p:tgtEl>
                                        <p:attrNameLst>
                                          <p:attrName>style.visibility</p:attrName>
                                        </p:attrNameLst>
                                      </p:cBhvr>
                                      <p:to>
                                        <p:strVal val="visible"/>
                                      </p:to>
                                    </p:set>
                                  </p:childTnLst>
                                </p:cTn>
                              </p:par>
                            </p:childTnLst>
                          </p:cTn>
                        </p:par>
                        <p:par>
                          <p:cTn id="42" fill="hold">
                            <p:stCondLst>
                              <p:cond delay="5000"/>
                            </p:stCondLst>
                            <p:childTnLst>
                              <p:par>
                                <p:cTn id="43" presetID="11" presetClass="entr" presetSubtype="0" fill="hold" grpId="0" nodeType="afterEffect">
                                  <p:stCondLst>
                                    <p:cond delay="0"/>
                                  </p:stCondLst>
                                  <p:childTnLst>
                                    <p:set>
                                      <p:cBhvr>
                                        <p:cTn id="44" dur="1000">
                                          <p:stCondLst>
                                            <p:cond delay="0"/>
                                          </p:stCondLst>
                                        </p:cTn>
                                        <p:tgtEl>
                                          <p:spTgt spid="12"/>
                                        </p:tgtEl>
                                        <p:attrNameLst>
                                          <p:attrName>style.visibility</p:attrName>
                                        </p:attrNameLst>
                                      </p:cBhvr>
                                      <p:to>
                                        <p:strVal val="visible"/>
                                      </p:to>
                                    </p:set>
                                  </p:childTnLst>
                                </p:cTn>
                              </p:par>
                            </p:childTnLst>
                          </p:cTn>
                        </p:par>
                        <p:par>
                          <p:cTn id="45" fill="hold">
                            <p:stCondLst>
                              <p:cond delay="6000"/>
                            </p:stCondLst>
                            <p:childTnLst>
                              <p:par>
                                <p:cTn id="46" presetID="11" presetClass="entr" presetSubtype="0" fill="hold" grpId="0" nodeType="afterEffect">
                                  <p:stCondLst>
                                    <p:cond delay="0"/>
                                  </p:stCondLst>
                                  <p:childTnLst>
                                    <p:set>
                                      <p:cBhvr>
                                        <p:cTn id="47" dur="1000">
                                          <p:stCondLst>
                                            <p:cond delay="0"/>
                                          </p:stCondLst>
                                        </p:cTn>
                                        <p:tgtEl>
                                          <p:spTgt spid="13"/>
                                        </p:tgtEl>
                                        <p:attrNameLst>
                                          <p:attrName>style.visibility</p:attrName>
                                        </p:attrNameLst>
                                      </p:cBhvr>
                                      <p:to>
                                        <p:strVal val="visible"/>
                                      </p:to>
                                    </p:set>
                                  </p:childTnLst>
                                </p:cTn>
                              </p:par>
                            </p:childTnLst>
                          </p:cTn>
                        </p:par>
                        <p:par>
                          <p:cTn id="48" fill="hold">
                            <p:stCondLst>
                              <p:cond delay="7000"/>
                            </p:stCondLst>
                            <p:childTnLst>
                              <p:par>
                                <p:cTn id="49" presetID="11" presetClass="entr" presetSubtype="0" fill="hold" grpId="0" nodeType="afterEffect">
                                  <p:stCondLst>
                                    <p:cond delay="0"/>
                                  </p:stCondLst>
                                  <p:childTnLst>
                                    <p:set>
                                      <p:cBhvr>
                                        <p:cTn id="50" dur="1000">
                                          <p:stCondLst>
                                            <p:cond delay="0"/>
                                          </p:stCondLst>
                                        </p:cTn>
                                        <p:tgtEl>
                                          <p:spTgt spid="14"/>
                                        </p:tgtEl>
                                        <p:attrNameLst>
                                          <p:attrName>style.visibility</p:attrName>
                                        </p:attrNameLst>
                                      </p:cBhvr>
                                      <p:to>
                                        <p:strVal val="visible"/>
                                      </p:to>
                                    </p:set>
                                  </p:childTnLst>
                                </p:cTn>
                              </p:par>
                            </p:childTnLst>
                          </p:cTn>
                        </p:par>
                        <p:par>
                          <p:cTn id="51" fill="hold">
                            <p:stCondLst>
                              <p:cond delay="8000"/>
                            </p:stCondLst>
                            <p:childTnLst>
                              <p:par>
                                <p:cTn id="52" presetID="11" presetClass="entr" presetSubtype="0" fill="hold" grpId="0" nodeType="afterEffect">
                                  <p:stCondLst>
                                    <p:cond delay="0"/>
                                  </p:stCondLst>
                                  <p:childTnLst>
                                    <p:set>
                                      <p:cBhvr>
                                        <p:cTn id="53" dur="1000">
                                          <p:stCondLst>
                                            <p:cond delay="0"/>
                                          </p:stCondLst>
                                        </p:cTn>
                                        <p:tgtEl>
                                          <p:spTgt spid="15"/>
                                        </p:tgtEl>
                                        <p:attrNameLst>
                                          <p:attrName>style.visibility</p:attrName>
                                        </p:attrNameLst>
                                      </p:cBhvr>
                                      <p:to>
                                        <p:strVal val="visible"/>
                                      </p:to>
                                    </p:set>
                                  </p:childTnLst>
                                </p:cTn>
                              </p:par>
                            </p:childTnLst>
                          </p:cTn>
                        </p:par>
                        <p:par>
                          <p:cTn id="54" fill="hold">
                            <p:stCondLst>
                              <p:cond delay="9000"/>
                            </p:stCondLst>
                            <p:childTnLst>
                              <p:par>
                                <p:cTn id="55" presetID="11" presetClass="entr" presetSubtype="0" fill="hold" grpId="0" nodeType="afterEffect">
                                  <p:stCondLst>
                                    <p:cond delay="0"/>
                                  </p:stCondLst>
                                  <p:childTnLst>
                                    <p:set>
                                      <p:cBhvr>
                                        <p:cTn id="56" dur="1000">
                                          <p:stCondLst>
                                            <p:cond delay="0"/>
                                          </p:stCondLst>
                                        </p:cTn>
                                        <p:tgtEl>
                                          <p:spTgt spid="16"/>
                                        </p:tgtEl>
                                        <p:attrNameLst>
                                          <p:attrName>style.visibility</p:attrName>
                                        </p:attrNameLst>
                                      </p:cBhvr>
                                      <p:to>
                                        <p:strVal val="visible"/>
                                      </p:to>
                                    </p:set>
                                  </p:childTnLst>
                                </p:cTn>
                              </p:par>
                            </p:childTnLst>
                          </p:cTn>
                        </p:par>
                        <p:par>
                          <p:cTn id="57" fill="hold">
                            <p:stCondLst>
                              <p:cond delay="10000"/>
                            </p:stCondLst>
                            <p:childTnLst>
                              <p:par>
                                <p:cTn id="58" presetID="11" presetClass="entr" presetSubtype="0" fill="hold" grpId="0" nodeType="afterEffect">
                                  <p:stCondLst>
                                    <p:cond delay="0"/>
                                  </p:stCondLst>
                                  <p:childTnLst>
                                    <p:set>
                                      <p:cBhvr>
                                        <p:cTn id="59" dur="1000">
                                          <p:stCondLst>
                                            <p:cond delay="0"/>
                                          </p:stCondLst>
                                        </p:cTn>
                                        <p:tgtEl>
                                          <p:spTgt spid="17"/>
                                        </p:tgtEl>
                                        <p:attrNameLst>
                                          <p:attrName>style.visibility</p:attrName>
                                        </p:attrNameLst>
                                      </p:cBhvr>
                                      <p:to>
                                        <p:strVal val="visible"/>
                                      </p:to>
                                    </p:set>
                                  </p:childTnLst>
                                </p:cTn>
                              </p:par>
                            </p:childTnLst>
                          </p:cTn>
                        </p:par>
                        <p:par>
                          <p:cTn id="60" fill="hold">
                            <p:stCondLst>
                              <p:cond delay="11000"/>
                            </p:stCondLst>
                            <p:childTnLst>
                              <p:par>
                                <p:cTn id="61" presetID="11" presetClass="entr" presetSubtype="0" fill="hold" grpId="0" nodeType="afterEffect">
                                  <p:stCondLst>
                                    <p:cond delay="0"/>
                                  </p:stCondLst>
                                  <p:childTnLst>
                                    <p:set>
                                      <p:cBhvr>
                                        <p:cTn id="62" dur="1000">
                                          <p:stCondLst>
                                            <p:cond delay="0"/>
                                          </p:stCondLst>
                                        </p:cTn>
                                        <p:tgtEl>
                                          <p:spTgt spid="18"/>
                                        </p:tgtEl>
                                        <p:attrNameLst>
                                          <p:attrName>style.visibility</p:attrName>
                                        </p:attrNameLst>
                                      </p:cBhvr>
                                      <p:to>
                                        <p:strVal val="visible"/>
                                      </p:to>
                                    </p:set>
                                  </p:childTnLst>
                                </p:cTn>
                              </p:par>
                            </p:childTnLst>
                          </p:cTn>
                        </p:par>
                        <p:par>
                          <p:cTn id="63" fill="hold">
                            <p:stCondLst>
                              <p:cond delay="12000"/>
                            </p:stCondLst>
                            <p:childTnLst>
                              <p:par>
                                <p:cTn id="64" presetID="11" presetClass="entr" presetSubtype="0" fill="hold" grpId="0" nodeType="afterEffect">
                                  <p:stCondLst>
                                    <p:cond delay="0"/>
                                  </p:stCondLst>
                                  <p:childTnLst>
                                    <p:set>
                                      <p:cBhvr>
                                        <p:cTn id="65" dur="1000">
                                          <p:stCondLst>
                                            <p:cond delay="0"/>
                                          </p:stCondLst>
                                        </p:cTn>
                                        <p:tgtEl>
                                          <p:spTgt spid="19"/>
                                        </p:tgtEl>
                                        <p:attrNameLst>
                                          <p:attrName>style.visibility</p:attrName>
                                        </p:attrNameLst>
                                      </p:cBhvr>
                                      <p:to>
                                        <p:strVal val="visible"/>
                                      </p:to>
                                    </p:set>
                                  </p:childTnLst>
                                </p:cTn>
                              </p:par>
                            </p:childTnLst>
                          </p:cTn>
                        </p:par>
                        <p:par>
                          <p:cTn id="66" fill="hold">
                            <p:stCondLst>
                              <p:cond delay="13000"/>
                            </p:stCondLst>
                            <p:childTnLst>
                              <p:par>
                                <p:cTn id="67" presetID="11" presetClass="entr" presetSubtype="0" fill="hold" grpId="0" nodeType="afterEffect">
                                  <p:stCondLst>
                                    <p:cond delay="0"/>
                                  </p:stCondLst>
                                  <p:childTnLst>
                                    <p:set>
                                      <p:cBhvr>
                                        <p:cTn id="68" dur="1000">
                                          <p:stCondLst>
                                            <p:cond delay="0"/>
                                          </p:stCondLst>
                                        </p:cTn>
                                        <p:tgtEl>
                                          <p:spTgt spid="20"/>
                                        </p:tgtEl>
                                        <p:attrNameLst>
                                          <p:attrName>style.visibility</p:attrName>
                                        </p:attrNameLst>
                                      </p:cBhvr>
                                      <p:to>
                                        <p:strVal val="visible"/>
                                      </p:to>
                                    </p:set>
                                  </p:childTnLst>
                                </p:cTn>
                              </p:par>
                            </p:childTnLst>
                          </p:cTn>
                        </p:par>
                        <p:par>
                          <p:cTn id="69" fill="hold">
                            <p:stCondLst>
                              <p:cond delay="14000"/>
                            </p:stCondLst>
                            <p:childTnLst>
                              <p:par>
                                <p:cTn id="70" presetID="11" presetClass="entr" presetSubtype="0" fill="hold" grpId="0" nodeType="afterEffect">
                                  <p:stCondLst>
                                    <p:cond delay="0"/>
                                  </p:stCondLst>
                                  <p:childTnLst>
                                    <p:set>
                                      <p:cBhvr>
                                        <p:cTn id="71" dur="1000">
                                          <p:stCondLst>
                                            <p:cond delay="0"/>
                                          </p:stCondLst>
                                        </p:cTn>
                                        <p:tgtEl>
                                          <p:spTgt spid="21"/>
                                        </p:tgtEl>
                                        <p:attrNameLst>
                                          <p:attrName>style.visibility</p:attrName>
                                        </p:attrNameLst>
                                      </p:cBhvr>
                                      <p:to>
                                        <p:strVal val="visible"/>
                                      </p:to>
                                    </p:set>
                                  </p:childTnLst>
                                </p:cTn>
                              </p:par>
                            </p:childTnLst>
                          </p:cTn>
                        </p:par>
                        <p:par>
                          <p:cTn id="72" fill="hold">
                            <p:stCondLst>
                              <p:cond delay="15000"/>
                            </p:stCondLst>
                            <p:childTnLst>
                              <p:par>
                                <p:cTn id="73" presetID="11" presetClass="entr" presetSubtype="0" fill="hold" grpId="0" nodeType="afterEffect">
                                  <p:stCondLst>
                                    <p:cond delay="0"/>
                                  </p:stCondLst>
                                  <p:childTnLst>
                                    <p:set>
                                      <p:cBhvr>
                                        <p:cTn id="74" dur="1000">
                                          <p:stCondLst>
                                            <p:cond delay="0"/>
                                          </p:stCondLst>
                                        </p:cTn>
                                        <p:tgtEl>
                                          <p:spTgt spid="22"/>
                                        </p:tgtEl>
                                        <p:attrNameLst>
                                          <p:attrName>style.visibility</p:attrName>
                                        </p:attrNameLst>
                                      </p:cBhvr>
                                      <p:to>
                                        <p:strVal val="visible"/>
                                      </p:to>
                                    </p:set>
                                  </p:childTnLst>
                                </p:cTn>
                              </p:par>
                            </p:childTnLst>
                          </p:cTn>
                        </p:par>
                        <p:par>
                          <p:cTn id="75" fill="hold">
                            <p:stCondLst>
                              <p:cond delay="16000"/>
                            </p:stCondLst>
                            <p:childTnLst>
                              <p:par>
                                <p:cTn id="76" presetID="11" presetClass="entr" presetSubtype="0" fill="hold" grpId="0" nodeType="afterEffect">
                                  <p:stCondLst>
                                    <p:cond delay="0"/>
                                  </p:stCondLst>
                                  <p:childTnLst>
                                    <p:set>
                                      <p:cBhvr>
                                        <p:cTn id="77" dur="1000">
                                          <p:stCondLst>
                                            <p:cond delay="0"/>
                                          </p:stCondLst>
                                        </p:cTn>
                                        <p:tgtEl>
                                          <p:spTgt spid="23"/>
                                        </p:tgtEl>
                                        <p:attrNameLst>
                                          <p:attrName>style.visibility</p:attrName>
                                        </p:attrNameLst>
                                      </p:cBhvr>
                                      <p:to>
                                        <p:strVal val="visible"/>
                                      </p:to>
                                    </p:set>
                                  </p:childTnLst>
                                </p:cTn>
                              </p:par>
                            </p:childTnLst>
                          </p:cTn>
                        </p:par>
                        <p:par>
                          <p:cTn id="78" fill="hold">
                            <p:stCondLst>
                              <p:cond delay="17000"/>
                            </p:stCondLst>
                            <p:childTnLst>
                              <p:par>
                                <p:cTn id="79" presetID="11" presetClass="entr" presetSubtype="0" fill="hold" grpId="0" nodeType="afterEffect">
                                  <p:stCondLst>
                                    <p:cond delay="0"/>
                                  </p:stCondLst>
                                  <p:childTnLst>
                                    <p:set>
                                      <p:cBhvr>
                                        <p:cTn id="80" dur="1000">
                                          <p:stCondLst>
                                            <p:cond delay="0"/>
                                          </p:stCondLst>
                                        </p:cTn>
                                        <p:tgtEl>
                                          <p:spTgt spid="24"/>
                                        </p:tgtEl>
                                        <p:attrNameLst>
                                          <p:attrName>style.visibility</p:attrName>
                                        </p:attrNameLst>
                                      </p:cBhvr>
                                      <p:to>
                                        <p:strVal val="visible"/>
                                      </p:to>
                                    </p:set>
                                  </p:childTnLst>
                                </p:cTn>
                              </p:par>
                            </p:childTnLst>
                          </p:cTn>
                        </p:par>
                        <p:par>
                          <p:cTn id="81" fill="hold">
                            <p:stCondLst>
                              <p:cond delay="18000"/>
                            </p:stCondLst>
                            <p:childTnLst>
                              <p:par>
                                <p:cTn id="82" presetID="11" presetClass="entr" presetSubtype="0" fill="hold" grpId="0" nodeType="afterEffect">
                                  <p:stCondLst>
                                    <p:cond delay="0"/>
                                  </p:stCondLst>
                                  <p:childTnLst>
                                    <p:set>
                                      <p:cBhvr>
                                        <p:cTn id="83" dur="1000">
                                          <p:stCondLst>
                                            <p:cond delay="0"/>
                                          </p:stCondLst>
                                        </p:cTn>
                                        <p:tgtEl>
                                          <p:spTgt spid="25"/>
                                        </p:tgtEl>
                                        <p:attrNameLst>
                                          <p:attrName>style.visibility</p:attrName>
                                        </p:attrNameLst>
                                      </p:cBhvr>
                                      <p:to>
                                        <p:strVal val="visible"/>
                                      </p:to>
                                    </p:set>
                                  </p:childTnLst>
                                </p:cTn>
                              </p:par>
                            </p:childTnLst>
                          </p:cTn>
                        </p:par>
                        <p:par>
                          <p:cTn id="84" fill="hold">
                            <p:stCondLst>
                              <p:cond delay="19000"/>
                            </p:stCondLst>
                            <p:childTnLst>
                              <p:par>
                                <p:cTn id="85" presetID="11" presetClass="entr" presetSubtype="0" fill="hold" grpId="0" nodeType="afterEffect">
                                  <p:stCondLst>
                                    <p:cond delay="0"/>
                                  </p:stCondLst>
                                  <p:childTnLst>
                                    <p:set>
                                      <p:cBhvr>
                                        <p:cTn id="86" dur="1000">
                                          <p:stCondLst>
                                            <p:cond delay="0"/>
                                          </p:stCondLst>
                                        </p:cTn>
                                        <p:tgtEl>
                                          <p:spTgt spid="26"/>
                                        </p:tgtEl>
                                        <p:attrNameLst>
                                          <p:attrName>style.visibility</p:attrName>
                                        </p:attrNameLst>
                                      </p:cBhvr>
                                      <p:to>
                                        <p:strVal val="visible"/>
                                      </p:to>
                                    </p:set>
                                  </p:childTnLst>
                                </p:cTn>
                              </p:par>
                            </p:childTnLst>
                          </p:cTn>
                        </p:par>
                        <p:par>
                          <p:cTn id="87" fill="hold">
                            <p:stCondLst>
                              <p:cond delay="20000"/>
                            </p:stCondLst>
                            <p:childTnLst>
                              <p:par>
                                <p:cTn id="88" presetID="11" presetClass="entr" presetSubtype="0" fill="hold" grpId="0" nodeType="afterEffect">
                                  <p:stCondLst>
                                    <p:cond delay="0"/>
                                  </p:stCondLst>
                                  <p:childTnLst>
                                    <p:set>
                                      <p:cBhvr>
                                        <p:cTn id="89" dur="1000">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88"/>
                                            </p:cond>
                                          </p:stCondLst>
                                          <p:endCondLst>
                                            <p:cond evt="onStopAudio" delay="0">
                                              <p:tgtEl>
                                                <p:sldTgt/>
                                              </p:tgtEl>
                                            </p:cond>
                                          </p:endCondLst>
                                        </p:cTn>
                                        <p:tgtEl>
                                          <p:sndTgt r:embed="rId2" name="chimes.wav"/>
                                        </p:tgtEl>
                                      </p:cMediaNode>
                                    </p:audio>
                                  </p:subTnLst>
                                </p:cTn>
                              </p:par>
                              <p:par>
                                <p:cTn id="90" presetID="42" presetClass="entr" presetSubtype="0" fill="hold" grpId="0" nodeType="withEffect">
                                  <p:stCondLst>
                                    <p:cond delay="500"/>
                                  </p:stCondLst>
                                  <p:childTnLst>
                                    <p:set>
                                      <p:cBhvr>
                                        <p:cTn id="91" dur="1" fill="hold">
                                          <p:stCondLst>
                                            <p:cond delay="0"/>
                                          </p:stCondLst>
                                        </p:cTn>
                                        <p:tgtEl>
                                          <p:spTgt spid="39"/>
                                        </p:tgtEl>
                                        <p:attrNameLst>
                                          <p:attrName>style.visibility</p:attrName>
                                        </p:attrNameLst>
                                      </p:cBhvr>
                                      <p:to>
                                        <p:strVal val="visible"/>
                                      </p:to>
                                    </p:set>
                                    <p:animEffect transition="in" filter="fade">
                                      <p:cBhvr>
                                        <p:cTn id="92" dur="500"/>
                                        <p:tgtEl>
                                          <p:spTgt spid="39"/>
                                        </p:tgtEl>
                                      </p:cBhvr>
                                    </p:animEffect>
                                    <p:anim calcmode="lin" valueType="num">
                                      <p:cBhvr>
                                        <p:cTn id="93" dur="500" fill="hold"/>
                                        <p:tgtEl>
                                          <p:spTgt spid="39"/>
                                        </p:tgtEl>
                                        <p:attrNameLst>
                                          <p:attrName>ppt_x</p:attrName>
                                        </p:attrNameLst>
                                      </p:cBhvr>
                                      <p:tavLst>
                                        <p:tav tm="0">
                                          <p:val>
                                            <p:strVal val="#ppt_x"/>
                                          </p:val>
                                        </p:tav>
                                        <p:tav tm="100000">
                                          <p:val>
                                            <p:strVal val="#ppt_x"/>
                                          </p:val>
                                        </p:tav>
                                      </p:tavLst>
                                    </p:anim>
                                    <p:anim calcmode="lin" valueType="num">
                                      <p:cBhvr>
                                        <p:cTn id="94" dur="500" fill="hold"/>
                                        <p:tgtEl>
                                          <p:spTgt spid="39"/>
                                        </p:tgtEl>
                                        <p:attrNameLst>
                                          <p:attrName>ppt_y</p:attrName>
                                        </p:attrNameLst>
                                      </p:cBhvr>
                                      <p:tavLst>
                                        <p:tav tm="0">
                                          <p:val>
                                            <p:strVal val="#ppt_y+.1"/>
                                          </p:val>
                                        </p:tav>
                                        <p:tav tm="100000">
                                          <p:val>
                                            <p:strVal val="#ppt_y"/>
                                          </p:val>
                                        </p:tav>
                                      </p:tavLst>
                                    </p:anim>
                                  </p:childTnLst>
                                </p:cTn>
                              </p:par>
                              <p:par>
                                <p:cTn id="95" presetID="42" presetClass="entr" presetSubtype="0" fill="hold" grpId="0" nodeType="withEffect">
                                  <p:stCondLst>
                                    <p:cond delay="1000"/>
                                  </p:stCondLst>
                                  <p:childTnLst>
                                    <p:set>
                                      <p:cBhvr>
                                        <p:cTn id="96" dur="1" fill="hold">
                                          <p:stCondLst>
                                            <p:cond delay="0"/>
                                          </p:stCondLst>
                                        </p:cTn>
                                        <p:tgtEl>
                                          <p:spTgt spid="40"/>
                                        </p:tgtEl>
                                        <p:attrNameLst>
                                          <p:attrName>style.visibility</p:attrName>
                                        </p:attrNameLst>
                                      </p:cBhvr>
                                      <p:to>
                                        <p:strVal val="visible"/>
                                      </p:to>
                                    </p:set>
                                    <p:animEffect transition="in" filter="fade">
                                      <p:cBhvr>
                                        <p:cTn id="97" dur="500"/>
                                        <p:tgtEl>
                                          <p:spTgt spid="40"/>
                                        </p:tgtEl>
                                      </p:cBhvr>
                                    </p:animEffect>
                                    <p:anim calcmode="lin" valueType="num">
                                      <p:cBhvr>
                                        <p:cTn id="98" dur="500" fill="hold"/>
                                        <p:tgtEl>
                                          <p:spTgt spid="40"/>
                                        </p:tgtEl>
                                        <p:attrNameLst>
                                          <p:attrName>ppt_x</p:attrName>
                                        </p:attrNameLst>
                                      </p:cBhvr>
                                      <p:tavLst>
                                        <p:tav tm="0">
                                          <p:val>
                                            <p:strVal val="#ppt_x"/>
                                          </p:val>
                                        </p:tav>
                                        <p:tav tm="100000">
                                          <p:val>
                                            <p:strVal val="#ppt_x"/>
                                          </p:val>
                                        </p:tav>
                                      </p:tavLst>
                                    </p:anim>
                                    <p:anim calcmode="lin" valueType="num">
                                      <p:cBhvr>
                                        <p:cTn id="99" dur="500" fill="hold"/>
                                        <p:tgtEl>
                                          <p:spTgt spid="40"/>
                                        </p:tgtEl>
                                        <p:attrNameLst>
                                          <p:attrName>ppt_y</p:attrName>
                                        </p:attrNameLst>
                                      </p:cBhvr>
                                      <p:tavLst>
                                        <p:tav tm="0">
                                          <p:val>
                                            <p:strVal val="#ppt_y+.1"/>
                                          </p:val>
                                        </p:tav>
                                        <p:tav tm="100000">
                                          <p:val>
                                            <p:strVal val="#ppt_y"/>
                                          </p:val>
                                        </p:tav>
                                      </p:tavLst>
                                    </p:anim>
                                  </p:childTnLst>
                                </p:cTn>
                              </p:par>
                              <p:par>
                                <p:cTn id="100" presetID="42" presetClass="entr" presetSubtype="0" fill="hold" grpId="0" nodeType="withEffect">
                                  <p:stCondLst>
                                    <p:cond delay="1500"/>
                                  </p:stCondLst>
                                  <p:childTnLst>
                                    <p:set>
                                      <p:cBhvr>
                                        <p:cTn id="101" dur="1" fill="hold">
                                          <p:stCondLst>
                                            <p:cond delay="0"/>
                                          </p:stCondLst>
                                        </p:cTn>
                                        <p:tgtEl>
                                          <p:spTgt spid="41"/>
                                        </p:tgtEl>
                                        <p:attrNameLst>
                                          <p:attrName>style.visibility</p:attrName>
                                        </p:attrNameLst>
                                      </p:cBhvr>
                                      <p:to>
                                        <p:strVal val="visible"/>
                                      </p:to>
                                    </p:set>
                                    <p:animEffect transition="in" filter="fade">
                                      <p:cBhvr>
                                        <p:cTn id="102" dur="500"/>
                                        <p:tgtEl>
                                          <p:spTgt spid="41"/>
                                        </p:tgtEl>
                                      </p:cBhvr>
                                    </p:animEffect>
                                    <p:anim calcmode="lin" valueType="num">
                                      <p:cBhvr>
                                        <p:cTn id="103" dur="500" fill="hold"/>
                                        <p:tgtEl>
                                          <p:spTgt spid="41"/>
                                        </p:tgtEl>
                                        <p:attrNameLst>
                                          <p:attrName>ppt_x</p:attrName>
                                        </p:attrNameLst>
                                      </p:cBhvr>
                                      <p:tavLst>
                                        <p:tav tm="0">
                                          <p:val>
                                            <p:strVal val="#ppt_x"/>
                                          </p:val>
                                        </p:tav>
                                        <p:tav tm="100000">
                                          <p:val>
                                            <p:strVal val="#ppt_x"/>
                                          </p:val>
                                        </p:tav>
                                      </p:tavLst>
                                    </p:anim>
                                    <p:anim calcmode="lin" valueType="num">
                                      <p:cBhvr>
                                        <p:cTn id="104" dur="500" fill="hold"/>
                                        <p:tgtEl>
                                          <p:spTgt spid="41"/>
                                        </p:tgtEl>
                                        <p:attrNameLst>
                                          <p:attrName>ppt_y</p:attrName>
                                        </p:attrNameLst>
                                      </p:cBhvr>
                                      <p:tavLst>
                                        <p:tav tm="0">
                                          <p:val>
                                            <p:strVal val="#ppt_y+.1"/>
                                          </p:val>
                                        </p:tav>
                                        <p:tav tm="100000">
                                          <p:val>
                                            <p:strVal val="#ppt_y"/>
                                          </p:val>
                                        </p:tav>
                                      </p:tavLst>
                                    </p:anim>
                                  </p:childTnLst>
                                </p:cTn>
                              </p:par>
                              <p:par>
                                <p:cTn id="105" presetID="42" presetClass="entr" presetSubtype="0" fill="hold" grpId="0" nodeType="withEffect">
                                  <p:stCondLst>
                                    <p:cond delay="2000"/>
                                  </p:stCondLst>
                                  <p:childTnLst>
                                    <p:set>
                                      <p:cBhvr>
                                        <p:cTn id="106" dur="1" fill="hold">
                                          <p:stCondLst>
                                            <p:cond delay="0"/>
                                          </p:stCondLst>
                                        </p:cTn>
                                        <p:tgtEl>
                                          <p:spTgt spid="42"/>
                                        </p:tgtEl>
                                        <p:attrNameLst>
                                          <p:attrName>style.visibility</p:attrName>
                                        </p:attrNameLst>
                                      </p:cBhvr>
                                      <p:to>
                                        <p:strVal val="visible"/>
                                      </p:to>
                                    </p:set>
                                    <p:animEffect transition="in" filter="fade">
                                      <p:cBhvr>
                                        <p:cTn id="107" dur="500"/>
                                        <p:tgtEl>
                                          <p:spTgt spid="42"/>
                                        </p:tgtEl>
                                      </p:cBhvr>
                                    </p:animEffect>
                                    <p:anim calcmode="lin" valueType="num">
                                      <p:cBhvr>
                                        <p:cTn id="108" dur="500" fill="hold"/>
                                        <p:tgtEl>
                                          <p:spTgt spid="42"/>
                                        </p:tgtEl>
                                        <p:attrNameLst>
                                          <p:attrName>ppt_x</p:attrName>
                                        </p:attrNameLst>
                                      </p:cBhvr>
                                      <p:tavLst>
                                        <p:tav tm="0">
                                          <p:val>
                                            <p:strVal val="#ppt_x"/>
                                          </p:val>
                                        </p:tav>
                                        <p:tav tm="100000">
                                          <p:val>
                                            <p:strVal val="#ppt_x"/>
                                          </p:val>
                                        </p:tav>
                                      </p:tavLst>
                                    </p:anim>
                                    <p:anim calcmode="lin" valueType="num">
                                      <p:cBhvr>
                                        <p:cTn id="109" dur="5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0" restart="whenNotActive" fill="hold" evtFilter="cancelBubble" nodeType="interactiveSeq">
                <p:stCondLst>
                  <p:cond evt="onClick" delay="0">
                    <p:tgtEl>
                      <p:spTgt spid="39"/>
                    </p:tgtEl>
                  </p:cond>
                </p:stCondLst>
                <p:endSync evt="end" delay="0">
                  <p:rtn val="all"/>
                </p:endSync>
                <p:childTnLst>
                  <p:par>
                    <p:cTn id="111" fill="hold">
                      <p:stCondLst>
                        <p:cond delay="0"/>
                      </p:stCondLst>
                      <p:childTnLst>
                        <p:par>
                          <p:cTn id="112" fill="hold">
                            <p:stCondLst>
                              <p:cond delay="0"/>
                            </p:stCondLst>
                            <p:childTnLst>
                              <p:par>
                                <p:cTn id="113" presetID="1" presetClass="emph" presetSubtype="2" fill="hold" nodeType="clickEffect">
                                  <p:stCondLst>
                                    <p:cond delay="0"/>
                                  </p:stCondLst>
                                  <p:childTnLst>
                                    <p:animClr clrSpc="rgb" dir="cw">
                                      <p:cBhvr>
                                        <p:cTn id="114" dur="250" fill="hold"/>
                                        <p:tgtEl>
                                          <p:spTgt spid="39"/>
                                        </p:tgtEl>
                                        <p:attrNameLst>
                                          <p:attrName>fillcolor</p:attrName>
                                        </p:attrNameLst>
                                      </p:cBhvr>
                                      <p:to>
                                        <a:srgbClr val="FFF2CC"/>
                                      </p:to>
                                    </p:animClr>
                                    <p:set>
                                      <p:cBhvr>
                                        <p:cTn id="115" dur="250" fill="hold"/>
                                        <p:tgtEl>
                                          <p:spTgt spid="39"/>
                                        </p:tgtEl>
                                        <p:attrNameLst>
                                          <p:attrName>fill.type</p:attrName>
                                        </p:attrNameLst>
                                      </p:cBhvr>
                                      <p:to>
                                        <p:strVal val="solid"/>
                                      </p:to>
                                    </p:set>
                                    <p:set>
                                      <p:cBhvr>
                                        <p:cTn id="116" dur="250" fill="hold"/>
                                        <p:tgtEl>
                                          <p:spTgt spid="39"/>
                                        </p:tgtEl>
                                        <p:attrNameLst>
                                          <p:attrName>fill.on</p:attrName>
                                        </p:attrNameLst>
                                      </p:cBhvr>
                                      <p:to>
                                        <p:strVal val="true"/>
                                      </p:to>
                                    </p:set>
                                  </p:childTnLst>
                                  <p:subTnLst>
                                    <p:audio>
                                      <p:cMediaNode>
                                        <p:cTn display="0" masterRel="sameClick">
                                          <p:stCondLst>
                                            <p:cond evt="begin" delay="0">
                                              <p:tn val="113"/>
                                            </p:cond>
                                          </p:stCondLst>
                                          <p:endCondLst>
                                            <p:cond evt="onStopAudio" delay="0">
                                              <p:tgtEl>
                                                <p:sldTgt/>
                                              </p:tgtEl>
                                            </p:cond>
                                          </p:endCondLst>
                                        </p:cTn>
                                        <p:tgtEl>
                                          <p:sndTgt r:embed="rId3" name="click.wav"/>
                                        </p:tgtEl>
                                      </p:cMediaNode>
                                    </p:audio>
                                  </p:subTnLst>
                                </p:cTn>
                              </p:par>
                              <p:par>
                                <p:cTn id="117" presetID="23" presetClass="entr" presetSubtype="32" fill="hold" nodeType="withEffect">
                                  <p:stCondLst>
                                    <p:cond delay="1000"/>
                                  </p:stCondLst>
                                  <p:childTnLst>
                                    <p:set>
                                      <p:cBhvr>
                                        <p:cTn id="118" dur="1" fill="hold">
                                          <p:stCondLst>
                                            <p:cond delay="0"/>
                                          </p:stCondLst>
                                        </p:cTn>
                                        <p:tgtEl>
                                          <p:spTgt spid="43"/>
                                        </p:tgtEl>
                                        <p:attrNameLst>
                                          <p:attrName>style.visibility</p:attrName>
                                        </p:attrNameLst>
                                      </p:cBhvr>
                                      <p:to>
                                        <p:strVal val="visible"/>
                                      </p:to>
                                    </p:set>
                                    <p:anim calcmode="lin" valueType="num">
                                      <p:cBhvr>
                                        <p:cTn id="119" dur="250" fill="hold"/>
                                        <p:tgtEl>
                                          <p:spTgt spid="43"/>
                                        </p:tgtEl>
                                        <p:attrNameLst>
                                          <p:attrName>ppt_w</p:attrName>
                                        </p:attrNameLst>
                                      </p:cBhvr>
                                      <p:tavLst>
                                        <p:tav tm="0">
                                          <p:val>
                                            <p:strVal val="4*#ppt_w"/>
                                          </p:val>
                                        </p:tav>
                                        <p:tav tm="100000">
                                          <p:val>
                                            <p:strVal val="#ppt_w"/>
                                          </p:val>
                                        </p:tav>
                                      </p:tavLst>
                                    </p:anim>
                                    <p:anim calcmode="lin" valueType="num">
                                      <p:cBhvr>
                                        <p:cTn id="120" dur="250" fill="hold"/>
                                        <p:tgtEl>
                                          <p:spTgt spid="4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17"/>
                                            </p:cond>
                                          </p:stCondLst>
                                          <p:endCondLst>
                                            <p:cond evt="onStopAudio" delay="0">
                                              <p:tgtEl>
                                                <p:sldTgt/>
                                              </p:tgtEl>
                                            </p:cond>
                                          </p:endCondLst>
                                        </p:cTn>
                                        <p:tgtEl>
                                          <p:sndTgt r:embed="rId4" name="Wrong Buzzer.wav"/>
                                        </p:tgtEl>
                                      </p:cMediaNode>
                                    </p:audio>
                                  </p:subTnLst>
                                </p:cTn>
                              </p:par>
                              <p:par>
                                <p:cTn id="121" presetID="1" presetClass="emph" presetSubtype="2" fill="hold" nodeType="withEffect">
                                  <p:stCondLst>
                                    <p:cond delay="1000"/>
                                  </p:stCondLst>
                                  <p:childTnLst>
                                    <p:animClr clrSpc="rgb" dir="cw">
                                      <p:cBhvr>
                                        <p:cTn id="122" dur="250" fill="hold"/>
                                        <p:tgtEl>
                                          <p:spTgt spid="39"/>
                                        </p:tgtEl>
                                        <p:attrNameLst>
                                          <p:attrName>fillcolor</p:attrName>
                                        </p:attrNameLst>
                                      </p:cBhvr>
                                      <p:to>
                                        <a:srgbClr val="FFFF00"/>
                                      </p:to>
                                    </p:animClr>
                                    <p:set>
                                      <p:cBhvr>
                                        <p:cTn id="123" dur="250" fill="hold"/>
                                        <p:tgtEl>
                                          <p:spTgt spid="39"/>
                                        </p:tgtEl>
                                        <p:attrNameLst>
                                          <p:attrName>fill.type</p:attrName>
                                        </p:attrNameLst>
                                      </p:cBhvr>
                                      <p:to>
                                        <p:strVal val="solid"/>
                                      </p:to>
                                    </p:set>
                                    <p:set>
                                      <p:cBhvr>
                                        <p:cTn id="124" dur="250" fill="hold"/>
                                        <p:tgtEl>
                                          <p:spTgt spid="39"/>
                                        </p:tgtEl>
                                        <p:attrNameLst>
                                          <p:attrName>fill.on</p:attrName>
                                        </p:attrNameLst>
                                      </p:cBhvr>
                                      <p:to>
                                        <p:strVal val="true"/>
                                      </p:to>
                                    </p:set>
                                  </p:childTnLst>
                                </p:cTn>
                              </p:par>
                            </p:childTnLst>
                          </p:cTn>
                        </p:par>
                      </p:childTnLst>
                    </p:cTn>
                  </p:par>
                </p:childTnLst>
              </p:cTn>
              <p:nextCondLst>
                <p:cond evt="onClick" delay="0">
                  <p:tgtEl>
                    <p:spTgt spid="39"/>
                  </p:tgtEl>
                </p:cond>
              </p:nextCondLst>
            </p:seq>
            <p:seq concurrent="1" nextAc="seek">
              <p:cTn id="125" restart="whenNotActive" fill="hold" evtFilter="cancelBubble" nodeType="interactiveSeq">
                <p:stCondLst>
                  <p:cond evt="onClick" delay="0">
                    <p:tgtEl>
                      <p:spTgt spid="40"/>
                    </p:tgtEl>
                  </p:cond>
                </p:stCondLst>
                <p:endSync evt="end" delay="0">
                  <p:rtn val="all"/>
                </p:endSync>
                <p:childTnLst>
                  <p:par>
                    <p:cTn id="126" fill="hold">
                      <p:stCondLst>
                        <p:cond delay="0"/>
                      </p:stCondLst>
                      <p:childTnLst>
                        <p:par>
                          <p:cTn id="127" fill="hold">
                            <p:stCondLst>
                              <p:cond delay="0"/>
                            </p:stCondLst>
                            <p:childTnLst>
                              <p:par>
                                <p:cTn id="128" presetID="1" presetClass="emph" presetSubtype="2" fill="hold" nodeType="clickEffect">
                                  <p:stCondLst>
                                    <p:cond delay="0"/>
                                  </p:stCondLst>
                                  <p:childTnLst>
                                    <p:animClr clrSpc="rgb" dir="cw">
                                      <p:cBhvr>
                                        <p:cTn id="129" dur="250" fill="hold"/>
                                        <p:tgtEl>
                                          <p:spTgt spid="40"/>
                                        </p:tgtEl>
                                        <p:attrNameLst>
                                          <p:attrName>fillcolor</p:attrName>
                                        </p:attrNameLst>
                                      </p:cBhvr>
                                      <p:to>
                                        <a:srgbClr val="FFF2CC"/>
                                      </p:to>
                                    </p:animClr>
                                    <p:set>
                                      <p:cBhvr>
                                        <p:cTn id="130" dur="250" fill="hold"/>
                                        <p:tgtEl>
                                          <p:spTgt spid="40"/>
                                        </p:tgtEl>
                                        <p:attrNameLst>
                                          <p:attrName>fill.type</p:attrName>
                                        </p:attrNameLst>
                                      </p:cBhvr>
                                      <p:to>
                                        <p:strVal val="solid"/>
                                      </p:to>
                                    </p:set>
                                    <p:set>
                                      <p:cBhvr>
                                        <p:cTn id="131" dur="250" fill="hold"/>
                                        <p:tgtEl>
                                          <p:spTgt spid="40"/>
                                        </p:tgtEl>
                                        <p:attrNameLst>
                                          <p:attrName>fill.on</p:attrName>
                                        </p:attrNameLst>
                                      </p:cBhvr>
                                      <p:to>
                                        <p:strVal val="true"/>
                                      </p:to>
                                    </p:set>
                                  </p:childTnLst>
                                  <p:subTnLst>
                                    <p:audio>
                                      <p:cMediaNode>
                                        <p:cTn display="0" masterRel="sameClick">
                                          <p:stCondLst>
                                            <p:cond evt="begin" delay="0">
                                              <p:tn val="128"/>
                                            </p:cond>
                                          </p:stCondLst>
                                          <p:endCondLst>
                                            <p:cond evt="onStopAudio" delay="0">
                                              <p:tgtEl>
                                                <p:sldTgt/>
                                              </p:tgtEl>
                                            </p:cond>
                                          </p:endCondLst>
                                        </p:cTn>
                                        <p:tgtEl>
                                          <p:sndTgt r:embed="rId3" name="click.wav"/>
                                        </p:tgtEl>
                                      </p:cMediaNode>
                                    </p:audio>
                                  </p:subTnLst>
                                </p:cTn>
                              </p:par>
                              <p:par>
                                <p:cTn id="132" presetID="23" presetClass="entr" presetSubtype="32" fill="hold" nodeType="withEffect">
                                  <p:stCondLst>
                                    <p:cond delay="1000"/>
                                  </p:stCondLst>
                                  <p:childTnLst>
                                    <p:set>
                                      <p:cBhvr>
                                        <p:cTn id="133" dur="1" fill="hold">
                                          <p:stCondLst>
                                            <p:cond delay="0"/>
                                          </p:stCondLst>
                                        </p:cTn>
                                        <p:tgtEl>
                                          <p:spTgt spid="46"/>
                                        </p:tgtEl>
                                        <p:attrNameLst>
                                          <p:attrName>style.visibility</p:attrName>
                                        </p:attrNameLst>
                                      </p:cBhvr>
                                      <p:to>
                                        <p:strVal val="visible"/>
                                      </p:to>
                                    </p:set>
                                    <p:anim calcmode="lin" valueType="num">
                                      <p:cBhvr>
                                        <p:cTn id="134" dur="250" fill="hold"/>
                                        <p:tgtEl>
                                          <p:spTgt spid="46"/>
                                        </p:tgtEl>
                                        <p:attrNameLst>
                                          <p:attrName>ppt_w</p:attrName>
                                        </p:attrNameLst>
                                      </p:cBhvr>
                                      <p:tavLst>
                                        <p:tav tm="0">
                                          <p:val>
                                            <p:strVal val="4*#ppt_w"/>
                                          </p:val>
                                        </p:tav>
                                        <p:tav tm="100000">
                                          <p:val>
                                            <p:strVal val="#ppt_w"/>
                                          </p:val>
                                        </p:tav>
                                      </p:tavLst>
                                    </p:anim>
                                    <p:anim calcmode="lin" valueType="num">
                                      <p:cBhvr>
                                        <p:cTn id="135" dur="250" fill="hold"/>
                                        <p:tgtEl>
                                          <p:spTgt spid="4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32"/>
                                            </p:cond>
                                          </p:stCondLst>
                                          <p:endCondLst>
                                            <p:cond evt="onStopAudio" delay="0">
                                              <p:tgtEl>
                                                <p:sldTgt/>
                                              </p:tgtEl>
                                            </p:cond>
                                          </p:endCondLst>
                                        </p:cTn>
                                        <p:tgtEl>
                                          <p:sndTgt r:embed="rId4" name="Wrong Buzzer.wav"/>
                                        </p:tgtEl>
                                      </p:cMediaNode>
                                    </p:audio>
                                  </p:subTnLst>
                                </p:cTn>
                              </p:par>
                              <p:par>
                                <p:cTn id="136" presetID="1" presetClass="emph" presetSubtype="2" fill="hold" nodeType="withEffect">
                                  <p:stCondLst>
                                    <p:cond delay="1000"/>
                                  </p:stCondLst>
                                  <p:childTnLst>
                                    <p:animClr clrSpc="rgb" dir="cw">
                                      <p:cBhvr>
                                        <p:cTn id="137" dur="250" fill="hold"/>
                                        <p:tgtEl>
                                          <p:spTgt spid="40"/>
                                        </p:tgtEl>
                                        <p:attrNameLst>
                                          <p:attrName>fillcolor</p:attrName>
                                        </p:attrNameLst>
                                      </p:cBhvr>
                                      <p:to>
                                        <a:srgbClr val="FFFF00"/>
                                      </p:to>
                                    </p:animClr>
                                    <p:set>
                                      <p:cBhvr>
                                        <p:cTn id="138" dur="250" fill="hold"/>
                                        <p:tgtEl>
                                          <p:spTgt spid="40"/>
                                        </p:tgtEl>
                                        <p:attrNameLst>
                                          <p:attrName>fill.type</p:attrName>
                                        </p:attrNameLst>
                                      </p:cBhvr>
                                      <p:to>
                                        <p:strVal val="solid"/>
                                      </p:to>
                                    </p:set>
                                    <p:set>
                                      <p:cBhvr>
                                        <p:cTn id="139" dur="250" fill="hold"/>
                                        <p:tgtEl>
                                          <p:spTgt spid="40"/>
                                        </p:tgtEl>
                                        <p:attrNameLst>
                                          <p:attrName>fill.on</p:attrName>
                                        </p:attrNameLst>
                                      </p:cBhvr>
                                      <p:to>
                                        <p:strVal val="true"/>
                                      </p:to>
                                    </p:set>
                                  </p:childTnLst>
                                </p:cTn>
                              </p:par>
                            </p:childTnLst>
                          </p:cTn>
                        </p:par>
                      </p:childTnLst>
                    </p:cTn>
                  </p:par>
                </p:childTnLst>
              </p:cTn>
              <p:nextCondLst>
                <p:cond evt="onClick" delay="0">
                  <p:tgtEl>
                    <p:spTgt spid="40"/>
                  </p:tgtEl>
                </p:cond>
              </p:nextCondLst>
            </p:seq>
            <p:seq concurrent="1" nextAc="seek">
              <p:cTn id="140" restart="whenNotActive" fill="hold" evtFilter="cancelBubble" nodeType="interactiveSeq">
                <p:stCondLst>
                  <p:cond evt="onClick" delay="0">
                    <p:tgtEl>
                      <p:spTgt spid="41"/>
                    </p:tgtEl>
                  </p:cond>
                </p:stCondLst>
                <p:endSync evt="end" delay="0">
                  <p:rtn val="all"/>
                </p:endSync>
                <p:childTnLst>
                  <p:par>
                    <p:cTn id="141" fill="hold">
                      <p:stCondLst>
                        <p:cond delay="0"/>
                      </p:stCondLst>
                      <p:childTnLst>
                        <p:par>
                          <p:cTn id="142" fill="hold">
                            <p:stCondLst>
                              <p:cond delay="0"/>
                            </p:stCondLst>
                            <p:childTnLst>
                              <p:par>
                                <p:cTn id="143" presetID="1" presetClass="emph" presetSubtype="2" fill="hold" nodeType="clickEffect">
                                  <p:stCondLst>
                                    <p:cond delay="0"/>
                                  </p:stCondLst>
                                  <p:childTnLst>
                                    <p:animClr clrSpc="rgb" dir="cw">
                                      <p:cBhvr>
                                        <p:cTn id="144" dur="250" fill="hold"/>
                                        <p:tgtEl>
                                          <p:spTgt spid="41"/>
                                        </p:tgtEl>
                                        <p:attrNameLst>
                                          <p:attrName>fillcolor</p:attrName>
                                        </p:attrNameLst>
                                      </p:cBhvr>
                                      <p:to>
                                        <a:srgbClr val="FFF2CC"/>
                                      </p:to>
                                    </p:animClr>
                                    <p:set>
                                      <p:cBhvr>
                                        <p:cTn id="145" dur="250" fill="hold"/>
                                        <p:tgtEl>
                                          <p:spTgt spid="41"/>
                                        </p:tgtEl>
                                        <p:attrNameLst>
                                          <p:attrName>fill.type</p:attrName>
                                        </p:attrNameLst>
                                      </p:cBhvr>
                                      <p:to>
                                        <p:strVal val="solid"/>
                                      </p:to>
                                    </p:set>
                                    <p:set>
                                      <p:cBhvr>
                                        <p:cTn id="146" dur="250" fill="hold"/>
                                        <p:tgtEl>
                                          <p:spTgt spid="41"/>
                                        </p:tgtEl>
                                        <p:attrNameLst>
                                          <p:attrName>fill.on</p:attrName>
                                        </p:attrNameLst>
                                      </p:cBhvr>
                                      <p:to>
                                        <p:strVal val="true"/>
                                      </p:to>
                                    </p:set>
                                  </p:childTnLst>
                                  <p:subTnLst>
                                    <p:audio>
                                      <p:cMediaNode>
                                        <p:cTn display="0" masterRel="sameClick">
                                          <p:stCondLst>
                                            <p:cond evt="begin" delay="0">
                                              <p:tn val="143"/>
                                            </p:cond>
                                          </p:stCondLst>
                                          <p:endCondLst>
                                            <p:cond evt="onStopAudio" delay="0">
                                              <p:tgtEl>
                                                <p:sldTgt/>
                                              </p:tgtEl>
                                            </p:cond>
                                          </p:endCondLst>
                                        </p:cTn>
                                        <p:tgtEl>
                                          <p:sndTgt r:embed="rId3" name="click.wav"/>
                                        </p:tgtEl>
                                      </p:cMediaNode>
                                    </p:audio>
                                  </p:subTnLst>
                                </p:cTn>
                              </p:par>
                              <p:par>
                                <p:cTn id="147" presetID="23" presetClass="entr" presetSubtype="32" fill="hold" nodeType="withEffect">
                                  <p:stCondLst>
                                    <p:cond delay="1000"/>
                                  </p:stCondLst>
                                  <p:childTnLst>
                                    <p:set>
                                      <p:cBhvr>
                                        <p:cTn id="148" dur="1" fill="hold">
                                          <p:stCondLst>
                                            <p:cond delay="0"/>
                                          </p:stCondLst>
                                        </p:cTn>
                                        <p:tgtEl>
                                          <p:spTgt spid="44"/>
                                        </p:tgtEl>
                                        <p:attrNameLst>
                                          <p:attrName>style.visibility</p:attrName>
                                        </p:attrNameLst>
                                      </p:cBhvr>
                                      <p:to>
                                        <p:strVal val="visible"/>
                                      </p:to>
                                    </p:set>
                                    <p:anim calcmode="lin" valueType="num">
                                      <p:cBhvr>
                                        <p:cTn id="149" dur="250" fill="hold"/>
                                        <p:tgtEl>
                                          <p:spTgt spid="44"/>
                                        </p:tgtEl>
                                        <p:attrNameLst>
                                          <p:attrName>ppt_w</p:attrName>
                                        </p:attrNameLst>
                                      </p:cBhvr>
                                      <p:tavLst>
                                        <p:tav tm="0">
                                          <p:val>
                                            <p:strVal val="4*#ppt_w"/>
                                          </p:val>
                                        </p:tav>
                                        <p:tav tm="100000">
                                          <p:val>
                                            <p:strVal val="#ppt_w"/>
                                          </p:val>
                                        </p:tav>
                                      </p:tavLst>
                                    </p:anim>
                                    <p:anim calcmode="lin" valueType="num">
                                      <p:cBhvr>
                                        <p:cTn id="150" dur="250" fill="hold"/>
                                        <p:tgtEl>
                                          <p:spTgt spid="4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47"/>
                                            </p:cond>
                                          </p:stCondLst>
                                          <p:endCondLst>
                                            <p:cond evt="onStopAudio" delay="0">
                                              <p:tgtEl>
                                                <p:sldTgt/>
                                              </p:tgtEl>
                                            </p:cond>
                                          </p:endCondLst>
                                        </p:cTn>
                                        <p:tgtEl>
                                          <p:sndTgt r:embed="rId4" name="Wrong Buzzer.wav"/>
                                        </p:tgtEl>
                                      </p:cMediaNode>
                                    </p:audio>
                                  </p:subTnLst>
                                </p:cTn>
                              </p:par>
                              <p:par>
                                <p:cTn id="151" presetID="1" presetClass="emph" presetSubtype="2" fill="hold" nodeType="withEffect">
                                  <p:stCondLst>
                                    <p:cond delay="1000"/>
                                  </p:stCondLst>
                                  <p:childTnLst>
                                    <p:animClr clrSpc="rgb" dir="cw">
                                      <p:cBhvr>
                                        <p:cTn id="152" dur="250" fill="hold"/>
                                        <p:tgtEl>
                                          <p:spTgt spid="41"/>
                                        </p:tgtEl>
                                        <p:attrNameLst>
                                          <p:attrName>fillcolor</p:attrName>
                                        </p:attrNameLst>
                                      </p:cBhvr>
                                      <p:to>
                                        <a:srgbClr val="FFFF00"/>
                                      </p:to>
                                    </p:animClr>
                                    <p:set>
                                      <p:cBhvr>
                                        <p:cTn id="153" dur="250" fill="hold"/>
                                        <p:tgtEl>
                                          <p:spTgt spid="41"/>
                                        </p:tgtEl>
                                        <p:attrNameLst>
                                          <p:attrName>fill.type</p:attrName>
                                        </p:attrNameLst>
                                      </p:cBhvr>
                                      <p:to>
                                        <p:strVal val="solid"/>
                                      </p:to>
                                    </p:set>
                                    <p:set>
                                      <p:cBhvr>
                                        <p:cTn id="154" dur="250" fill="hold"/>
                                        <p:tgtEl>
                                          <p:spTgt spid="41"/>
                                        </p:tgtEl>
                                        <p:attrNameLst>
                                          <p:attrName>fill.on</p:attrName>
                                        </p:attrNameLst>
                                      </p:cBhvr>
                                      <p:to>
                                        <p:strVal val="true"/>
                                      </p:to>
                                    </p:set>
                                  </p:childTnLst>
                                </p:cTn>
                              </p:par>
                            </p:childTnLst>
                          </p:cTn>
                        </p:par>
                      </p:childTnLst>
                    </p:cTn>
                  </p:par>
                </p:childTnLst>
              </p:cTn>
              <p:nextCondLst>
                <p:cond evt="onClick" delay="0">
                  <p:tgtEl>
                    <p:spTgt spid="41"/>
                  </p:tgtEl>
                </p:cond>
              </p:nextCondLst>
            </p:seq>
            <p:seq concurrent="1" nextAc="seek">
              <p:cTn id="155" restart="whenNotActive" fill="hold" evtFilter="cancelBubble" nodeType="interactiveSeq">
                <p:stCondLst>
                  <p:cond evt="onClick" delay="0">
                    <p:tgtEl>
                      <p:spTgt spid="42"/>
                    </p:tgtEl>
                  </p:cond>
                </p:stCondLst>
                <p:endSync evt="end" delay="0">
                  <p:rtn val="all"/>
                </p:endSync>
                <p:childTnLst>
                  <p:par>
                    <p:cTn id="156" fill="hold">
                      <p:stCondLst>
                        <p:cond delay="0"/>
                      </p:stCondLst>
                      <p:childTnLst>
                        <p:par>
                          <p:cTn id="157" fill="hold">
                            <p:stCondLst>
                              <p:cond delay="0"/>
                            </p:stCondLst>
                            <p:childTnLst>
                              <p:par>
                                <p:cTn id="158" presetID="1" presetClass="emph" presetSubtype="2" fill="hold" nodeType="clickEffect">
                                  <p:stCondLst>
                                    <p:cond delay="0"/>
                                  </p:stCondLst>
                                  <p:childTnLst>
                                    <p:animClr clrSpc="rgb" dir="cw">
                                      <p:cBhvr>
                                        <p:cTn id="159" dur="250" fill="hold"/>
                                        <p:tgtEl>
                                          <p:spTgt spid="42"/>
                                        </p:tgtEl>
                                        <p:attrNameLst>
                                          <p:attrName>fillcolor</p:attrName>
                                        </p:attrNameLst>
                                      </p:cBhvr>
                                      <p:to>
                                        <a:srgbClr val="FFF2CC"/>
                                      </p:to>
                                    </p:animClr>
                                    <p:set>
                                      <p:cBhvr>
                                        <p:cTn id="160" dur="250" fill="hold"/>
                                        <p:tgtEl>
                                          <p:spTgt spid="42"/>
                                        </p:tgtEl>
                                        <p:attrNameLst>
                                          <p:attrName>fill.type</p:attrName>
                                        </p:attrNameLst>
                                      </p:cBhvr>
                                      <p:to>
                                        <p:strVal val="solid"/>
                                      </p:to>
                                    </p:set>
                                    <p:set>
                                      <p:cBhvr>
                                        <p:cTn id="161" dur="250" fill="hold"/>
                                        <p:tgtEl>
                                          <p:spTgt spid="42"/>
                                        </p:tgtEl>
                                        <p:attrNameLst>
                                          <p:attrName>fill.on</p:attrName>
                                        </p:attrNameLst>
                                      </p:cBhvr>
                                      <p:to>
                                        <p:strVal val="true"/>
                                      </p:to>
                                    </p:set>
                                  </p:childTnLst>
                                  <p:subTnLst>
                                    <p:audio>
                                      <p:cMediaNode>
                                        <p:cTn display="0" masterRel="sameClick">
                                          <p:stCondLst>
                                            <p:cond evt="begin" delay="0">
                                              <p:tn val="158"/>
                                            </p:cond>
                                          </p:stCondLst>
                                          <p:endCondLst>
                                            <p:cond evt="onStopAudio" delay="0">
                                              <p:tgtEl>
                                                <p:sldTgt/>
                                              </p:tgtEl>
                                            </p:cond>
                                          </p:endCondLst>
                                        </p:cTn>
                                        <p:tgtEl>
                                          <p:sndTgt r:embed="rId3" name="click.wav"/>
                                        </p:tgtEl>
                                      </p:cMediaNode>
                                    </p:audio>
                                  </p:subTnLst>
                                </p:cTn>
                              </p:par>
                              <p:par>
                                <p:cTn id="162" presetID="23" presetClass="entr" presetSubtype="32" fill="hold" nodeType="withEffect">
                                  <p:stCondLst>
                                    <p:cond delay="1000"/>
                                  </p:stCondLst>
                                  <p:childTnLst>
                                    <p:set>
                                      <p:cBhvr>
                                        <p:cTn id="163" dur="1" fill="hold">
                                          <p:stCondLst>
                                            <p:cond delay="0"/>
                                          </p:stCondLst>
                                        </p:cTn>
                                        <p:tgtEl>
                                          <p:spTgt spid="45"/>
                                        </p:tgtEl>
                                        <p:attrNameLst>
                                          <p:attrName>style.visibility</p:attrName>
                                        </p:attrNameLst>
                                      </p:cBhvr>
                                      <p:to>
                                        <p:strVal val="visible"/>
                                      </p:to>
                                    </p:set>
                                    <p:anim calcmode="lin" valueType="num">
                                      <p:cBhvr>
                                        <p:cTn id="164" dur="250" fill="hold"/>
                                        <p:tgtEl>
                                          <p:spTgt spid="45"/>
                                        </p:tgtEl>
                                        <p:attrNameLst>
                                          <p:attrName>ppt_w</p:attrName>
                                        </p:attrNameLst>
                                      </p:cBhvr>
                                      <p:tavLst>
                                        <p:tav tm="0">
                                          <p:val>
                                            <p:strVal val="4*#ppt_w"/>
                                          </p:val>
                                        </p:tav>
                                        <p:tav tm="100000">
                                          <p:val>
                                            <p:strVal val="#ppt_w"/>
                                          </p:val>
                                        </p:tav>
                                      </p:tavLst>
                                    </p:anim>
                                    <p:anim calcmode="lin" valueType="num">
                                      <p:cBhvr>
                                        <p:cTn id="165" dur="250" fill="hold"/>
                                        <p:tgtEl>
                                          <p:spTgt spid="4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62"/>
                                            </p:cond>
                                          </p:stCondLst>
                                          <p:endCondLst>
                                            <p:cond evt="onStopAudio" delay="0">
                                              <p:tgtEl>
                                                <p:sldTgt/>
                                              </p:tgtEl>
                                            </p:cond>
                                          </p:endCondLst>
                                        </p:cTn>
                                        <p:tgtEl>
                                          <p:sndTgt r:embed="rId5" name="Check mark.wav"/>
                                        </p:tgtEl>
                                      </p:cMediaNode>
                                    </p:audio>
                                  </p:subTnLst>
                                </p:cTn>
                              </p:par>
                              <p:par>
                                <p:cTn id="166" presetID="1" presetClass="emph" presetSubtype="2" fill="hold" nodeType="withEffect">
                                  <p:stCondLst>
                                    <p:cond delay="1000"/>
                                  </p:stCondLst>
                                  <p:childTnLst>
                                    <p:animClr clrSpc="rgb" dir="cw">
                                      <p:cBhvr>
                                        <p:cTn id="167" dur="250" fill="hold"/>
                                        <p:tgtEl>
                                          <p:spTgt spid="42"/>
                                        </p:tgtEl>
                                        <p:attrNameLst>
                                          <p:attrName>fillcolor</p:attrName>
                                        </p:attrNameLst>
                                      </p:cBhvr>
                                      <p:to>
                                        <a:srgbClr val="00B050"/>
                                      </p:to>
                                    </p:animClr>
                                    <p:set>
                                      <p:cBhvr>
                                        <p:cTn id="168" dur="250" fill="hold"/>
                                        <p:tgtEl>
                                          <p:spTgt spid="42"/>
                                        </p:tgtEl>
                                        <p:attrNameLst>
                                          <p:attrName>fill.type</p:attrName>
                                        </p:attrNameLst>
                                      </p:cBhvr>
                                      <p:to>
                                        <p:strVal val="solid"/>
                                      </p:to>
                                    </p:set>
                                    <p:set>
                                      <p:cBhvr>
                                        <p:cTn id="16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39" grpId="0" animBg="1"/>
      <p:bldP spid="40" grpId="0" animBg="1"/>
      <p:bldP spid="41" grpId="0" animBg="1"/>
      <p:bldP spid="4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1F58015-8858-4FC5-B1AD-856AB29B3B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508" y="1632574"/>
            <a:ext cx="2545840" cy="4990793"/>
          </a:xfrm>
          <a:prstGeom prst="rect">
            <a:avLst/>
          </a:prstGeom>
          <a:noFill/>
          <a:ln>
            <a:noFill/>
          </a:ln>
        </p:spPr>
      </p:pic>
      <p:grpSp>
        <p:nvGrpSpPr>
          <p:cNvPr id="42" name="组合 41">
            <a:extLst>
              <a:ext uri="{FF2B5EF4-FFF2-40B4-BE49-F238E27FC236}">
                <a16:creationId xmlns:a16="http://schemas.microsoft.com/office/drawing/2014/main" id="{6F6AB393-9A79-4F80-8FFE-2997DB3CFE52}"/>
              </a:ext>
            </a:extLst>
          </p:cNvPr>
          <p:cNvGrpSpPr/>
          <p:nvPr/>
        </p:nvGrpSpPr>
        <p:grpSpPr>
          <a:xfrm>
            <a:off x="2493697" y="3790279"/>
            <a:ext cx="3629722" cy="943199"/>
            <a:chOff x="2493697" y="3790279"/>
            <a:chExt cx="3629722" cy="943199"/>
          </a:xfrm>
        </p:grpSpPr>
        <p:sp>
          <p:nvSpPr>
            <p:cNvPr id="6" name="Freeform: Shape 37">
              <a:extLst>
                <a:ext uri="{FF2B5EF4-FFF2-40B4-BE49-F238E27FC236}">
                  <a16:creationId xmlns:a16="http://schemas.microsoft.com/office/drawing/2014/main" id="{026C8175-FA2D-43C3-B1CC-06780EE1E1F9}"/>
                </a:ext>
              </a:extLst>
            </p:cNvPr>
            <p:cNvSpPr/>
            <p:nvPr/>
          </p:nvSpPr>
          <p:spPr>
            <a:xfrm rot="1706723">
              <a:off x="2493697" y="3790279"/>
              <a:ext cx="3629722" cy="717887"/>
            </a:xfrm>
            <a:custGeom>
              <a:avLst/>
              <a:gdLst>
                <a:gd name="connsiteX0" fmla="*/ 244547 w 2680699"/>
                <a:gd name="connsiteY0" fmla="*/ 136132 h 530189"/>
                <a:gd name="connsiteX1" fmla="*/ 115585 w 2680699"/>
                <a:gd name="connsiteY1" fmla="*/ 265094 h 530189"/>
                <a:gd name="connsiteX2" fmla="*/ 244547 w 2680699"/>
                <a:gd name="connsiteY2" fmla="*/ 394056 h 530189"/>
                <a:gd name="connsiteX3" fmla="*/ 373509 w 2680699"/>
                <a:gd name="connsiteY3" fmla="*/ 265094 h 530189"/>
                <a:gd name="connsiteX4" fmla="*/ 244547 w 2680699"/>
                <a:gd name="connsiteY4" fmla="*/ 136132 h 530189"/>
                <a:gd name="connsiteX5" fmla="*/ 88367 w 2680699"/>
                <a:gd name="connsiteY5" fmla="*/ 0 h 530189"/>
                <a:gd name="connsiteX6" fmla="*/ 2592332 w 2680699"/>
                <a:gd name="connsiteY6" fmla="*/ 0 h 530189"/>
                <a:gd name="connsiteX7" fmla="*/ 2680699 w 2680699"/>
                <a:gd name="connsiteY7" fmla="*/ 88367 h 530189"/>
                <a:gd name="connsiteX8" fmla="*/ 2680699 w 2680699"/>
                <a:gd name="connsiteY8" fmla="*/ 441822 h 530189"/>
                <a:gd name="connsiteX9" fmla="*/ 2592332 w 2680699"/>
                <a:gd name="connsiteY9" fmla="*/ 530189 h 530189"/>
                <a:gd name="connsiteX10" fmla="*/ 88367 w 2680699"/>
                <a:gd name="connsiteY10" fmla="*/ 530189 h 530189"/>
                <a:gd name="connsiteX11" fmla="*/ 0 w 2680699"/>
                <a:gd name="connsiteY11" fmla="*/ 441822 h 530189"/>
                <a:gd name="connsiteX12" fmla="*/ 0 w 2680699"/>
                <a:gd name="connsiteY12" fmla="*/ 88367 h 530189"/>
                <a:gd name="connsiteX13" fmla="*/ 88367 w 2680699"/>
                <a:gd name="connsiteY13" fmla="*/ 0 h 530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80699" h="530189">
                  <a:moveTo>
                    <a:pt x="244547" y="136132"/>
                  </a:moveTo>
                  <a:cubicBezTo>
                    <a:pt x="173323" y="136132"/>
                    <a:pt x="115585" y="193870"/>
                    <a:pt x="115585" y="265094"/>
                  </a:cubicBezTo>
                  <a:cubicBezTo>
                    <a:pt x="115585" y="336318"/>
                    <a:pt x="173323" y="394056"/>
                    <a:pt x="244547" y="394056"/>
                  </a:cubicBezTo>
                  <a:cubicBezTo>
                    <a:pt x="315771" y="394056"/>
                    <a:pt x="373509" y="336318"/>
                    <a:pt x="373509" y="265094"/>
                  </a:cubicBezTo>
                  <a:cubicBezTo>
                    <a:pt x="373509" y="193870"/>
                    <a:pt x="315771" y="136132"/>
                    <a:pt x="244547" y="136132"/>
                  </a:cubicBezTo>
                  <a:close/>
                  <a:moveTo>
                    <a:pt x="88367" y="0"/>
                  </a:moveTo>
                  <a:lnTo>
                    <a:pt x="2592332" y="0"/>
                  </a:lnTo>
                  <a:cubicBezTo>
                    <a:pt x="2641136" y="0"/>
                    <a:pt x="2680699" y="39563"/>
                    <a:pt x="2680699" y="88367"/>
                  </a:cubicBezTo>
                  <a:lnTo>
                    <a:pt x="2680699" y="441822"/>
                  </a:lnTo>
                  <a:cubicBezTo>
                    <a:pt x="2680699" y="490626"/>
                    <a:pt x="2641136" y="530189"/>
                    <a:pt x="2592332" y="530189"/>
                  </a:cubicBezTo>
                  <a:lnTo>
                    <a:pt x="88367" y="530189"/>
                  </a:lnTo>
                  <a:cubicBezTo>
                    <a:pt x="39563" y="530189"/>
                    <a:pt x="0" y="490626"/>
                    <a:pt x="0" y="441822"/>
                  </a:cubicBezTo>
                  <a:lnTo>
                    <a:pt x="0" y="88367"/>
                  </a:lnTo>
                  <a:cubicBezTo>
                    <a:pt x="0" y="39563"/>
                    <a:pt x="39563" y="0"/>
                    <a:pt x="88367" y="0"/>
                  </a:cubicBezTo>
                  <a:close/>
                </a:path>
              </a:pathLst>
            </a:custGeom>
            <a:solidFill>
              <a:srgbClr val="F29A5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175593">
                    <a:lumMod val="50000"/>
                  </a:srgbClr>
                </a:solidFill>
                <a:effectLst/>
                <a:uLnTx/>
                <a:uFillTx/>
                <a:latin typeface="#9Slide05 Lobster" panose="02000506000000020003" pitchFamily="2" charset="0"/>
                <a:ea typeface="黑体"/>
                <a:cs typeface="+mn-cs"/>
              </a:endParaRPr>
            </a:p>
          </p:txBody>
        </p:sp>
        <p:sp>
          <p:nvSpPr>
            <p:cNvPr id="13" name="Rectangle 57">
              <a:extLst>
                <a:ext uri="{FF2B5EF4-FFF2-40B4-BE49-F238E27FC236}">
                  <a16:creationId xmlns:a16="http://schemas.microsoft.com/office/drawing/2014/main" id="{85BA327F-7ABA-45D9-B637-5594B9691A82}"/>
                </a:ext>
              </a:extLst>
            </p:cNvPr>
            <p:cNvSpPr/>
            <p:nvPr/>
          </p:nvSpPr>
          <p:spPr>
            <a:xfrm rot="1764474">
              <a:off x="4488402" y="4425701"/>
              <a:ext cx="1261884" cy="307777"/>
            </a:xfrm>
            <a:prstGeom prst="rect">
              <a:avLst/>
            </a:prstGeom>
          </p:spPr>
          <p:txBody>
            <a:bodyPr wrap="none">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err="1">
                  <a:ln>
                    <a:noFill/>
                  </a:ln>
                  <a:solidFill>
                    <a:srgbClr val="175593">
                      <a:lumMod val="50000"/>
                    </a:srgbClr>
                  </a:solidFill>
                  <a:effectLst/>
                  <a:uLnTx/>
                  <a:uFillTx/>
                  <a:latin typeface="#9Slide05 Lobster" panose="02000506000000020003" pitchFamily="2" charset="0"/>
                  <a:ea typeface="黑体"/>
                  <a:cs typeface="+mn-cs"/>
                </a:rPr>
                <a:t>Thứ</a:t>
              </a:r>
              <a:r>
                <a:rPr kumimoji="0" lang="en-US" altLang="zh-CN" sz="2400" b="0" i="0" u="none" strike="noStrike" kern="1200" cap="none" spc="0" normalizeH="0" baseline="0" noProof="0" dirty="0">
                  <a:ln>
                    <a:noFill/>
                  </a:ln>
                  <a:solidFill>
                    <a:srgbClr val="175593">
                      <a:lumMod val="50000"/>
                    </a:srgbClr>
                  </a:solidFill>
                  <a:effectLst/>
                  <a:uLnTx/>
                  <a:uFillTx/>
                  <a:latin typeface="#9Slide05 Lobster" panose="02000506000000020003" pitchFamily="2" charset="0"/>
                  <a:ea typeface="黑体"/>
                  <a:cs typeface="+mn-cs"/>
                </a:rPr>
                <a:t> 5</a:t>
              </a:r>
              <a:endParaRPr kumimoji="0" lang="zh-CN" altLang="en-US" sz="2400" b="0" i="0" u="none" strike="noStrike" kern="1200" cap="none" spc="0" normalizeH="0" baseline="0" noProof="0" dirty="0">
                <a:ln>
                  <a:noFill/>
                </a:ln>
                <a:solidFill>
                  <a:srgbClr val="175593">
                    <a:lumMod val="50000"/>
                  </a:srgbClr>
                </a:solidFill>
                <a:effectLst/>
                <a:uLnTx/>
                <a:uFillTx/>
                <a:latin typeface="#9Slide05 Lobster" panose="02000506000000020003" pitchFamily="2" charset="0"/>
                <a:ea typeface="黑体"/>
                <a:cs typeface="+mn-cs"/>
              </a:endParaRPr>
            </a:p>
          </p:txBody>
        </p:sp>
      </p:grpSp>
      <p:grpSp>
        <p:nvGrpSpPr>
          <p:cNvPr id="41" name="组合 40">
            <a:extLst>
              <a:ext uri="{FF2B5EF4-FFF2-40B4-BE49-F238E27FC236}">
                <a16:creationId xmlns:a16="http://schemas.microsoft.com/office/drawing/2014/main" id="{57FD9B8B-1D6B-43BF-BDD7-37A2D00E6EB9}"/>
              </a:ext>
            </a:extLst>
          </p:cNvPr>
          <p:cNvGrpSpPr/>
          <p:nvPr/>
        </p:nvGrpSpPr>
        <p:grpSpPr>
          <a:xfrm>
            <a:off x="2652859" y="3321712"/>
            <a:ext cx="3629722" cy="717887"/>
            <a:chOff x="2652859" y="3321712"/>
            <a:chExt cx="3629722" cy="717887"/>
          </a:xfrm>
        </p:grpSpPr>
        <p:sp>
          <p:nvSpPr>
            <p:cNvPr id="7" name="Freeform: Shape 35">
              <a:extLst>
                <a:ext uri="{FF2B5EF4-FFF2-40B4-BE49-F238E27FC236}">
                  <a16:creationId xmlns:a16="http://schemas.microsoft.com/office/drawing/2014/main" id="{805BC669-8951-427D-89CC-F86CF7882243}"/>
                </a:ext>
              </a:extLst>
            </p:cNvPr>
            <p:cNvSpPr/>
            <p:nvPr/>
          </p:nvSpPr>
          <p:spPr>
            <a:xfrm rot="565617">
              <a:off x="2652859" y="3321712"/>
              <a:ext cx="3629722" cy="717887"/>
            </a:xfrm>
            <a:custGeom>
              <a:avLst/>
              <a:gdLst>
                <a:gd name="connsiteX0" fmla="*/ 244547 w 2680699"/>
                <a:gd name="connsiteY0" fmla="*/ 136132 h 530189"/>
                <a:gd name="connsiteX1" fmla="*/ 115585 w 2680699"/>
                <a:gd name="connsiteY1" fmla="*/ 265094 h 530189"/>
                <a:gd name="connsiteX2" fmla="*/ 244547 w 2680699"/>
                <a:gd name="connsiteY2" fmla="*/ 394056 h 530189"/>
                <a:gd name="connsiteX3" fmla="*/ 373509 w 2680699"/>
                <a:gd name="connsiteY3" fmla="*/ 265094 h 530189"/>
                <a:gd name="connsiteX4" fmla="*/ 244547 w 2680699"/>
                <a:gd name="connsiteY4" fmla="*/ 136132 h 530189"/>
                <a:gd name="connsiteX5" fmla="*/ 88367 w 2680699"/>
                <a:gd name="connsiteY5" fmla="*/ 0 h 530189"/>
                <a:gd name="connsiteX6" fmla="*/ 2592332 w 2680699"/>
                <a:gd name="connsiteY6" fmla="*/ 0 h 530189"/>
                <a:gd name="connsiteX7" fmla="*/ 2680699 w 2680699"/>
                <a:gd name="connsiteY7" fmla="*/ 88367 h 530189"/>
                <a:gd name="connsiteX8" fmla="*/ 2680699 w 2680699"/>
                <a:gd name="connsiteY8" fmla="*/ 441822 h 530189"/>
                <a:gd name="connsiteX9" fmla="*/ 2592332 w 2680699"/>
                <a:gd name="connsiteY9" fmla="*/ 530189 h 530189"/>
                <a:gd name="connsiteX10" fmla="*/ 88367 w 2680699"/>
                <a:gd name="connsiteY10" fmla="*/ 530189 h 530189"/>
                <a:gd name="connsiteX11" fmla="*/ 0 w 2680699"/>
                <a:gd name="connsiteY11" fmla="*/ 441822 h 530189"/>
                <a:gd name="connsiteX12" fmla="*/ 0 w 2680699"/>
                <a:gd name="connsiteY12" fmla="*/ 88367 h 530189"/>
                <a:gd name="connsiteX13" fmla="*/ 88367 w 2680699"/>
                <a:gd name="connsiteY13" fmla="*/ 0 h 530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80699" h="530189">
                  <a:moveTo>
                    <a:pt x="244547" y="136132"/>
                  </a:moveTo>
                  <a:cubicBezTo>
                    <a:pt x="173323" y="136132"/>
                    <a:pt x="115585" y="193870"/>
                    <a:pt x="115585" y="265094"/>
                  </a:cubicBezTo>
                  <a:cubicBezTo>
                    <a:pt x="115585" y="336318"/>
                    <a:pt x="173323" y="394056"/>
                    <a:pt x="244547" y="394056"/>
                  </a:cubicBezTo>
                  <a:cubicBezTo>
                    <a:pt x="315771" y="394056"/>
                    <a:pt x="373509" y="336318"/>
                    <a:pt x="373509" y="265094"/>
                  </a:cubicBezTo>
                  <a:cubicBezTo>
                    <a:pt x="373509" y="193870"/>
                    <a:pt x="315771" y="136132"/>
                    <a:pt x="244547" y="136132"/>
                  </a:cubicBezTo>
                  <a:close/>
                  <a:moveTo>
                    <a:pt x="88367" y="0"/>
                  </a:moveTo>
                  <a:lnTo>
                    <a:pt x="2592332" y="0"/>
                  </a:lnTo>
                  <a:cubicBezTo>
                    <a:pt x="2641136" y="0"/>
                    <a:pt x="2680699" y="39563"/>
                    <a:pt x="2680699" y="88367"/>
                  </a:cubicBezTo>
                  <a:lnTo>
                    <a:pt x="2680699" y="441822"/>
                  </a:lnTo>
                  <a:cubicBezTo>
                    <a:pt x="2680699" y="490626"/>
                    <a:pt x="2641136" y="530189"/>
                    <a:pt x="2592332" y="530189"/>
                  </a:cubicBezTo>
                  <a:lnTo>
                    <a:pt x="88367" y="530189"/>
                  </a:lnTo>
                  <a:cubicBezTo>
                    <a:pt x="39563" y="530189"/>
                    <a:pt x="0" y="490626"/>
                    <a:pt x="0" y="441822"/>
                  </a:cubicBezTo>
                  <a:lnTo>
                    <a:pt x="0" y="88367"/>
                  </a:lnTo>
                  <a:cubicBezTo>
                    <a:pt x="0" y="39563"/>
                    <a:pt x="39563" y="0"/>
                    <a:pt x="88367" y="0"/>
                  </a:cubicBezTo>
                  <a:close/>
                </a:path>
              </a:pathLst>
            </a:custGeom>
            <a:solidFill>
              <a:srgbClr val="B0927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75593">
                    <a:lumMod val="50000"/>
                  </a:srgbClr>
                </a:solidFill>
                <a:effectLst/>
                <a:uLnTx/>
                <a:uFillTx/>
                <a:latin typeface="#9Slide05 Lobster" panose="02000506000000020003" pitchFamily="2" charset="0"/>
                <a:ea typeface="黑体"/>
                <a:cs typeface="+mn-cs"/>
              </a:endParaRPr>
            </a:p>
          </p:txBody>
        </p:sp>
        <p:sp>
          <p:nvSpPr>
            <p:cNvPr id="12" name="Rectangle 56">
              <a:extLst>
                <a:ext uri="{FF2B5EF4-FFF2-40B4-BE49-F238E27FC236}">
                  <a16:creationId xmlns:a16="http://schemas.microsoft.com/office/drawing/2014/main" id="{B89ED605-7FF2-4DFC-B319-D26068E55224}"/>
                </a:ext>
              </a:extLst>
            </p:cNvPr>
            <p:cNvSpPr/>
            <p:nvPr/>
          </p:nvSpPr>
          <p:spPr>
            <a:xfrm rot="720999">
              <a:off x="4778057" y="3694377"/>
              <a:ext cx="1261884" cy="307777"/>
            </a:xfrm>
            <a:prstGeom prst="rect">
              <a:avLst/>
            </a:prstGeom>
          </p:spPr>
          <p:txBody>
            <a:bodyPr wrap="none">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err="1">
                  <a:ln>
                    <a:noFill/>
                  </a:ln>
                  <a:solidFill>
                    <a:srgbClr val="175593">
                      <a:lumMod val="50000"/>
                    </a:srgbClr>
                  </a:solidFill>
                  <a:effectLst/>
                  <a:uLnTx/>
                  <a:uFillTx/>
                  <a:latin typeface="#9Slide05 Lobster" panose="02000506000000020003" pitchFamily="2" charset="0"/>
                  <a:ea typeface="黑体"/>
                  <a:cs typeface="+mn-cs"/>
                </a:rPr>
                <a:t>Thứ</a:t>
              </a:r>
              <a:r>
                <a:rPr kumimoji="0" lang="en-US" altLang="zh-CN" sz="2400" b="0" i="0" u="none" strike="noStrike" kern="1200" cap="none" spc="0" normalizeH="0" baseline="0" noProof="0" dirty="0">
                  <a:ln>
                    <a:noFill/>
                  </a:ln>
                  <a:solidFill>
                    <a:srgbClr val="175593">
                      <a:lumMod val="50000"/>
                    </a:srgbClr>
                  </a:solidFill>
                  <a:effectLst/>
                  <a:uLnTx/>
                  <a:uFillTx/>
                  <a:latin typeface="#9Slide05 Lobster" panose="02000506000000020003" pitchFamily="2" charset="0"/>
                  <a:ea typeface="黑体"/>
                  <a:cs typeface="+mn-cs"/>
                </a:rPr>
                <a:t> 4</a:t>
              </a:r>
              <a:endParaRPr kumimoji="0" lang="zh-CN" altLang="en-US" sz="2400" b="0" i="0" u="none" strike="noStrike" kern="1200" cap="none" spc="0" normalizeH="0" baseline="0" noProof="0" dirty="0">
                <a:ln>
                  <a:noFill/>
                </a:ln>
                <a:solidFill>
                  <a:srgbClr val="175593">
                    <a:lumMod val="50000"/>
                  </a:srgbClr>
                </a:solidFill>
                <a:effectLst/>
                <a:uLnTx/>
                <a:uFillTx/>
                <a:latin typeface="#9Slide05 Lobster" panose="02000506000000020003" pitchFamily="2" charset="0"/>
                <a:ea typeface="黑体"/>
                <a:cs typeface="+mn-cs"/>
              </a:endParaRPr>
            </a:p>
          </p:txBody>
        </p:sp>
      </p:grpSp>
      <p:grpSp>
        <p:nvGrpSpPr>
          <p:cNvPr id="40" name="组合 39">
            <a:extLst>
              <a:ext uri="{FF2B5EF4-FFF2-40B4-BE49-F238E27FC236}">
                <a16:creationId xmlns:a16="http://schemas.microsoft.com/office/drawing/2014/main" id="{91BB8745-0DD0-438D-BADA-D0C423601EF7}"/>
              </a:ext>
            </a:extLst>
          </p:cNvPr>
          <p:cNvGrpSpPr/>
          <p:nvPr/>
        </p:nvGrpSpPr>
        <p:grpSpPr>
          <a:xfrm>
            <a:off x="2618576" y="2875655"/>
            <a:ext cx="3629722" cy="717887"/>
            <a:chOff x="2615270" y="2877026"/>
            <a:chExt cx="3629722" cy="717887"/>
          </a:xfrm>
        </p:grpSpPr>
        <p:sp>
          <p:nvSpPr>
            <p:cNvPr id="8" name="Freeform: Shape 33">
              <a:extLst>
                <a:ext uri="{FF2B5EF4-FFF2-40B4-BE49-F238E27FC236}">
                  <a16:creationId xmlns:a16="http://schemas.microsoft.com/office/drawing/2014/main" id="{5550FC24-9C57-4D4A-8AE9-7A7A84BA7A6A}"/>
                </a:ext>
              </a:extLst>
            </p:cNvPr>
            <p:cNvSpPr/>
            <p:nvPr/>
          </p:nvSpPr>
          <p:spPr>
            <a:xfrm rot="21085328">
              <a:off x="2615270" y="2877026"/>
              <a:ext cx="3629722" cy="717887"/>
            </a:xfrm>
            <a:custGeom>
              <a:avLst/>
              <a:gdLst>
                <a:gd name="connsiteX0" fmla="*/ 244547 w 2680699"/>
                <a:gd name="connsiteY0" fmla="*/ 136132 h 530189"/>
                <a:gd name="connsiteX1" fmla="*/ 115585 w 2680699"/>
                <a:gd name="connsiteY1" fmla="*/ 265094 h 530189"/>
                <a:gd name="connsiteX2" fmla="*/ 244547 w 2680699"/>
                <a:gd name="connsiteY2" fmla="*/ 394056 h 530189"/>
                <a:gd name="connsiteX3" fmla="*/ 373509 w 2680699"/>
                <a:gd name="connsiteY3" fmla="*/ 265094 h 530189"/>
                <a:gd name="connsiteX4" fmla="*/ 244547 w 2680699"/>
                <a:gd name="connsiteY4" fmla="*/ 136132 h 530189"/>
                <a:gd name="connsiteX5" fmla="*/ 88367 w 2680699"/>
                <a:gd name="connsiteY5" fmla="*/ 0 h 530189"/>
                <a:gd name="connsiteX6" fmla="*/ 2592332 w 2680699"/>
                <a:gd name="connsiteY6" fmla="*/ 0 h 530189"/>
                <a:gd name="connsiteX7" fmla="*/ 2680699 w 2680699"/>
                <a:gd name="connsiteY7" fmla="*/ 88367 h 530189"/>
                <a:gd name="connsiteX8" fmla="*/ 2680699 w 2680699"/>
                <a:gd name="connsiteY8" fmla="*/ 441822 h 530189"/>
                <a:gd name="connsiteX9" fmla="*/ 2592332 w 2680699"/>
                <a:gd name="connsiteY9" fmla="*/ 530189 h 530189"/>
                <a:gd name="connsiteX10" fmla="*/ 88367 w 2680699"/>
                <a:gd name="connsiteY10" fmla="*/ 530189 h 530189"/>
                <a:gd name="connsiteX11" fmla="*/ 0 w 2680699"/>
                <a:gd name="connsiteY11" fmla="*/ 441822 h 530189"/>
                <a:gd name="connsiteX12" fmla="*/ 0 w 2680699"/>
                <a:gd name="connsiteY12" fmla="*/ 88367 h 530189"/>
                <a:gd name="connsiteX13" fmla="*/ 88367 w 2680699"/>
                <a:gd name="connsiteY13" fmla="*/ 0 h 530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80699" h="530189">
                  <a:moveTo>
                    <a:pt x="244547" y="136132"/>
                  </a:moveTo>
                  <a:cubicBezTo>
                    <a:pt x="173323" y="136132"/>
                    <a:pt x="115585" y="193870"/>
                    <a:pt x="115585" y="265094"/>
                  </a:cubicBezTo>
                  <a:cubicBezTo>
                    <a:pt x="115585" y="336318"/>
                    <a:pt x="173323" y="394056"/>
                    <a:pt x="244547" y="394056"/>
                  </a:cubicBezTo>
                  <a:cubicBezTo>
                    <a:pt x="315771" y="394056"/>
                    <a:pt x="373509" y="336318"/>
                    <a:pt x="373509" y="265094"/>
                  </a:cubicBezTo>
                  <a:cubicBezTo>
                    <a:pt x="373509" y="193870"/>
                    <a:pt x="315771" y="136132"/>
                    <a:pt x="244547" y="136132"/>
                  </a:cubicBezTo>
                  <a:close/>
                  <a:moveTo>
                    <a:pt x="88367" y="0"/>
                  </a:moveTo>
                  <a:lnTo>
                    <a:pt x="2592332" y="0"/>
                  </a:lnTo>
                  <a:cubicBezTo>
                    <a:pt x="2641136" y="0"/>
                    <a:pt x="2680699" y="39563"/>
                    <a:pt x="2680699" y="88367"/>
                  </a:cubicBezTo>
                  <a:lnTo>
                    <a:pt x="2680699" y="441822"/>
                  </a:lnTo>
                  <a:cubicBezTo>
                    <a:pt x="2680699" y="490626"/>
                    <a:pt x="2641136" y="530189"/>
                    <a:pt x="2592332" y="530189"/>
                  </a:cubicBezTo>
                  <a:lnTo>
                    <a:pt x="88367" y="530189"/>
                  </a:lnTo>
                  <a:cubicBezTo>
                    <a:pt x="39563" y="530189"/>
                    <a:pt x="0" y="490626"/>
                    <a:pt x="0" y="441822"/>
                  </a:cubicBezTo>
                  <a:lnTo>
                    <a:pt x="0" y="88367"/>
                  </a:lnTo>
                  <a:cubicBezTo>
                    <a:pt x="0" y="39563"/>
                    <a:pt x="39563" y="0"/>
                    <a:pt x="88367" y="0"/>
                  </a:cubicBezTo>
                  <a:close/>
                </a:path>
              </a:pathLst>
            </a:custGeom>
            <a:solidFill>
              <a:srgbClr val="A5C0A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FFFF"/>
                </a:solidFill>
                <a:effectLst/>
                <a:uLnTx/>
                <a:uFillTx/>
                <a:latin typeface="#9Slide05 Lobster" panose="02000506000000020003" pitchFamily="2" charset="0"/>
                <a:ea typeface="黑体"/>
                <a:cs typeface="+mn-cs"/>
              </a:endParaRPr>
            </a:p>
          </p:txBody>
        </p:sp>
        <p:sp>
          <p:nvSpPr>
            <p:cNvPr id="11" name="Rectangle 55">
              <a:extLst>
                <a:ext uri="{FF2B5EF4-FFF2-40B4-BE49-F238E27FC236}">
                  <a16:creationId xmlns:a16="http://schemas.microsoft.com/office/drawing/2014/main" id="{542C1A87-BAC0-4036-B103-97B5D6355F80}"/>
                </a:ext>
              </a:extLst>
            </p:cNvPr>
            <p:cNvSpPr/>
            <p:nvPr/>
          </p:nvSpPr>
          <p:spPr>
            <a:xfrm rot="21051736">
              <a:off x="4793971" y="2971584"/>
              <a:ext cx="1261884" cy="307777"/>
            </a:xfrm>
            <a:prstGeom prst="rect">
              <a:avLst/>
            </a:prstGeom>
          </p:spPr>
          <p:txBody>
            <a:bodyPr wrap="none">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err="1">
                  <a:ln>
                    <a:noFill/>
                  </a:ln>
                  <a:solidFill>
                    <a:srgbClr val="175593">
                      <a:lumMod val="50000"/>
                    </a:srgbClr>
                  </a:solidFill>
                  <a:effectLst/>
                  <a:uLnTx/>
                  <a:uFillTx/>
                  <a:latin typeface="#9Slide05 Lobster" panose="02000506000000020003" pitchFamily="2" charset="0"/>
                  <a:ea typeface="黑体"/>
                  <a:cs typeface="+mn-cs"/>
                </a:rPr>
                <a:t>Thứ</a:t>
              </a:r>
              <a:r>
                <a:rPr kumimoji="0" lang="en-US" altLang="zh-CN" sz="2400" b="0" i="0" u="none" strike="noStrike" kern="1200" cap="none" spc="0" normalizeH="0" baseline="0" noProof="0" dirty="0">
                  <a:ln>
                    <a:noFill/>
                  </a:ln>
                  <a:solidFill>
                    <a:srgbClr val="175593">
                      <a:lumMod val="50000"/>
                    </a:srgbClr>
                  </a:solidFill>
                  <a:effectLst/>
                  <a:uLnTx/>
                  <a:uFillTx/>
                  <a:latin typeface="#9Slide05 Lobster" panose="02000506000000020003" pitchFamily="2" charset="0"/>
                  <a:ea typeface="黑体"/>
                  <a:cs typeface="+mn-cs"/>
                </a:rPr>
                <a:t> 3</a:t>
              </a:r>
              <a:endParaRPr kumimoji="0" lang="zh-CN" altLang="en-US" sz="2400" b="0" i="0" u="none" strike="noStrike" kern="1200" cap="none" spc="0" normalizeH="0" baseline="0" noProof="0" dirty="0">
                <a:ln>
                  <a:noFill/>
                </a:ln>
                <a:solidFill>
                  <a:srgbClr val="175593">
                    <a:lumMod val="50000"/>
                  </a:srgbClr>
                </a:solidFill>
                <a:effectLst/>
                <a:uLnTx/>
                <a:uFillTx/>
                <a:latin typeface="#9Slide05 Lobster" panose="02000506000000020003" pitchFamily="2" charset="0"/>
                <a:ea typeface="黑体"/>
                <a:cs typeface="+mn-cs"/>
              </a:endParaRPr>
            </a:p>
          </p:txBody>
        </p:sp>
      </p:grpSp>
      <p:grpSp>
        <p:nvGrpSpPr>
          <p:cNvPr id="39" name="组合 38">
            <a:extLst>
              <a:ext uri="{FF2B5EF4-FFF2-40B4-BE49-F238E27FC236}">
                <a16:creationId xmlns:a16="http://schemas.microsoft.com/office/drawing/2014/main" id="{45781710-EC04-4690-A94C-896253AB29F8}"/>
              </a:ext>
            </a:extLst>
          </p:cNvPr>
          <p:cNvGrpSpPr/>
          <p:nvPr/>
        </p:nvGrpSpPr>
        <p:grpSpPr>
          <a:xfrm>
            <a:off x="2536895" y="2370425"/>
            <a:ext cx="3629722" cy="798754"/>
            <a:chOff x="2535053" y="2369495"/>
            <a:chExt cx="3629722" cy="798754"/>
          </a:xfrm>
        </p:grpSpPr>
        <p:sp>
          <p:nvSpPr>
            <p:cNvPr id="9" name="Freeform: Shape 34">
              <a:extLst>
                <a:ext uri="{FF2B5EF4-FFF2-40B4-BE49-F238E27FC236}">
                  <a16:creationId xmlns:a16="http://schemas.microsoft.com/office/drawing/2014/main" id="{6B012CEC-9A12-4523-AD6E-3D326E54C38A}"/>
                </a:ext>
              </a:extLst>
            </p:cNvPr>
            <p:cNvSpPr/>
            <p:nvPr/>
          </p:nvSpPr>
          <p:spPr>
            <a:xfrm rot="20079945">
              <a:off x="2535053" y="2450362"/>
              <a:ext cx="3629722" cy="717887"/>
            </a:xfrm>
            <a:custGeom>
              <a:avLst/>
              <a:gdLst>
                <a:gd name="connsiteX0" fmla="*/ 244547 w 2680699"/>
                <a:gd name="connsiteY0" fmla="*/ 136132 h 530189"/>
                <a:gd name="connsiteX1" fmla="*/ 115585 w 2680699"/>
                <a:gd name="connsiteY1" fmla="*/ 265094 h 530189"/>
                <a:gd name="connsiteX2" fmla="*/ 244547 w 2680699"/>
                <a:gd name="connsiteY2" fmla="*/ 394056 h 530189"/>
                <a:gd name="connsiteX3" fmla="*/ 373509 w 2680699"/>
                <a:gd name="connsiteY3" fmla="*/ 265094 h 530189"/>
                <a:gd name="connsiteX4" fmla="*/ 244547 w 2680699"/>
                <a:gd name="connsiteY4" fmla="*/ 136132 h 530189"/>
                <a:gd name="connsiteX5" fmla="*/ 88367 w 2680699"/>
                <a:gd name="connsiteY5" fmla="*/ 0 h 530189"/>
                <a:gd name="connsiteX6" fmla="*/ 2592332 w 2680699"/>
                <a:gd name="connsiteY6" fmla="*/ 0 h 530189"/>
                <a:gd name="connsiteX7" fmla="*/ 2680699 w 2680699"/>
                <a:gd name="connsiteY7" fmla="*/ 88367 h 530189"/>
                <a:gd name="connsiteX8" fmla="*/ 2680699 w 2680699"/>
                <a:gd name="connsiteY8" fmla="*/ 441822 h 530189"/>
                <a:gd name="connsiteX9" fmla="*/ 2592332 w 2680699"/>
                <a:gd name="connsiteY9" fmla="*/ 530189 h 530189"/>
                <a:gd name="connsiteX10" fmla="*/ 88367 w 2680699"/>
                <a:gd name="connsiteY10" fmla="*/ 530189 h 530189"/>
                <a:gd name="connsiteX11" fmla="*/ 0 w 2680699"/>
                <a:gd name="connsiteY11" fmla="*/ 441822 h 530189"/>
                <a:gd name="connsiteX12" fmla="*/ 0 w 2680699"/>
                <a:gd name="connsiteY12" fmla="*/ 88367 h 530189"/>
                <a:gd name="connsiteX13" fmla="*/ 88367 w 2680699"/>
                <a:gd name="connsiteY13" fmla="*/ 0 h 530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80699" h="530189">
                  <a:moveTo>
                    <a:pt x="244547" y="136132"/>
                  </a:moveTo>
                  <a:cubicBezTo>
                    <a:pt x="173323" y="136132"/>
                    <a:pt x="115585" y="193870"/>
                    <a:pt x="115585" y="265094"/>
                  </a:cubicBezTo>
                  <a:cubicBezTo>
                    <a:pt x="115585" y="336318"/>
                    <a:pt x="173323" y="394056"/>
                    <a:pt x="244547" y="394056"/>
                  </a:cubicBezTo>
                  <a:cubicBezTo>
                    <a:pt x="315771" y="394056"/>
                    <a:pt x="373509" y="336318"/>
                    <a:pt x="373509" y="265094"/>
                  </a:cubicBezTo>
                  <a:cubicBezTo>
                    <a:pt x="373509" y="193870"/>
                    <a:pt x="315771" y="136132"/>
                    <a:pt x="244547" y="136132"/>
                  </a:cubicBezTo>
                  <a:close/>
                  <a:moveTo>
                    <a:pt x="88367" y="0"/>
                  </a:moveTo>
                  <a:lnTo>
                    <a:pt x="2592332" y="0"/>
                  </a:lnTo>
                  <a:cubicBezTo>
                    <a:pt x="2641136" y="0"/>
                    <a:pt x="2680699" y="39563"/>
                    <a:pt x="2680699" y="88367"/>
                  </a:cubicBezTo>
                  <a:lnTo>
                    <a:pt x="2680699" y="441822"/>
                  </a:lnTo>
                  <a:cubicBezTo>
                    <a:pt x="2680699" y="490626"/>
                    <a:pt x="2641136" y="530189"/>
                    <a:pt x="2592332" y="530189"/>
                  </a:cubicBezTo>
                  <a:lnTo>
                    <a:pt x="88367" y="530189"/>
                  </a:lnTo>
                  <a:cubicBezTo>
                    <a:pt x="39563" y="530189"/>
                    <a:pt x="0" y="490626"/>
                    <a:pt x="0" y="441822"/>
                  </a:cubicBezTo>
                  <a:lnTo>
                    <a:pt x="0" y="88367"/>
                  </a:lnTo>
                  <a:cubicBezTo>
                    <a:pt x="0" y="39563"/>
                    <a:pt x="39563" y="0"/>
                    <a:pt x="88367" y="0"/>
                  </a:cubicBezTo>
                  <a:close/>
                </a:path>
              </a:pathLst>
            </a:custGeom>
            <a:solidFill>
              <a:srgbClr val="F7E3A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175593">
                    <a:lumMod val="50000"/>
                  </a:srgbClr>
                </a:solidFill>
                <a:effectLst/>
                <a:uLnTx/>
                <a:uFillTx/>
                <a:latin typeface="#9Slide05 Lobster" panose="02000506000000020003" pitchFamily="2" charset="0"/>
                <a:ea typeface="黑体"/>
                <a:cs typeface="+mn-cs"/>
              </a:endParaRPr>
            </a:p>
          </p:txBody>
        </p:sp>
        <p:sp>
          <p:nvSpPr>
            <p:cNvPr id="10" name="Rectangle 54">
              <a:extLst>
                <a:ext uri="{FF2B5EF4-FFF2-40B4-BE49-F238E27FC236}">
                  <a16:creationId xmlns:a16="http://schemas.microsoft.com/office/drawing/2014/main" id="{C8351D0C-1786-41FD-84E6-566E0F70DCF1}"/>
                </a:ext>
              </a:extLst>
            </p:cNvPr>
            <p:cNvSpPr/>
            <p:nvPr/>
          </p:nvSpPr>
          <p:spPr>
            <a:xfrm rot="19939097">
              <a:off x="4417169" y="2369495"/>
              <a:ext cx="1261884" cy="307777"/>
            </a:xfrm>
            <a:prstGeom prst="rect">
              <a:avLst/>
            </a:prstGeom>
          </p:spPr>
          <p:txBody>
            <a:bodyPr wrap="none">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err="1">
                  <a:ln>
                    <a:noFill/>
                  </a:ln>
                  <a:solidFill>
                    <a:srgbClr val="175593">
                      <a:lumMod val="50000"/>
                    </a:srgbClr>
                  </a:solidFill>
                  <a:effectLst/>
                  <a:uLnTx/>
                  <a:uFillTx/>
                  <a:latin typeface="#9Slide05 Lobster" panose="02000506000000020003" pitchFamily="2" charset="0"/>
                  <a:ea typeface="黑体"/>
                  <a:cs typeface="+mn-cs"/>
                </a:rPr>
                <a:t>Thứ</a:t>
              </a:r>
              <a:r>
                <a:rPr kumimoji="0" lang="en-US" altLang="zh-CN" sz="2400" b="0" i="0" u="none" strike="noStrike" kern="1200" cap="none" spc="0" normalizeH="0" baseline="0" noProof="0" dirty="0">
                  <a:ln>
                    <a:noFill/>
                  </a:ln>
                  <a:solidFill>
                    <a:srgbClr val="175593">
                      <a:lumMod val="50000"/>
                    </a:srgbClr>
                  </a:solidFill>
                  <a:effectLst/>
                  <a:uLnTx/>
                  <a:uFillTx/>
                  <a:latin typeface="#9Slide05 Lobster" panose="02000506000000020003" pitchFamily="2" charset="0"/>
                  <a:ea typeface="黑体"/>
                  <a:cs typeface="+mn-cs"/>
                </a:rPr>
                <a:t> 3</a:t>
              </a:r>
              <a:endParaRPr kumimoji="0" lang="zh-CN" altLang="en-US" sz="2400" b="0" i="0" u="none" strike="noStrike" kern="1200" cap="none" spc="0" normalizeH="0" baseline="0" noProof="0" dirty="0">
                <a:ln>
                  <a:noFill/>
                </a:ln>
                <a:solidFill>
                  <a:srgbClr val="175593">
                    <a:lumMod val="50000"/>
                  </a:srgbClr>
                </a:solidFill>
                <a:effectLst/>
                <a:uLnTx/>
                <a:uFillTx/>
                <a:latin typeface="#9Slide05 Lobster" panose="02000506000000020003" pitchFamily="2" charset="0"/>
                <a:ea typeface="黑体"/>
                <a:cs typeface="+mn-cs"/>
              </a:endParaRPr>
            </a:p>
          </p:txBody>
        </p:sp>
      </p:grpSp>
      <p:grpSp>
        <p:nvGrpSpPr>
          <p:cNvPr id="44" name="组合 3">
            <a:extLst>
              <a:ext uri="{FF2B5EF4-FFF2-40B4-BE49-F238E27FC236}">
                <a16:creationId xmlns:a16="http://schemas.microsoft.com/office/drawing/2014/main" id="{4FEB96D4-BE0A-4424-9C99-F32D28E849F0}"/>
              </a:ext>
            </a:extLst>
          </p:cNvPr>
          <p:cNvGrpSpPr/>
          <p:nvPr/>
        </p:nvGrpSpPr>
        <p:grpSpPr>
          <a:xfrm>
            <a:off x="-92154" y="104362"/>
            <a:ext cx="5836704" cy="1222381"/>
            <a:chOff x="4389121" y="1084217"/>
            <a:chExt cx="6309360" cy="736216"/>
          </a:xfrm>
        </p:grpSpPr>
        <p:sp>
          <p:nvSpPr>
            <p:cNvPr id="45" name="五边形 7">
              <a:extLst>
                <a:ext uri="{FF2B5EF4-FFF2-40B4-BE49-F238E27FC236}">
                  <a16:creationId xmlns:a16="http://schemas.microsoft.com/office/drawing/2014/main" id="{DDCCC81F-6407-4BF7-AA9D-0D7C19FF19A0}"/>
                </a:ext>
              </a:extLst>
            </p:cNvPr>
            <p:cNvSpPr/>
            <p:nvPr/>
          </p:nvSpPr>
          <p:spPr>
            <a:xfrm flipH="1">
              <a:off x="4389121" y="1084217"/>
              <a:ext cx="6309360" cy="736216"/>
            </a:xfrm>
            <a:prstGeom prst="homePlate">
              <a:avLst/>
            </a:prstGeom>
            <a:solidFill>
              <a:srgbClr val="F29A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a:ln>
                    <a:noFill/>
                  </a:ln>
                  <a:solidFill>
                    <a:srgbClr val="FFFFFF"/>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Vận dụng</a:t>
              </a:r>
              <a:endParaRPr kumimoji="0" lang="zh-CN" altLang="en-US" sz="4800" b="1" i="0" u="none" strike="noStrike" kern="1200" cap="none" spc="0" normalizeH="0" baseline="0" noProof="0" dirty="0">
                <a:ln>
                  <a:noFill/>
                </a:ln>
                <a:solidFill>
                  <a:srgbClr val="FFFFFF"/>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7" name="文本框 2">
              <a:extLst>
                <a:ext uri="{FF2B5EF4-FFF2-40B4-BE49-F238E27FC236}">
                  <a16:creationId xmlns:a16="http://schemas.microsoft.com/office/drawing/2014/main" id="{A55452CE-9E8D-4711-A213-7292CD6CDB5D}"/>
                </a:ext>
              </a:extLst>
            </p:cNvPr>
            <p:cNvSpPr txBox="1"/>
            <p:nvPr/>
          </p:nvSpPr>
          <p:spPr>
            <a:xfrm>
              <a:off x="4653370" y="1201664"/>
              <a:ext cx="303589" cy="56559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29A5B"/>
                  </a:solidFill>
                  <a:effectLst/>
                  <a:uLnTx/>
                  <a:uFillTx/>
                  <a:latin typeface="Calibri" panose="020F0502020204030204" pitchFamily="34" charset="0"/>
                  <a:ea typeface="微软雅黑" panose="020B0503020204020204" pitchFamily="34" charset="-122"/>
                  <a:cs typeface="+mn-cs"/>
                </a:rPr>
                <a:t>I</a:t>
              </a:r>
              <a:endParaRPr kumimoji="0" lang="zh-CN" altLang="en-US" sz="2800" b="1" i="0" u="none" strike="noStrike" kern="1200" cap="none" spc="0" normalizeH="0" baseline="0" noProof="0" dirty="0">
                <a:ln>
                  <a:noFill/>
                </a:ln>
                <a:solidFill>
                  <a:srgbClr val="F29A5B"/>
                </a:solidFill>
                <a:effectLst/>
                <a:uLnTx/>
                <a:uFillTx/>
                <a:latin typeface="Calibri" panose="020F0502020204030204" pitchFamily="34" charset="0"/>
                <a:ea typeface="微软雅黑" panose="020B0503020204020204" pitchFamily="34" charset="-122"/>
                <a:cs typeface="+mn-cs"/>
              </a:endParaRPr>
            </a:p>
          </p:txBody>
        </p:sp>
      </p:grpSp>
      <p:sp>
        <p:nvSpPr>
          <p:cNvPr id="48" name="Freeform: Shape 37">
            <a:extLst>
              <a:ext uri="{FF2B5EF4-FFF2-40B4-BE49-F238E27FC236}">
                <a16:creationId xmlns:a16="http://schemas.microsoft.com/office/drawing/2014/main" id="{BD09F3F8-FD6B-4902-8D41-F7062860F794}"/>
              </a:ext>
            </a:extLst>
          </p:cNvPr>
          <p:cNvSpPr/>
          <p:nvPr/>
        </p:nvSpPr>
        <p:spPr>
          <a:xfrm rot="2861582">
            <a:off x="2090365" y="4233952"/>
            <a:ext cx="3629722" cy="717887"/>
          </a:xfrm>
          <a:custGeom>
            <a:avLst/>
            <a:gdLst>
              <a:gd name="connsiteX0" fmla="*/ 244547 w 2680699"/>
              <a:gd name="connsiteY0" fmla="*/ 136132 h 530189"/>
              <a:gd name="connsiteX1" fmla="*/ 115585 w 2680699"/>
              <a:gd name="connsiteY1" fmla="*/ 265094 h 530189"/>
              <a:gd name="connsiteX2" fmla="*/ 244547 w 2680699"/>
              <a:gd name="connsiteY2" fmla="*/ 394056 h 530189"/>
              <a:gd name="connsiteX3" fmla="*/ 373509 w 2680699"/>
              <a:gd name="connsiteY3" fmla="*/ 265094 h 530189"/>
              <a:gd name="connsiteX4" fmla="*/ 244547 w 2680699"/>
              <a:gd name="connsiteY4" fmla="*/ 136132 h 530189"/>
              <a:gd name="connsiteX5" fmla="*/ 88367 w 2680699"/>
              <a:gd name="connsiteY5" fmla="*/ 0 h 530189"/>
              <a:gd name="connsiteX6" fmla="*/ 2592332 w 2680699"/>
              <a:gd name="connsiteY6" fmla="*/ 0 h 530189"/>
              <a:gd name="connsiteX7" fmla="*/ 2680699 w 2680699"/>
              <a:gd name="connsiteY7" fmla="*/ 88367 h 530189"/>
              <a:gd name="connsiteX8" fmla="*/ 2680699 w 2680699"/>
              <a:gd name="connsiteY8" fmla="*/ 441822 h 530189"/>
              <a:gd name="connsiteX9" fmla="*/ 2592332 w 2680699"/>
              <a:gd name="connsiteY9" fmla="*/ 530189 h 530189"/>
              <a:gd name="connsiteX10" fmla="*/ 88367 w 2680699"/>
              <a:gd name="connsiteY10" fmla="*/ 530189 h 530189"/>
              <a:gd name="connsiteX11" fmla="*/ 0 w 2680699"/>
              <a:gd name="connsiteY11" fmla="*/ 441822 h 530189"/>
              <a:gd name="connsiteX12" fmla="*/ 0 w 2680699"/>
              <a:gd name="connsiteY12" fmla="*/ 88367 h 530189"/>
              <a:gd name="connsiteX13" fmla="*/ 88367 w 2680699"/>
              <a:gd name="connsiteY13" fmla="*/ 0 h 530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80699" h="530189">
                <a:moveTo>
                  <a:pt x="244547" y="136132"/>
                </a:moveTo>
                <a:cubicBezTo>
                  <a:pt x="173323" y="136132"/>
                  <a:pt x="115585" y="193870"/>
                  <a:pt x="115585" y="265094"/>
                </a:cubicBezTo>
                <a:cubicBezTo>
                  <a:pt x="115585" y="336318"/>
                  <a:pt x="173323" y="394056"/>
                  <a:pt x="244547" y="394056"/>
                </a:cubicBezTo>
                <a:cubicBezTo>
                  <a:pt x="315771" y="394056"/>
                  <a:pt x="373509" y="336318"/>
                  <a:pt x="373509" y="265094"/>
                </a:cubicBezTo>
                <a:cubicBezTo>
                  <a:pt x="373509" y="193870"/>
                  <a:pt x="315771" y="136132"/>
                  <a:pt x="244547" y="136132"/>
                </a:cubicBezTo>
                <a:close/>
                <a:moveTo>
                  <a:pt x="88367" y="0"/>
                </a:moveTo>
                <a:lnTo>
                  <a:pt x="2592332" y="0"/>
                </a:lnTo>
                <a:cubicBezTo>
                  <a:pt x="2641136" y="0"/>
                  <a:pt x="2680699" y="39563"/>
                  <a:pt x="2680699" y="88367"/>
                </a:cubicBezTo>
                <a:lnTo>
                  <a:pt x="2680699" y="441822"/>
                </a:lnTo>
                <a:cubicBezTo>
                  <a:pt x="2680699" y="490626"/>
                  <a:pt x="2641136" y="530189"/>
                  <a:pt x="2592332" y="530189"/>
                </a:cubicBezTo>
                <a:lnTo>
                  <a:pt x="88367" y="530189"/>
                </a:lnTo>
                <a:cubicBezTo>
                  <a:pt x="39563" y="530189"/>
                  <a:pt x="0" y="490626"/>
                  <a:pt x="0" y="441822"/>
                </a:cubicBezTo>
                <a:lnTo>
                  <a:pt x="0" y="88367"/>
                </a:lnTo>
                <a:cubicBezTo>
                  <a:pt x="0" y="39563"/>
                  <a:pt x="39563" y="0"/>
                  <a:pt x="88367" y="0"/>
                </a:cubicBezTo>
                <a:close/>
              </a:path>
            </a:pathLst>
          </a:custGeom>
          <a:ln/>
        </p:spPr>
        <p:style>
          <a:lnRef idx="3">
            <a:schemeClr val="lt1"/>
          </a:lnRef>
          <a:fillRef idx="1">
            <a:schemeClr val="accent5"/>
          </a:fillRef>
          <a:effectRef idx="1">
            <a:schemeClr val="accent5"/>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175593">
                    <a:lumMod val="50000"/>
                  </a:srgbClr>
                </a:solidFill>
                <a:effectLst/>
                <a:uLnTx/>
                <a:uFillTx/>
                <a:latin typeface="#9Slide05 Lobster" panose="02000506000000020003" pitchFamily="2" charset="0"/>
                <a:ea typeface="黑体"/>
                <a:cs typeface="+mn-cs"/>
              </a:rPr>
              <a:t>Thứ</a:t>
            </a:r>
            <a:r>
              <a:rPr kumimoji="0" lang="en-US" sz="2400" b="0" i="0" u="none" strike="noStrike" kern="1200" cap="none" spc="0" normalizeH="0" baseline="0" noProof="0" dirty="0">
                <a:ln>
                  <a:noFill/>
                </a:ln>
                <a:solidFill>
                  <a:srgbClr val="175593">
                    <a:lumMod val="50000"/>
                  </a:srgbClr>
                </a:solidFill>
                <a:effectLst/>
                <a:uLnTx/>
                <a:uFillTx/>
                <a:latin typeface="#9Slide05 Lobster" panose="02000506000000020003" pitchFamily="2" charset="0"/>
                <a:ea typeface="黑体"/>
                <a:cs typeface="+mn-cs"/>
              </a:rPr>
              <a:t> 6</a:t>
            </a:r>
            <a:endParaRPr kumimoji="0" sz="2400" b="0" i="0" u="none" strike="noStrike" kern="1200" cap="none" spc="0" normalizeH="0" baseline="0" noProof="0" dirty="0">
              <a:ln>
                <a:noFill/>
              </a:ln>
              <a:solidFill>
                <a:srgbClr val="175593">
                  <a:lumMod val="50000"/>
                </a:srgbClr>
              </a:solidFill>
              <a:effectLst/>
              <a:uLnTx/>
              <a:uFillTx/>
              <a:latin typeface="#9Slide05 Lobster" panose="02000506000000020003" pitchFamily="2" charset="0"/>
              <a:ea typeface="黑体"/>
              <a:cs typeface="+mn-cs"/>
            </a:endParaRPr>
          </a:p>
        </p:txBody>
      </p:sp>
      <p:sp>
        <p:nvSpPr>
          <p:cNvPr id="49" name="Freeform: Shape 37">
            <a:extLst>
              <a:ext uri="{FF2B5EF4-FFF2-40B4-BE49-F238E27FC236}">
                <a16:creationId xmlns:a16="http://schemas.microsoft.com/office/drawing/2014/main" id="{F6ED9795-49DE-4A65-9D7A-BBFF9143A9FE}"/>
              </a:ext>
            </a:extLst>
          </p:cNvPr>
          <p:cNvSpPr/>
          <p:nvPr/>
        </p:nvSpPr>
        <p:spPr>
          <a:xfrm rot="4641893">
            <a:off x="1412137" y="4570962"/>
            <a:ext cx="3629722" cy="717887"/>
          </a:xfrm>
          <a:custGeom>
            <a:avLst/>
            <a:gdLst>
              <a:gd name="connsiteX0" fmla="*/ 244547 w 2680699"/>
              <a:gd name="connsiteY0" fmla="*/ 136132 h 530189"/>
              <a:gd name="connsiteX1" fmla="*/ 115585 w 2680699"/>
              <a:gd name="connsiteY1" fmla="*/ 265094 h 530189"/>
              <a:gd name="connsiteX2" fmla="*/ 244547 w 2680699"/>
              <a:gd name="connsiteY2" fmla="*/ 394056 h 530189"/>
              <a:gd name="connsiteX3" fmla="*/ 373509 w 2680699"/>
              <a:gd name="connsiteY3" fmla="*/ 265094 h 530189"/>
              <a:gd name="connsiteX4" fmla="*/ 244547 w 2680699"/>
              <a:gd name="connsiteY4" fmla="*/ 136132 h 530189"/>
              <a:gd name="connsiteX5" fmla="*/ 88367 w 2680699"/>
              <a:gd name="connsiteY5" fmla="*/ 0 h 530189"/>
              <a:gd name="connsiteX6" fmla="*/ 2592332 w 2680699"/>
              <a:gd name="connsiteY6" fmla="*/ 0 h 530189"/>
              <a:gd name="connsiteX7" fmla="*/ 2680699 w 2680699"/>
              <a:gd name="connsiteY7" fmla="*/ 88367 h 530189"/>
              <a:gd name="connsiteX8" fmla="*/ 2680699 w 2680699"/>
              <a:gd name="connsiteY8" fmla="*/ 441822 h 530189"/>
              <a:gd name="connsiteX9" fmla="*/ 2592332 w 2680699"/>
              <a:gd name="connsiteY9" fmla="*/ 530189 h 530189"/>
              <a:gd name="connsiteX10" fmla="*/ 88367 w 2680699"/>
              <a:gd name="connsiteY10" fmla="*/ 530189 h 530189"/>
              <a:gd name="connsiteX11" fmla="*/ 0 w 2680699"/>
              <a:gd name="connsiteY11" fmla="*/ 441822 h 530189"/>
              <a:gd name="connsiteX12" fmla="*/ 0 w 2680699"/>
              <a:gd name="connsiteY12" fmla="*/ 88367 h 530189"/>
              <a:gd name="connsiteX13" fmla="*/ 88367 w 2680699"/>
              <a:gd name="connsiteY13" fmla="*/ 0 h 530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80699" h="530189">
                <a:moveTo>
                  <a:pt x="244547" y="136132"/>
                </a:moveTo>
                <a:cubicBezTo>
                  <a:pt x="173323" y="136132"/>
                  <a:pt x="115585" y="193870"/>
                  <a:pt x="115585" y="265094"/>
                </a:cubicBezTo>
                <a:cubicBezTo>
                  <a:pt x="115585" y="336318"/>
                  <a:pt x="173323" y="394056"/>
                  <a:pt x="244547" y="394056"/>
                </a:cubicBezTo>
                <a:cubicBezTo>
                  <a:pt x="315771" y="394056"/>
                  <a:pt x="373509" y="336318"/>
                  <a:pt x="373509" y="265094"/>
                </a:cubicBezTo>
                <a:cubicBezTo>
                  <a:pt x="373509" y="193870"/>
                  <a:pt x="315771" y="136132"/>
                  <a:pt x="244547" y="136132"/>
                </a:cubicBezTo>
                <a:close/>
                <a:moveTo>
                  <a:pt x="88367" y="0"/>
                </a:moveTo>
                <a:lnTo>
                  <a:pt x="2592332" y="0"/>
                </a:lnTo>
                <a:cubicBezTo>
                  <a:pt x="2641136" y="0"/>
                  <a:pt x="2680699" y="39563"/>
                  <a:pt x="2680699" y="88367"/>
                </a:cubicBezTo>
                <a:lnTo>
                  <a:pt x="2680699" y="441822"/>
                </a:lnTo>
                <a:cubicBezTo>
                  <a:pt x="2680699" y="490626"/>
                  <a:pt x="2641136" y="530189"/>
                  <a:pt x="2592332" y="530189"/>
                </a:cubicBezTo>
                <a:lnTo>
                  <a:pt x="88367" y="530189"/>
                </a:lnTo>
                <a:cubicBezTo>
                  <a:pt x="39563" y="530189"/>
                  <a:pt x="0" y="490626"/>
                  <a:pt x="0" y="441822"/>
                </a:cubicBezTo>
                <a:lnTo>
                  <a:pt x="0" y="88367"/>
                </a:lnTo>
                <a:cubicBezTo>
                  <a:pt x="0" y="39563"/>
                  <a:pt x="39563" y="0"/>
                  <a:pt x="88367" y="0"/>
                </a:cubicBezTo>
                <a:close/>
              </a:path>
            </a:pathLst>
          </a:custGeom>
          <a:ln/>
        </p:spPr>
        <p:style>
          <a:lnRef idx="3">
            <a:schemeClr val="lt1"/>
          </a:lnRef>
          <a:fillRef idx="1">
            <a:schemeClr val="accent6"/>
          </a:fillRef>
          <a:effectRef idx="1">
            <a:schemeClr val="accent6"/>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175593">
                    <a:lumMod val="50000"/>
                  </a:srgbClr>
                </a:solidFill>
                <a:effectLst/>
                <a:uLnTx/>
                <a:uFillTx/>
                <a:latin typeface="#9Slide05 Lobster" panose="02000506000000020003" pitchFamily="2" charset="0"/>
                <a:ea typeface="黑体"/>
                <a:cs typeface="+mn-cs"/>
              </a:rPr>
              <a:t>Thứ</a:t>
            </a:r>
            <a:r>
              <a:rPr kumimoji="0" lang="en-US" sz="2400" b="0" i="0" u="none" strike="noStrike" kern="1200" cap="none" spc="0" normalizeH="0" baseline="0" noProof="0" dirty="0">
                <a:ln>
                  <a:noFill/>
                </a:ln>
                <a:solidFill>
                  <a:srgbClr val="175593">
                    <a:lumMod val="50000"/>
                  </a:srgbClr>
                </a:solidFill>
                <a:effectLst/>
                <a:uLnTx/>
                <a:uFillTx/>
                <a:latin typeface="#9Slide05 Lobster" panose="02000506000000020003" pitchFamily="2" charset="0"/>
                <a:ea typeface="黑体"/>
                <a:cs typeface="+mn-cs"/>
              </a:rPr>
              <a:t> 7</a:t>
            </a:r>
            <a:endParaRPr kumimoji="0" sz="2400" b="0" i="0" u="none" strike="noStrike" kern="1200" cap="none" spc="0" normalizeH="0" baseline="0" noProof="0" dirty="0">
              <a:ln>
                <a:noFill/>
              </a:ln>
              <a:solidFill>
                <a:srgbClr val="175593">
                  <a:lumMod val="50000"/>
                </a:srgbClr>
              </a:solidFill>
              <a:effectLst/>
              <a:uLnTx/>
              <a:uFillTx/>
              <a:latin typeface="#9Slide05 Lobster" panose="02000506000000020003" pitchFamily="2" charset="0"/>
              <a:ea typeface="黑体"/>
              <a:cs typeface="+mn-cs"/>
            </a:endParaRPr>
          </a:p>
        </p:txBody>
      </p:sp>
      <p:grpSp>
        <p:nvGrpSpPr>
          <p:cNvPr id="50" name="组合 149">
            <a:extLst>
              <a:ext uri="{FF2B5EF4-FFF2-40B4-BE49-F238E27FC236}">
                <a16:creationId xmlns:a16="http://schemas.microsoft.com/office/drawing/2014/main" id="{411339C0-8CBA-4AE4-8311-F4550E693BAD}"/>
              </a:ext>
            </a:extLst>
          </p:cNvPr>
          <p:cNvGrpSpPr/>
          <p:nvPr/>
        </p:nvGrpSpPr>
        <p:grpSpPr>
          <a:xfrm>
            <a:off x="6848170" y="0"/>
            <a:ext cx="5046202" cy="4750906"/>
            <a:chOff x="1769799" y="3804733"/>
            <a:chExt cx="4557874" cy="1282788"/>
          </a:xfrm>
        </p:grpSpPr>
        <p:pic>
          <p:nvPicPr>
            <p:cNvPr id="51" name="图片 3">
              <a:extLst>
                <a:ext uri="{FF2B5EF4-FFF2-40B4-BE49-F238E27FC236}">
                  <a16:creationId xmlns:a16="http://schemas.microsoft.com/office/drawing/2014/main" id="{2C716136-BFAC-48D0-97D1-A040EA1F8899}"/>
                </a:ext>
              </a:extLst>
            </p:cNvPr>
            <p:cNvPicPr>
              <a:picLocks noChangeAspect="1"/>
            </p:cNvPicPr>
            <p:nvPr/>
          </p:nvPicPr>
          <p:blipFill>
            <a:blip r:embed="rId3"/>
            <a:stretch>
              <a:fillRect/>
            </a:stretch>
          </p:blipFill>
          <p:spPr>
            <a:xfrm>
              <a:off x="1769799" y="3804733"/>
              <a:ext cx="4557874" cy="1260284"/>
            </a:xfrm>
            <a:prstGeom prst="rect">
              <a:avLst/>
            </a:prstGeom>
          </p:spPr>
        </p:pic>
        <p:pic>
          <p:nvPicPr>
            <p:cNvPr id="52" name="图片 144">
              <a:extLst>
                <a:ext uri="{FF2B5EF4-FFF2-40B4-BE49-F238E27FC236}">
                  <a16:creationId xmlns:a16="http://schemas.microsoft.com/office/drawing/2014/main" id="{2F9A0976-3FA7-442E-9516-C4780AFCE24C}"/>
                </a:ext>
              </a:extLst>
            </p:cNvPr>
            <p:cNvPicPr>
              <a:picLocks noChangeAspect="1"/>
            </p:cNvPicPr>
            <p:nvPr/>
          </p:nvPicPr>
          <p:blipFill>
            <a:blip r:embed="rId3"/>
            <a:stretch>
              <a:fillRect/>
            </a:stretch>
          </p:blipFill>
          <p:spPr>
            <a:xfrm>
              <a:off x="1769799" y="3827237"/>
              <a:ext cx="4557874" cy="1260284"/>
            </a:xfrm>
            <a:prstGeom prst="rect">
              <a:avLst/>
            </a:prstGeom>
          </p:spPr>
        </p:pic>
      </p:grpSp>
      <p:sp>
        <p:nvSpPr>
          <p:cNvPr id="2" name="Rectangle 1">
            <a:extLst>
              <a:ext uri="{FF2B5EF4-FFF2-40B4-BE49-F238E27FC236}">
                <a16:creationId xmlns:a16="http://schemas.microsoft.com/office/drawing/2014/main" id="{FCD04ECE-CB24-2547-AA27-F5FF0A99C3C4}"/>
              </a:ext>
            </a:extLst>
          </p:cNvPr>
          <p:cNvSpPr/>
          <p:nvPr/>
        </p:nvSpPr>
        <p:spPr>
          <a:xfrm>
            <a:off x="7123474" y="1120676"/>
            <a:ext cx="4511875" cy="230832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a:solidFill>
                  <a:srgbClr val="0070C0"/>
                </a:solidFill>
                <a:latin typeface="Times New Roman" panose="02020603050405020304" pitchFamily="18" charset="0"/>
                <a:cs typeface="Times New Roman" panose="02020603050405020304" pitchFamily="18" charset="0"/>
              </a:rPr>
              <a:t>S</a:t>
            </a:r>
            <a:r>
              <a:rPr kumimoji="0" lang="vi-VN" sz="36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ưu tầm </a:t>
            </a:r>
            <a:r>
              <a:rPr kumimoji="0" lang="en-US" sz="36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tư liệu </a:t>
            </a:r>
            <a:r>
              <a:rPr kumimoji="0" lang="vi-VN" sz="36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về căn cứ Việt Bắc giới thiệu </a:t>
            </a:r>
            <a:r>
              <a:rPr kumimoji="0" lang="en-US" sz="36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tư</a:t>
            </a:r>
            <a:r>
              <a:rPr kumimoji="0" lang="vi-VN" sz="36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 liệu đó với thầy cô và bạn học</a:t>
            </a:r>
            <a:r>
              <a:rPr kumimoji="0" lang="en-US" sz="36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a:t>
            </a:r>
            <a:endParaRPr kumimoji="0" lang="vi-VN" sz="3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9772390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1+#ppt_w/2"/>
                                          </p:val>
                                        </p:tav>
                                        <p:tav tm="100000">
                                          <p:val>
                                            <p:strVal val="#ppt_x"/>
                                          </p:val>
                                        </p:tav>
                                      </p:tavLst>
                                    </p:anim>
                                    <p:anim calcmode="lin" valueType="num">
                                      <p:cBhvr additive="base">
                                        <p:cTn id="8" dur="500" fill="hold"/>
                                        <p:tgtEl>
                                          <p:spTgt spid="44"/>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par>
                                <p:cTn id="14" presetID="22" presetClass="entr" presetSubtype="4" fill="hold"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wipe(down)">
                                      <p:cBhvr>
                                        <p:cTn id="16" dur="500"/>
                                        <p:tgtEl>
                                          <p:spTgt spid="39"/>
                                        </p:tgtEl>
                                      </p:cBhvr>
                                    </p:animEffect>
                                  </p:childTnLst>
                                </p:cTn>
                              </p:par>
                              <p:par>
                                <p:cTn id="17" presetID="22" presetClass="entr" presetSubtype="8" fill="hold" nodeType="with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wipe(left)">
                                      <p:cBhvr>
                                        <p:cTn id="19" dur="500"/>
                                        <p:tgtEl>
                                          <p:spTgt spid="40"/>
                                        </p:tgtEl>
                                      </p:cBhvr>
                                    </p:animEffect>
                                  </p:childTnLst>
                                </p:cTn>
                              </p:par>
                              <p:par>
                                <p:cTn id="20" presetID="22" presetClass="entr" presetSubtype="8" fill="hold" nodeType="with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wipe(left)">
                                      <p:cBhvr>
                                        <p:cTn id="22" dur="500"/>
                                        <p:tgtEl>
                                          <p:spTgt spid="41"/>
                                        </p:tgtEl>
                                      </p:cBhvr>
                                    </p:animEffect>
                                  </p:childTnLst>
                                </p:cTn>
                              </p:par>
                              <p:par>
                                <p:cTn id="23" presetID="22" presetClass="entr" presetSubtype="8" fill="hold" nodeType="with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wipe(left)">
                                      <p:cBhvr>
                                        <p:cTn id="25" dur="500"/>
                                        <p:tgtEl>
                                          <p:spTgt spid="42"/>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48"/>
                                        </p:tgtEl>
                                        <p:attrNameLst>
                                          <p:attrName>style.visibility</p:attrName>
                                        </p:attrNameLst>
                                      </p:cBhvr>
                                      <p:to>
                                        <p:strVal val="visible"/>
                                      </p:to>
                                    </p:set>
                                    <p:animEffect transition="in" filter="wipe(left)">
                                      <p:cBhvr>
                                        <p:cTn id="28" dur="500"/>
                                        <p:tgtEl>
                                          <p:spTgt spid="48"/>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wipe(up)">
                                      <p:cBhvr>
                                        <p:cTn id="31" dur="500"/>
                                        <p:tgtEl>
                                          <p:spTgt spid="49"/>
                                        </p:tgtEl>
                                      </p:cBhvr>
                                    </p:animEffect>
                                  </p:childTnLst>
                                </p:cTn>
                              </p:par>
                              <p:par>
                                <p:cTn id="32" presetID="47" presetClass="entr" presetSubtype="0" fill="hold" nodeType="withEffect">
                                  <p:stCondLst>
                                    <p:cond delay="0"/>
                                  </p:stCondLst>
                                  <p:childTnLst>
                                    <p:set>
                                      <p:cBhvr>
                                        <p:cTn id="33" dur="1" fill="hold">
                                          <p:stCondLst>
                                            <p:cond delay="0"/>
                                          </p:stCondLst>
                                        </p:cTn>
                                        <p:tgtEl>
                                          <p:spTgt spid="50"/>
                                        </p:tgtEl>
                                        <p:attrNameLst>
                                          <p:attrName>style.visibility</p:attrName>
                                        </p:attrNameLst>
                                      </p:cBhvr>
                                      <p:to>
                                        <p:strVal val="visible"/>
                                      </p:to>
                                    </p:set>
                                    <p:animEffect transition="in" filter="fade">
                                      <p:cBhvr>
                                        <p:cTn id="34" dur="1000"/>
                                        <p:tgtEl>
                                          <p:spTgt spid="50"/>
                                        </p:tgtEl>
                                      </p:cBhvr>
                                    </p:animEffect>
                                    <p:anim calcmode="lin" valueType="num">
                                      <p:cBhvr>
                                        <p:cTn id="35" dur="1000" fill="hold"/>
                                        <p:tgtEl>
                                          <p:spTgt spid="50"/>
                                        </p:tgtEl>
                                        <p:attrNameLst>
                                          <p:attrName>ppt_x</p:attrName>
                                        </p:attrNameLst>
                                      </p:cBhvr>
                                      <p:tavLst>
                                        <p:tav tm="0">
                                          <p:val>
                                            <p:strVal val="#ppt_x"/>
                                          </p:val>
                                        </p:tav>
                                        <p:tav tm="100000">
                                          <p:val>
                                            <p:strVal val="#ppt_x"/>
                                          </p:val>
                                        </p:tav>
                                      </p:tavLst>
                                    </p:anim>
                                    <p:anim calcmode="lin" valueType="num">
                                      <p:cBhvr>
                                        <p:cTn id="36"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note with text and images&#10;&#10;Description automatically generated with medium confidence">
            <a:extLst>
              <a:ext uri="{FF2B5EF4-FFF2-40B4-BE49-F238E27FC236}">
                <a16:creationId xmlns:a16="http://schemas.microsoft.com/office/drawing/2014/main" id="{BCE5FE7C-BB8A-7814-4D26-0EBFAA8522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720"/>
            <a:ext cx="12192000" cy="6830291"/>
          </a:xfrm>
          <a:prstGeom prst="rect">
            <a:avLst/>
          </a:prstGeom>
        </p:spPr>
      </p:pic>
    </p:spTree>
    <p:extLst>
      <p:ext uri="{BB962C8B-B14F-4D97-AF65-F5344CB8AC3E}">
        <p14:creationId xmlns:p14="http://schemas.microsoft.com/office/powerpoint/2010/main" val="375324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D5EA9A9E-2C93-229C-3E19-9CD67C1D936D}"/>
              </a:ext>
            </a:extLst>
          </p:cNvPr>
          <p:cNvGraphicFramePr>
            <a:graphicFrameLocks noGrp="1"/>
          </p:cNvGraphicFramePr>
          <p:nvPr>
            <p:extLst>
              <p:ext uri="{D42A27DB-BD31-4B8C-83A1-F6EECF244321}">
                <p14:modId xmlns:p14="http://schemas.microsoft.com/office/powerpoint/2010/main" val="1091628264"/>
              </p:ext>
            </p:extLst>
          </p:nvPr>
        </p:nvGraphicFramePr>
        <p:xfrm>
          <a:off x="0" y="887443"/>
          <a:ext cx="12192000" cy="5852554"/>
        </p:xfrm>
        <a:graphic>
          <a:graphicData uri="http://schemas.openxmlformats.org/drawingml/2006/table">
            <a:tbl>
              <a:tblPr firstRow="1" bandRow="1">
                <a:tableStyleId>{10A1B5D5-9B99-4C35-A422-299274C87663}</a:tableStyleId>
              </a:tblPr>
              <a:tblGrid>
                <a:gridCol w="6450367">
                  <a:extLst>
                    <a:ext uri="{9D8B030D-6E8A-4147-A177-3AD203B41FA5}">
                      <a16:colId xmlns:a16="http://schemas.microsoft.com/office/drawing/2014/main" val="3263016528"/>
                    </a:ext>
                  </a:extLst>
                </a:gridCol>
                <a:gridCol w="5741633">
                  <a:extLst>
                    <a:ext uri="{9D8B030D-6E8A-4147-A177-3AD203B41FA5}">
                      <a16:colId xmlns:a16="http://schemas.microsoft.com/office/drawing/2014/main" val="2298297334"/>
                    </a:ext>
                  </a:extLst>
                </a:gridCol>
              </a:tblGrid>
              <a:tr h="619018">
                <a:tc gridSpan="2">
                  <a:txBody>
                    <a:bodyPr/>
                    <a:lstStyle/>
                    <a:p>
                      <a:pPr algn="ctr"/>
                      <a:r>
                        <a:rPr lang="vi-VN" sz="3200">
                          <a:latin typeface="Times New Roman" panose="02020603050405020304" pitchFamily="18" charset="0"/>
                          <a:cs typeface="Times New Roman" panose="02020603050405020304" pitchFamily="18" charset="0"/>
                        </a:rPr>
                        <a:t>Tình hình Việt Nam dưới ách thống trị của Pháp - Nhật Bản</a:t>
                      </a:r>
                      <a:endParaRPr lang="en-US"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62750278"/>
                  </a:ext>
                </a:extLst>
              </a:tr>
              <a:tr h="1140296">
                <a:tc>
                  <a:txBody>
                    <a:bodyPr/>
                    <a:lstStyle/>
                    <a:p>
                      <a:pPr algn="ctr"/>
                      <a:r>
                        <a:rPr lang="en-US" sz="3200">
                          <a:latin typeface="Times New Roman" panose="02020603050405020304" pitchFamily="18" charset="0"/>
                          <a:cs typeface="Times New Roman" panose="02020603050405020304" pitchFamily="18" charset="0"/>
                        </a:rPr>
                        <a:t>Lĩnh vực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a:latin typeface="Times New Roman" panose="02020603050405020304" pitchFamily="18" charset="0"/>
                          <a:cs typeface="Times New Roman" panose="02020603050405020304" pitchFamily="18" charset="0"/>
                        </a:rPr>
                        <a:t>Nét chính t</a:t>
                      </a:r>
                      <a:r>
                        <a:rPr lang="vi-VN" sz="3200">
                          <a:latin typeface="Times New Roman" panose="02020603050405020304" pitchFamily="18" charset="0"/>
                          <a:cs typeface="Times New Roman" panose="02020603050405020304" pitchFamily="18" charset="0"/>
                        </a:rPr>
                        <a:t>ình hình Việt Nam dưới ách thống trị </a:t>
                      </a:r>
                      <a:endParaRPr lang="en-US"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17138"/>
                  </a:ext>
                </a:extLst>
              </a:tr>
              <a:tr h="1023310">
                <a:tc>
                  <a:txBody>
                    <a:bodyPr/>
                    <a:lstStyle/>
                    <a:p>
                      <a:pPr algn="ctr"/>
                      <a:r>
                        <a:rPr lang="en-US" sz="3200">
                          <a:latin typeface="Times New Roman" panose="02020603050405020304" pitchFamily="18" charset="0"/>
                          <a:cs typeface="Times New Roman" panose="02020603050405020304" pitchFamily="18" charset="0"/>
                        </a:rPr>
                        <a:t>Chính trị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56079259"/>
                  </a:ext>
                </a:extLst>
              </a:tr>
              <a:tr h="1023310">
                <a:tc>
                  <a:txBody>
                    <a:bodyPr/>
                    <a:lstStyle/>
                    <a:p>
                      <a:pPr algn="ctr"/>
                      <a:r>
                        <a:rPr lang="en-US" sz="3200">
                          <a:latin typeface="Times New Roman" panose="02020603050405020304" pitchFamily="18" charset="0"/>
                          <a:cs typeface="Times New Roman" panose="02020603050405020304" pitchFamily="18" charset="0"/>
                        </a:rPr>
                        <a:t>Kinh tế</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64993594"/>
                  </a:ext>
                </a:extLst>
              </a:tr>
              <a:tr h="1023310">
                <a:tc>
                  <a:txBody>
                    <a:bodyPr/>
                    <a:lstStyle/>
                    <a:p>
                      <a:pPr algn="ctr"/>
                      <a:r>
                        <a:rPr lang="en-US" sz="3200">
                          <a:latin typeface="Times New Roman" panose="02020603050405020304" pitchFamily="18" charset="0"/>
                          <a:cs typeface="Times New Roman" panose="02020603050405020304" pitchFamily="18" charset="0"/>
                        </a:rPr>
                        <a:t>Xã hội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38164585"/>
                  </a:ext>
                </a:extLst>
              </a:tr>
              <a:tr h="1023310">
                <a:tc gridSpan="2">
                  <a:txBody>
                    <a:bodyPr/>
                    <a:lstStyle/>
                    <a:p>
                      <a:pPr algn="just"/>
                      <a:r>
                        <a:rPr lang="en-US" sz="3200">
                          <a:latin typeface="Times New Roman" panose="02020603050405020304" pitchFamily="18" charset="0"/>
                          <a:cs typeface="Times New Roman" panose="02020603050405020304" pitchFamily="18" charset="0"/>
                        </a:rPr>
                        <a:t>T</a:t>
                      </a:r>
                      <a:r>
                        <a:rPr lang="vi-VN" sz="3200">
                          <a:latin typeface="Times New Roman" panose="02020603050405020304" pitchFamily="18" charset="0"/>
                          <a:cs typeface="Times New Roman" panose="02020603050405020304" pitchFamily="18" charset="0"/>
                        </a:rPr>
                        <a:t>ác động</a:t>
                      </a:r>
                      <a:r>
                        <a:rPr lang="en-US" sz="3200">
                          <a:latin typeface="Times New Roman" panose="02020603050405020304" pitchFamily="18" charset="0"/>
                          <a:cs typeface="Times New Roman" panose="02020603050405020304" pitchFamily="18"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58694514"/>
                  </a:ext>
                </a:extLst>
              </a:tr>
            </a:tbl>
          </a:graphicData>
        </a:graphic>
      </p:graphicFrame>
      <p:sp>
        <p:nvSpPr>
          <p:cNvPr id="5" name="Rectangle 4">
            <a:extLst>
              <a:ext uri="{FF2B5EF4-FFF2-40B4-BE49-F238E27FC236}">
                <a16:creationId xmlns:a16="http://schemas.microsoft.com/office/drawing/2014/main" id="{18A24DE6-A6D2-05EB-F6E2-5A3D6CCDF762}"/>
              </a:ext>
            </a:extLst>
          </p:cNvPr>
          <p:cNvSpPr/>
          <p:nvPr/>
        </p:nvSpPr>
        <p:spPr>
          <a:xfrm>
            <a:off x="3700290" y="118003"/>
            <a:ext cx="4658070" cy="769441"/>
          </a:xfrm>
          <a:prstGeom prst="rect">
            <a:avLst/>
          </a:prstGeom>
          <a:noFill/>
        </p:spPr>
        <p:txBody>
          <a:bodyPr wrap="none" lIns="91440" tIns="45720" rIns="91440" bIns="45720">
            <a:spAutoFit/>
          </a:bodyPr>
          <a:lstStyle/>
          <a:p>
            <a:pPr algn="ctr"/>
            <a:r>
              <a:rPr lang="en-US" sz="4400" b="1" cap="none" spc="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PHIẾU HỌC TẬP</a:t>
            </a:r>
          </a:p>
        </p:txBody>
      </p:sp>
      <p:pic>
        <p:nvPicPr>
          <p:cNvPr id="2" name="Picture 1">
            <a:extLst>
              <a:ext uri="{FF2B5EF4-FFF2-40B4-BE49-F238E27FC236}">
                <a16:creationId xmlns:a16="http://schemas.microsoft.com/office/drawing/2014/main" id="{01153A99-0DE4-E31D-973D-EC5B2319DA24}"/>
              </a:ext>
            </a:extLst>
          </p:cNvPr>
          <p:cNvPicPr>
            <a:picLocks noChangeAspect="1"/>
          </p:cNvPicPr>
          <p:nvPr/>
        </p:nvPicPr>
        <p:blipFill>
          <a:blip r:embed="rId2"/>
          <a:stretch>
            <a:fillRect/>
          </a:stretch>
        </p:blipFill>
        <p:spPr>
          <a:xfrm>
            <a:off x="1104110" y="7034217"/>
            <a:ext cx="9431329" cy="1981372"/>
          </a:xfrm>
          <a:prstGeom prst="rect">
            <a:avLst/>
          </a:prstGeom>
        </p:spPr>
      </p:pic>
      <p:pic>
        <p:nvPicPr>
          <p:cNvPr id="3" name="Picture 2">
            <a:extLst>
              <a:ext uri="{FF2B5EF4-FFF2-40B4-BE49-F238E27FC236}">
                <a16:creationId xmlns:a16="http://schemas.microsoft.com/office/drawing/2014/main" id="{A508E261-5F5E-A874-59F4-44A5D523AFA5}"/>
              </a:ext>
            </a:extLst>
          </p:cNvPr>
          <p:cNvPicPr>
            <a:picLocks noChangeAspect="1"/>
          </p:cNvPicPr>
          <p:nvPr/>
        </p:nvPicPr>
        <p:blipFill>
          <a:blip r:embed="rId2"/>
          <a:stretch>
            <a:fillRect/>
          </a:stretch>
        </p:blipFill>
        <p:spPr>
          <a:xfrm>
            <a:off x="864265" y="-1944286"/>
            <a:ext cx="9431329" cy="1981372"/>
          </a:xfrm>
          <a:prstGeom prst="rect">
            <a:avLst/>
          </a:prstGeom>
        </p:spPr>
      </p:pic>
    </p:spTree>
    <p:extLst>
      <p:ext uri="{BB962C8B-B14F-4D97-AF65-F5344CB8AC3E}">
        <p14:creationId xmlns:p14="http://schemas.microsoft.com/office/powerpoint/2010/main" val="2416864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heel(1)">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CC32E12-205F-D591-879F-DA308106FD90}"/>
              </a:ext>
            </a:extLst>
          </p:cNvPr>
          <p:cNvGraphicFramePr>
            <a:graphicFrameLocks noGrp="1"/>
          </p:cNvGraphicFramePr>
          <p:nvPr>
            <p:extLst>
              <p:ext uri="{D42A27DB-BD31-4B8C-83A1-F6EECF244321}">
                <p14:modId xmlns:p14="http://schemas.microsoft.com/office/powerpoint/2010/main" val="2010940219"/>
              </p:ext>
            </p:extLst>
          </p:nvPr>
        </p:nvGraphicFramePr>
        <p:xfrm>
          <a:off x="14286" y="36330"/>
          <a:ext cx="12177714" cy="6809120"/>
        </p:xfrm>
        <a:graphic>
          <a:graphicData uri="http://schemas.openxmlformats.org/drawingml/2006/table">
            <a:tbl>
              <a:tblPr firstRow="1" bandRow="1">
                <a:tableStyleId>{10A1B5D5-9B99-4C35-A422-299274C87663}</a:tableStyleId>
              </a:tblPr>
              <a:tblGrid>
                <a:gridCol w="2537251">
                  <a:extLst>
                    <a:ext uri="{9D8B030D-6E8A-4147-A177-3AD203B41FA5}">
                      <a16:colId xmlns:a16="http://schemas.microsoft.com/office/drawing/2014/main" val="3996169529"/>
                    </a:ext>
                  </a:extLst>
                </a:gridCol>
                <a:gridCol w="9640463">
                  <a:extLst>
                    <a:ext uri="{9D8B030D-6E8A-4147-A177-3AD203B41FA5}">
                      <a16:colId xmlns:a16="http://schemas.microsoft.com/office/drawing/2014/main" val="4083692233"/>
                    </a:ext>
                  </a:extLst>
                </a:gridCol>
              </a:tblGrid>
              <a:tr h="894803">
                <a:tc>
                  <a:txBody>
                    <a:bodyPr/>
                    <a:lstStyle/>
                    <a:p>
                      <a:pPr algn="ctr"/>
                      <a:r>
                        <a:rPr lang="en-US" sz="3200">
                          <a:latin typeface="Times New Roman" panose="02020603050405020304" pitchFamily="18" charset="0"/>
                          <a:cs typeface="Times New Roman" panose="02020603050405020304" pitchFamily="18" charset="0"/>
                        </a:rPr>
                        <a:t>Lĩnh vực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a:latin typeface="Times New Roman" panose="02020603050405020304" pitchFamily="18" charset="0"/>
                          <a:cs typeface="Times New Roman" panose="02020603050405020304" pitchFamily="18" charset="0"/>
                        </a:rPr>
                        <a:t>Nét chính t</a:t>
                      </a:r>
                      <a:r>
                        <a:rPr lang="vi-VN" sz="3200">
                          <a:latin typeface="Times New Roman" panose="02020603050405020304" pitchFamily="18" charset="0"/>
                          <a:cs typeface="Times New Roman" panose="02020603050405020304" pitchFamily="18" charset="0"/>
                        </a:rPr>
                        <a:t>ình hình Việt Nam dưới ách thống trị </a:t>
                      </a:r>
                      <a:endParaRPr lang="en-US"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83361293"/>
                  </a:ext>
                </a:extLst>
              </a:tr>
              <a:tr h="1481717">
                <a:tc>
                  <a:txBody>
                    <a:bodyPr/>
                    <a:lstStyle/>
                    <a:p>
                      <a:pPr algn="ctr"/>
                      <a:r>
                        <a:rPr lang="en-US" sz="3200">
                          <a:latin typeface="Times New Roman" panose="02020603050405020304" pitchFamily="18" charset="0"/>
                          <a:cs typeface="Times New Roman" panose="02020603050405020304" pitchFamily="18" charset="0"/>
                        </a:rPr>
                        <a:t>Chính trị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41738439"/>
                  </a:ext>
                </a:extLst>
              </a:tr>
              <a:tr h="1282850">
                <a:tc>
                  <a:txBody>
                    <a:bodyPr/>
                    <a:lstStyle/>
                    <a:p>
                      <a:pPr algn="ctr"/>
                      <a:r>
                        <a:rPr lang="en-US" sz="3200">
                          <a:latin typeface="Times New Roman" panose="02020603050405020304" pitchFamily="18" charset="0"/>
                          <a:cs typeface="Times New Roman" panose="02020603050405020304" pitchFamily="18" charset="0"/>
                        </a:rPr>
                        <a:t>Kinh tế</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77426820"/>
                  </a:ext>
                </a:extLst>
              </a:tr>
              <a:tr h="1668033">
                <a:tc>
                  <a:txBody>
                    <a:bodyPr/>
                    <a:lstStyle/>
                    <a:p>
                      <a:pPr algn="ctr"/>
                      <a:r>
                        <a:rPr lang="en-US" sz="3200">
                          <a:latin typeface="Times New Roman" panose="02020603050405020304" pitchFamily="18" charset="0"/>
                          <a:cs typeface="Times New Roman" panose="02020603050405020304" pitchFamily="18" charset="0"/>
                        </a:rPr>
                        <a:t>Xã hội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82445609"/>
                  </a:ext>
                </a:extLst>
              </a:tr>
              <a:tr h="1481717">
                <a:tc gridSpan="2">
                  <a:txBody>
                    <a:bodyPr/>
                    <a:lstStyle/>
                    <a:p>
                      <a:pPr algn="just"/>
                      <a:r>
                        <a:rPr lang="en-US" sz="3200">
                          <a:latin typeface="Times New Roman" panose="02020603050405020304" pitchFamily="18" charset="0"/>
                          <a:cs typeface="Times New Roman" panose="02020603050405020304" pitchFamily="18" charset="0"/>
                        </a:rPr>
                        <a:t>T</a:t>
                      </a:r>
                      <a:r>
                        <a:rPr lang="vi-VN" sz="3200">
                          <a:latin typeface="Times New Roman" panose="02020603050405020304" pitchFamily="18" charset="0"/>
                          <a:cs typeface="Times New Roman" panose="02020603050405020304" pitchFamily="18" charset="0"/>
                        </a:rPr>
                        <a:t>ác động</a:t>
                      </a:r>
                      <a:r>
                        <a:rPr lang="en-US" sz="3200">
                          <a:latin typeface="Times New Roman" panose="02020603050405020304" pitchFamily="18" charset="0"/>
                          <a:cs typeface="Times New Roman" panose="02020603050405020304" pitchFamily="18"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200826"/>
                  </a:ext>
                </a:extLst>
              </a:tr>
            </a:tbl>
          </a:graphicData>
        </a:graphic>
      </p:graphicFrame>
      <p:sp>
        <p:nvSpPr>
          <p:cNvPr id="14" name="TextBox 13">
            <a:extLst>
              <a:ext uri="{FF2B5EF4-FFF2-40B4-BE49-F238E27FC236}">
                <a16:creationId xmlns:a16="http://schemas.microsoft.com/office/drawing/2014/main" id="{3E2EA56D-F085-71E2-6FB8-7EF7AFF92D29}"/>
              </a:ext>
            </a:extLst>
          </p:cNvPr>
          <p:cNvSpPr txBox="1"/>
          <p:nvPr/>
        </p:nvSpPr>
        <p:spPr>
          <a:xfrm>
            <a:off x="2524124" y="871835"/>
            <a:ext cx="9572626" cy="1569660"/>
          </a:xfrm>
          <a:prstGeom prst="rect">
            <a:avLst/>
          </a:prstGeom>
          <a:noFill/>
        </p:spPr>
        <p:txBody>
          <a:bodyPr wrap="square">
            <a:spAutoFit/>
          </a:bodyPr>
          <a:lstStyle/>
          <a:p>
            <a:pPr algn="just"/>
            <a:r>
              <a:rPr lang="vi-VN" sz="3200">
                <a:solidFill>
                  <a:srgbClr val="FF0000"/>
                </a:solidFill>
                <a:latin typeface="Times New Roman" panose="02020603050405020304" pitchFamily="18" charset="0"/>
                <a:cs typeface="Times New Roman" panose="02020603050405020304" pitchFamily="18" charset="0"/>
              </a:rPr>
              <a:t>Phát xít hoá bộ máy cai trị, đàn áp phong trào cách mạng, thủ tiêu quyền lợi của mà nhân dân Việt Nam giành được trong giai đoạn 1939-1945.</a:t>
            </a:r>
          </a:p>
        </p:txBody>
      </p:sp>
    </p:spTree>
    <p:extLst>
      <p:ext uri="{BB962C8B-B14F-4D97-AF65-F5344CB8AC3E}">
        <p14:creationId xmlns:p14="http://schemas.microsoft.com/office/powerpoint/2010/main" val="1996802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5F097F5-B851-534E-8D21-1885D6840683}"/>
              </a:ext>
            </a:extLst>
          </p:cNvPr>
          <p:cNvGrpSpPr>
            <a:grpSpLocks/>
          </p:cNvGrpSpPr>
          <p:nvPr/>
        </p:nvGrpSpPr>
        <p:grpSpPr bwMode="auto">
          <a:xfrm>
            <a:off x="6096000" y="0"/>
            <a:ext cx="6096000" cy="6858000"/>
            <a:chOff x="5486400" y="19050"/>
            <a:chExt cx="4495800" cy="6381750"/>
          </a:xfrm>
        </p:grpSpPr>
        <p:pic>
          <p:nvPicPr>
            <p:cNvPr id="12295" name="Picture 4">
              <a:extLst>
                <a:ext uri="{FF2B5EF4-FFF2-40B4-BE49-F238E27FC236}">
                  <a16:creationId xmlns:a16="http://schemas.microsoft.com/office/drawing/2014/main" id="{EFE4F39B-EB3F-2541-B7E9-9E9695727B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19050"/>
              <a:ext cx="44958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3">
              <a:extLst>
                <a:ext uri="{FF2B5EF4-FFF2-40B4-BE49-F238E27FC236}">
                  <a16:creationId xmlns:a16="http://schemas.microsoft.com/office/drawing/2014/main" id="{30AC7273-E953-7C43-A598-6E23D81BBBBB}"/>
                </a:ext>
              </a:extLst>
            </p:cNvPr>
            <p:cNvSpPr>
              <a:spLocks noRot="1" noChangeArrowheads="1"/>
            </p:cNvSpPr>
            <p:nvPr/>
          </p:nvSpPr>
          <p:spPr bwMode="auto">
            <a:xfrm>
              <a:off x="5486400" y="5820641"/>
              <a:ext cx="4495800" cy="580159"/>
            </a:xfrm>
            <a:prstGeom prst="rect">
              <a:avLst/>
            </a:prstGeom>
            <a:solidFill>
              <a:srgbClr val="FFFF00"/>
            </a:solidFill>
            <a:ln w="9525">
              <a:noFill/>
              <a:miter lim="800000"/>
              <a:headEnd/>
              <a:tailEnd/>
            </a:ln>
            <a:effectLst/>
          </p:spPr>
          <p:txBody>
            <a:bodyPr/>
            <a:lstStyle/>
            <a:p>
              <a:pPr marL="533387" indent="-533387" algn="ctr" defTabSz="914377" fontAlgn="base">
                <a:spcBef>
                  <a:spcPct val="20000"/>
                </a:spcBef>
                <a:spcAft>
                  <a:spcPct val="0"/>
                </a:spcAft>
                <a:defRPr/>
              </a:pPr>
              <a:r>
                <a:rPr lang="en-US" sz="2400" b="1" i="1" dirty="0" err="1">
                  <a:solidFill>
                    <a:srgbClr val="000000"/>
                  </a:solidFill>
                  <a:effectLst>
                    <a:outerShdw blurRad="38100" dist="38100" dir="2700000" algn="tl">
                      <a:srgbClr val="C0C0C0"/>
                    </a:outerShdw>
                  </a:effectLst>
                  <a:latin typeface="Times New Roman" pitchFamily="18" charset="0"/>
                  <a:cs typeface="Times New Roman" pitchFamily="18" charset="0"/>
                  <a:sym typeface="Arial"/>
                </a:rPr>
                <a:t>Nước</a:t>
              </a:r>
              <a:r>
                <a:rPr lang="en-US" sz="2400" b="1" i="1" dirty="0">
                  <a:solidFill>
                    <a:srgbClr val="000000"/>
                  </a:solidFill>
                  <a:effectLst>
                    <a:outerShdw blurRad="38100" dist="38100" dir="2700000" algn="tl">
                      <a:srgbClr val="C0C0C0"/>
                    </a:outerShdw>
                  </a:effectLst>
                  <a:latin typeface="Times New Roman" pitchFamily="18" charset="0"/>
                  <a:cs typeface="Times New Roman" pitchFamily="18" charset="0"/>
                  <a:sym typeface="Arial"/>
                </a:rPr>
                <a:t> </a:t>
              </a:r>
              <a:r>
                <a:rPr lang="en-US" sz="2400" b="1" i="1" dirty="0" err="1">
                  <a:solidFill>
                    <a:srgbClr val="000000"/>
                  </a:solidFill>
                  <a:effectLst>
                    <a:outerShdw blurRad="38100" dist="38100" dir="2700000" algn="tl">
                      <a:srgbClr val="C0C0C0"/>
                    </a:outerShdw>
                  </a:effectLst>
                  <a:latin typeface="Times New Roman" pitchFamily="18" charset="0"/>
                  <a:cs typeface="Times New Roman" pitchFamily="18" charset="0"/>
                  <a:sym typeface="Arial"/>
                </a:rPr>
                <a:t>Pháp</a:t>
              </a:r>
              <a:r>
                <a:rPr lang="en-US" sz="2400" b="1" i="1" dirty="0">
                  <a:solidFill>
                    <a:srgbClr val="000000"/>
                  </a:solidFill>
                  <a:effectLst>
                    <a:outerShdw blurRad="38100" dist="38100" dir="2700000" algn="tl">
                      <a:srgbClr val="C0C0C0"/>
                    </a:outerShdw>
                  </a:effectLst>
                  <a:latin typeface="Times New Roman" pitchFamily="18" charset="0"/>
                  <a:cs typeface="Times New Roman" pitchFamily="18" charset="0"/>
                  <a:sym typeface="Arial"/>
                </a:rPr>
                <a:t> </a:t>
              </a:r>
              <a:r>
                <a:rPr lang="en-US" sz="2400" b="1" i="1" dirty="0" err="1">
                  <a:solidFill>
                    <a:srgbClr val="000000"/>
                  </a:solidFill>
                  <a:effectLst>
                    <a:outerShdw blurRad="38100" dist="38100" dir="2700000" algn="tl">
                      <a:srgbClr val="C0C0C0"/>
                    </a:outerShdw>
                  </a:effectLst>
                  <a:latin typeface="Times New Roman" pitchFamily="18" charset="0"/>
                  <a:cs typeface="Times New Roman" pitchFamily="18" charset="0"/>
                  <a:sym typeface="Arial"/>
                </a:rPr>
                <a:t>sau</a:t>
              </a:r>
              <a:r>
                <a:rPr lang="en-US" sz="2400" b="1" i="1" dirty="0">
                  <a:solidFill>
                    <a:srgbClr val="000000"/>
                  </a:solidFill>
                  <a:effectLst>
                    <a:outerShdw blurRad="38100" dist="38100" dir="2700000" algn="tl">
                      <a:srgbClr val="C0C0C0"/>
                    </a:outerShdw>
                  </a:effectLst>
                  <a:latin typeface="Times New Roman" pitchFamily="18" charset="0"/>
                  <a:cs typeface="Times New Roman" pitchFamily="18" charset="0"/>
                  <a:sym typeface="Arial"/>
                </a:rPr>
                <a:t> </a:t>
              </a:r>
              <a:r>
                <a:rPr lang="en-US" sz="2400" b="1" i="1" dirty="0" err="1">
                  <a:solidFill>
                    <a:srgbClr val="000000"/>
                  </a:solidFill>
                  <a:effectLst>
                    <a:outerShdw blurRad="38100" dist="38100" dir="2700000" algn="tl">
                      <a:srgbClr val="C0C0C0"/>
                    </a:outerShdw>
                  </a:effectLst>
                  <a:latin typeface="Times New Roman" pitchFamily="18" charset="0"/>
                  <a:cs typeface="Times New Roman" pitchFamily="18" charset="0"/>
                  <a:sym typeface="Arial"/>
                </a:rPr>
                <a:t>ngày</a:t>
              </a:r>
              <a:r>
                <a:rPr lang="en-US" sz="2400" b="1" i="1" dirty="0">
                  <a:solidFill>
                    <a:srgbClr val="000000"/>
                  </a:solidFill>
                  <a:effectLst>
                    <a:outerShdw blurRad="38100" dist="38100" dir="2700000" algn="tl">
                      <a:srgbClr val="C0C0C0"/>
                    </a:outerShdw>
                  </a:effectLst>
                  <a:latin typeface="Times New Roman" pitchFamily="18" charset="0"/>
                  <a:cs typeface="Times New Roman" pitchFamily="18" charset="0"/>
                  <a:sym typeface="Arial"/>
                </a:rPr>
                <a:t> 25 </a:t>
              </a:r>
              <a:r>
                <a:rPr lang="en-US" sz="2400" b="1" i="1" dirty="0" err="1">
                  <a:solidFill>
                    <a:srgbClr val="000000"/>
                  </a:solidFill>
                  <a:effectLst>
                    <a:outerShdw blurRad="38100" dist="38100" dir="2700000" algn="tl">
                      <a:srgbClr val="C0C0C0"/>
                    </a:outerShdw>
                  </a:effectLst>
                  <a:latin typeface="Times New Roman" pitchFamily="18" charset="0"/>
                  <a:cs typeface="Times New Roman" pitchFamily="18" charset="0"/>
                  <a:sym typeface="Arial"/>
                </a:rPr>
                <a:t>tháng</a:t>
              </a:r>
              <a:r>
                <a:rPr lang="en-US" sz="2400" b="1" i="1" dirty="0">
                  <a:solidFill>
                    <a:srgbClr val="000000"/>
                  </a:solidFill>
                  <a:effectLst>
                    <a:outerShdw blurRad="38100" dist="38100" dir="2700000" algn="tl">
                      <a:srgbClr val="C0C0C0"/>
                    </a:outerShdw>
                  </a:effectLst>
                  <a:latin typeface="Times New Roman" pitchFamily="18" charset="0"/>
                  <a:cs typeface="Times New Roman" pitchFamily="18" charset="0"/>
                  <a:sym typeface="Arial"/>
                </a:rPr>
                <a:t> 6 </a:t>
              </a:r>
              <a:r>
                <a:rPr lang="en-US" sz="2400" b="1" i="1" dirty="0" err="1">
                  <a:solidFill>
                    <a:srgbClr val="000000"/>
                  </a:solidFill>
                  <a:effectLst>
                    <a:outerShdw blurRad="38100" dist="38100" dir="2700000" algn="tl">
                      <a:srgbClr val="C0C0C0"/>
                    </a:outerShdw>
                  </a:effectLst>
                  <a:latin typeface="Times New Roman" pitchFamily="18" charset="0"/>
                  <a:cs typeface="Times New Roman" pitchFamily="18" charset="0"/>
                  <a:sym typeface="Arial"/>
                </a:rPr>
                <a:t>năm</a:t>
              </a:r>
              <a:r>
                <a:rPr lang="en-US" sz="2400" b="1" i="1" dirty="0">
                  <a:solidFill>
                    <a:srgbClr val="000000"/>
                  </a:solidFill>
                  <a:effectLst>
                    <a:outerShdw blurRad="38100" dist="38100" dir="2700000" algn="tl">
                      <a:srgbClr val="C0C0C0"/>
                    </a:outerShdw>
                  </a:effectLst>
                  <a:latin typeface="Times New Roman" pitchFamily="18" charset="0"/>
                  <a:cs typeface="Times New Roman" pitchFamily="18" charset="0"/>
                  <a:sym typeface="Arial"/>
                </a:rPr>
                <a:t> 1940. </a:t>
              </a:r>
              <a:endParaRPr lang="sv-SE" sz="2400" b="1" i="1" dirty="0">
                <a:solidFill>
                  <a:srgbClr val="000000"/>
                </a:solidFill>
                <a:effectLst>
                  <a:outerShdw blurRad="38100" dist="38100" dir="2700000" algn="tl">
                    <a:srgbClr val="C0C0C0"/>
                  </a:outerShdw>
                </a:effectLst>
                <a:latin typeface="Times New Roman" pitchFamily="18" charset="0"/>
                <a:cs typeface="Times New Roman" pitchFamily="18" charset="0"/>
                <a:sym typeface="Arial"/>
              </a:endParaRPr>
            </a:p>
          </p:txBody>
        </p:sp>
      </p:grpSp>
      <p:grpSp>
        <p:nvGrpSpPr>
          <p:cNvPr id="3" name="Group 2">
            <a:extLst>
              <a:ext uri="{FF2B5EF4-FFF2-40B4-BE49-F238E27FC236}">
                <a16:creationId xmlns:a16="http://schemas.microsoft.com/office/drawing/2014/main" id="{59F43B23-0567-B546-8193-A5BCE981DD13}"/>
              </a:ext>
            </a:extLst>
          </p:cNvPr>
          <p:cNvGrpSpPr>
            <a:grpSpLocks/>
          </p:cNvGrpSpPr>
          <p:nvPr/>
        </p:nvGrpSpPr>
        <p:grpSpPr bwMode="auto">
          <a:xfrm>
            <a:off x="0" y="0"/>
            <a:ext cx="6096000" cy="6858000"/>
            <a:chOff x="-3560618" y="1479076"/>
            <a:chExt cx="4724400" cy="3771900"/>
          </a:xfrm>
        </p:grpSpPr>
        <p:pic>
          <p:nvPicPr>
            <p:cNvPr id="12292" name="Picture 2">
              <a:extLst>
                <a:ext uri="{FF2B5EF4-FFF2-40B4-BE49-F238E27FC236}">
                  <a16:creationId xmlns:a16="http://schemas.microsoft.com/office/drawing/2014/main" id="{E1753A1E-14FB-9B45-B98A-9A066DB2A6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0618" y="1479076"/>
              <a:ext cx="47244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Rectangle 7">
              <a:extLst>
                <a:ext uri="{FF2B5EF4-FFF2-40B4-BE49-F238E27FC236}">
                  <a16:creationId xmlns:a16="http://schemas.microsoft.com/office/drawing/2014/main" id="{B80EBDBF-5E5C-874B-A92D-48A26B1B77DF}"/>
                </a:ext>
              </a:extLst>
            </p:cNvPr>
            <p:cNvSpPr>
              <a:spLocks noChangeArrowheads="1"/>
            </p:cNvSpPr>
            <p:nvPr/>
          </p:nvSpPr>
          <p:spPr bwMode="auto">
            <a:xfrm>
              <a:off x="-3542476" y="4908076"/>
              <a:ext cx="4706257" cy="3429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891" indent="-342891" algn="ctr" defTabSz="914377" fontAlgn="base">
                <a:spcAft>
                  <a:spcPct val="0"/>
                </a:spcAft>
                <a:buNone/>
              </a:pPr>
              <a:r>
                <a:rPr lang="en-US" altLang="en-US" sz="2400" b="1" dirty="0">
                  <a:solidFill>
                    <a:srgbClr val="000000"/>
                  </a:solidFill>
                  <a:latin typeface="Times New Roman" panose="02020603050405020304" pitchFamily="18" charset="0"/>
                  <a:cs typeface="Times New Roman" panose="02020603050405020304" pitchFamily="18" charset="0"/>
                  <a:sym typeface="Arial"/>
                </a:rPr>
                <a:t>6-1940 </a:t>
              </a:r>
              <a:r>
                <a:rPr lang="en-US" altLang="en-US" sz="2400" b="1" dirty="0" err="1">
                  <a:solidFill>
                    <a:srgbClr val="000000"/>
                  </a:solidFill>
                  <a:latin typeface="Times New Roman" panose="02020603050405020304" pitchFamily="18" charset="0"/>
                  <a:cs typeface="Times New Roman" panose="02020603050405020304" pitchFamily="18" charset="0"/>
                  <a:sym typeface="Arial"/>
                </a:rPr>
                <a:t>Đức</a:t>
              </a:r>
              <a:r>
                <a:rPr lang="en-US" altLang="en-US" sz="2400" b="1" dirty="0">
                  <a:solidFill>
                    <a:srgbClr val="000000"/>
                  </a:solidFill>
                  <a:latin typeface="Times New Roman" panose="02020603050405020304" pitchFamily="18" charset="0"/>
                  <a:cs typeface="Times New Roman" panose="02020603050405020304" pitchFamily="18" charset="0"/>
                  <a:sym typeface="Arial"/>
                </a:rPr>
                <a:t> </a:t>
              </a:r>
              <a:r>
                <a:rPr lang="en-US" altLang="en-US" sz="2400" b="1" dirty="0" err="1">
                  <a:solidFill>
                    <a:srgbClr val="000000"/>
                  </a:solidFill>
                  <a:latin typeface="Times New Roman" panose="02020603050405020304" pitchFamily="18" charset="0"/>
                  <a:cs typeface="Times New Roman" panose="02020603050405020304" pitchFamily="18" charset="0"/>
                  <a:sym typeface="Arial"/>
                </a:rPr>
                <a:t>tiến</a:t>
              </a:r>
              <a:r>
                <a:rPr lang="en-US" altLang="en-US" sz="2400" b="1" dirty="0">
                  <a:solidFill>
                    <a:srgbClr val="000000"/>
                  </a:solidFill>
                  <a:latin typeface="Times New Roman" panose="02020603050405020304" pitchFamily="18" charset="0"/>
                  <a:cs typeface="Times New Roman" panose="02020603050405020304" pitchFamily="18" charset="0"/>
                  <a:sym typeface="Arial"/>
                </a:rPr>
                <a:t> </a:t>
              </a:r>
              <a:r>
                <a:rPr lang="en-US" altLang="en-US" sz="2400" b="1" dirty="0" err="1">
                  <a:solidFill>
                    <a:srgbClr val="000000"/>
                  </a:solidFill>
                  <a:latin typeface="Times New Roman" panose="02020603050405020304" pitchFamily="18" charset="0"/>
                  <a:cs typeface="Times New Roman" panose="02020603050405020304" pitchFamily="18" charset="0"/>
                  <a:sym typeface="Arial"/>
                </a:rPr>
                <a:t>vào</a:t>
              </a:r>
              <a:r>
                <a:rPr lang="en-US" altLang="en-US" sz="2400" b="1" dirty="0">
                  <a:solidFill>
                    <a:srgbClr val="000000"/>
                  </a:solidFill>
                  <a:latin typeface="Times New Roman" panose="02020603050405020304" pitchFamily="18" charset="0"/>
                  <a:cs typeface="Times New Roman" panose="02020603050405020304" pitchFamily="18" charset="0"/>
                  <a:sym typeface="Arial"/>
                </a:rPr>
                <a:t> Pari</a:t>
              </a:r>
            </a:p>
          </p:txBody>
        </p:sp>
      </p:grpSp>
      <p:pic>
        <p:nvPicPr>
          <p:cNvPr id="4" name="Picture 3">
            <a:extLst>
              <a:ext uri="{FF2B5EF4-FFF2-40B4-BE49-F238E27FC236}">
                <a16:creationId xmlns:a16="http://schemas.microsoft.com/office/drawing/2014/main" id="{13D34834-772C-F819-2C65-A49BEE0C13BA}"/>
              </a:ext>
            </a:extLst>
          </p:cNvPr>
          <p:cNvPicPr>
            <a:picLocks noChangeAspect="1"/>
          </p:cNvPicPr>
          <p:nvPr/>
        </p:nvPicPr>
        <p:blipFill>
          <a:blip r:embed="rId4"/>
          <a:stretch>
            <a:fillRect/>
          </a:stretch>
        </p:blipFill>
        <p:spPr>
          <a:xfrm>
            <a:off x="1104110" y="7034217"/>
            <a:ext cx="9431329" cy="198137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par>
                                <p:cTn id="15" presetID="25"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20" dur="1000" fill="hold"/>
                                        <p:tgtEl>
                                          <p:spTgt spid="3"/>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B2C5751C-DFC4-4446-9988-C30EBE5483E0}"/>
              </a:ext>
            </a:extLst>
          </p:cNvPr>
          <p:cNvGrpSpPr>
            <a:grpSpLocks/>
          </p:cNvGrpSpPr>
          <p:nvPr/>
        </p:nvGrpSpPr>
        <p:grpSpPr bwMode="auto">
          <a:xfrm>
            <a:off x="0" y="1"/>
            <a:ext cx="5963963" cy="6858583"/>
            <a:chOff x="0" y="0"/>
            <a:chExt cx="2799" cy="4181"/>
          </a:xfrm>
        </p:grpSpPr>
        <p:pic>
          <p:nvPicPr>
            <p:cNvPr id="13319" name="Picture 3" descr="BandoVN2">
              <a:extLst>
                <a:ext uri="{FF2B5EF4-FFF2-40B4-BE49-F238E27FC236}">
                  <a16:creationId xmlns:a16="http://schemas.microsoft.com/office/drawing/2014/main" id="{D3A8E3AB-E77A-004F-A0FC-2FDF9129D8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799" cy="4181"/>
            </a:xfrm>
            <a:prstGeom prst="rect">
              <a:avLst/>
            </a:prstGeom>
            <a:noFill/>
            <a:ln w="12700">
              <a:solidFill>
                <a:schemeClr val="tx2"/>
              </a:solidFill>
              <a:miter lim="800000"/>
              <a:headEnd/>
              <a:tailEnd/>
            </a:ln>
            <a:extLst>
              <a:ext uri="{909E8E84-426E-40DD-AFC4-6F175D3DCCD1}">
                <a14:hiddenFill xmlns:a14="http://schemas.microsoft.com/office/drawing/2010/main">
                  <a:solidFill>
                    <a:srgbClr val="FFFFFF"/>
                  </a:solidFill>
                </a14:hiddenFill>
              </a:ext>
            </a:extLst>
          </p:spPr>
        </p:pic>
        <p:grpSp>
          <p:nvGrpSpPr>
            <p:cNvPr id="13320" name="Group 4">
              <a:extLst>
                <a:ext uri="{FF2B5EF4-FFF2-40B4-BE49-F238E27FC236}">
                  <a16:creationId xmlns:a16="http://schemas.microsoft.com/office/drawing/2014/main" id="{1EC85C25-4952-9248-9D25-A4B9F1C6AC35}"/>
                </a:ext>
              </a:extLst>
            </p:cNvPr>
            <p:cNvGrpSpPr>
              <a:grpSpLocks/>
            </p:cNvGrpSpPr>
            <p:nvPr/>
          </p:nvGrpSpPr>
          <p:grpSpPr bwMode="auto">
            <a:xfrm>
              <a:off x="368" y="96"/>
              <a:ext cx="2224" cy="3760"/>
              <a:chOff x="368" y="96"/>
              <a:chExt cx="2224" cy="3760"/>
            </a:xfrm>
          </p:grpSpPr>
          <p:sp>
            <p:nvSpPr>
              <p:cNvPr id="13321" name="AutoShape 5">
                <a:extLst>
                  <a:ext uri="{FF2B5EF4-FFF2-40B4-BE49-F238E27FC236}">
                    <a16:creationId xmlns:a16="http://schemas.microsoft.com/office/drawing/2014/main" id="{B12D79C2-4559-D545-9F6A-6DC0C1C48266}"/>
                  </a:ext>
                </a:extLst>
              </p:cNvPr>
              <p:cNvSpPr>
                <a:spLocks noChangeArrowheads="1"/>
              </p:cNvSpPr>
              <p:nvPr/>
            </p:nvSpPr>
            <p:spPr bwMode="auto">
              <a:xfrm>
                <a:off x="1074" y="800"/>
                <a:ext cx="96" cy="9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8000"/>
              </a:solidFill>
              <a:ln w="9525">
                <a:solidFill>
                  <a:schemeClr val="tx1"/>
                </a:solidFill>
                <a:round/>
                <a:headEnd/>
                <a:tailEnd/>
              </a:ln>
            </p:spPr>
            <p:txBody>
              <a:bodyPr wrap="none" anchor="ctr"/>
              <a:lstStyle/>
              <a:p>
                <a:pPr defTabSz="914377" eaLnBrk="0" fontAlgn="base" hangingPunct="0">
                  <a:spcBef>
                    <a:spcPct val="0"/>
                  </a:spcBef>
                  <a:spcAft>
                    <a:spcPct val="0"/>
                  </a:spcAft>
                </a:pPr>
                <a:endParaRPr lang="en-VN">
                  <a:solidFill>
                    <a:srgbClr val="000000"/>
                  </a:solidFill>
                  <a:latin typeface="Arial" panose="020B0604020202020204" pitchFamily="34" charset="0"/>
                  <a:cs typeface="Arial"/>
                  <a:sym typeface="Arial"/>
                </a:endParaRPr>
              </a:p>
            </p:txBody>
          </p:sp>
          <p:sp>
            <p:nvSpPr>
              <p:cNvPr id="13322" name="Oval 6">
                <a:extLst>
                  <a:ext uri="{FF2B5EF4-FFF2-40B4-BE49-F238E27FC236}">
                    <a16:creationId xmlns:a16="http://schemas.microsoft.com/office/drawing/2014/main" id="{850DD0A8-0D84-6C4B-8D6F-E721F2F54197}"/>
                  </a:ext>
                </a:extLst>
              </p:cNvPr>
              <p:cNvSpPr>
                <a:spLocks noChangeArrowheads="1"/>
              </p:cNvSpPr>
              <p:nvPr/>
            </p:nvSpPr>
            <p:spPr bwMode="auto">
              <a:xfrm rot="574433" flipH="1" flipV="1">
                <a:off x="1334" y="3493"/>
                <a:ext cx="47" cy="47"/>
              </a:xfrm>
              <a:prstGeom prst="ellipse">
                <a:avLst/>
              </a:prstGeom>
              <a:solidFill>
                <a:srgbClr val="F1111C"/>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377" eaLnBrk="0" fontAlgn="base" hangingPunct="0">
                  <a:spcBef>
                    <a:spcPct val="0"/>
                  </a:spcBef>
                  <a:spcAft>
                    <a:spcPct val="0"/>
                  </a:spcAft>
                  <a:buNone/>
                </a:pPr>
                <a:endParaRPr lang="vi-VN" altLang="en-US" sz="1800">
                  <a:solidFill>
                    <a:srgbClr val="000000"/>
                  </a:solidFill>
                  <a:cs typeface="Arial"/>
                  <a:sym typeface="Arial"/>
                </a:endParaRPr>
              </a:p>
            </p:txBody>
          </p:sp>
          <p:sp>
            <p:nvSpPr>
              <p:cNvPr id="13323" name="Oval 7">
                <a:extLst>
                  <a:ext uri="{FF2B5EF4-FFF2-40B4-BE49-F238E27FC236}">
                    <a16:creationId xmlns:a16="http://schemas.microsoft.com/office/drawing/2014/main" id="{C9BC9935-5DF5-9748-88DA-9D6352B74B99}"/>
                  </a:ext>
                </a:extLst>
              </p:cNvPr>
              <p:cNvSpPr>
                <a:spLocks noChangeArrowheads="1"/>
              </p:cNvSpPr>
              <p:nvPr/>
            </p:nvSpPr>
            <p:spPr bwMode="auto">
              <a:xfrm>
                <a:off x="1992" y="2352"/>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377" eaLnBrk="0" fontAlgn="base" hangingPunct="0">
                  <a:spcBef>
                    <a:spcPct val="0"/>
                  </a:spcBef>
                  <a:spcAft>
                    <a:spcPct val="0"/>
                  </a:spcAft>
                  <a:buNone/>
                </a:pPr>
                <a:endParaRPr lang="vi-VN" altLang="en-US" sz="1800">
                  <a:solidFill>
                    <a:srgbClr val="000000"/>
                  </a:solidFill>
                  <a:cs typeface="Arial"/>
                  <a:sym typeface="Arial"/>
                </a:endParaRPr>
              </a:p>
            </p:txBody>
          </p:sp>
          <p:sp>
            <p:nvSpPr>
              <p:cNvPr id="13324" name="Oval 8">
                <a:extLst>
                  <a:ext uri="{FF2B5EF4-FFF2-40B4-BE49-F238E27FC236}">
                    <a16:creationId xmlns:a16="http://schemas.microsoft.com/office/drawing/2014/main" id="{06E1FAE6-1C4E-104F-806F-565502BC570E}"/>
                  </a:ext>
                </a:extLst>
              </p:cNvPr>
              <p:cNvSpPr>
                <a:spLocks noChangeArrowheads="1"/>
              </p:cNvSpPr>
              <p:nvPr/>
            </p:nvSpPr>
            <p:spPr bwMode="auto">
              <a:xfrm>
                <a:off x="1596" y="1995"/>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377" eaLnBrk="0" fontAlgn="base" hangingPunct="0">
                  <a:spcBef>
                    <a:spcPct val="0"/>
                  </a:spcBef>
                  <a:spcAft>
                    <a:spcPct val="0"/>
                  </a:spcAft>
                  <a:buNone/>
                </a:pPr>
                <a:endParaRPr lang="vi-VN" altLang="en-US" sz="1800">
                  <a:solidFill>
                    <a:srgbClr val="000000"/>
                  </a:solidFill>
                  <a:cs typeface="Arial"/>
                  <a:sym typeface="Arial"/>
                </a:endParaRPr>
              </a:p>
            </p:txBody>
          </p:sp>
          <p:sp>
            <p:nvSpPr>
              <p:cNvPr id="13325" name="Oval 9">
                <a:extLst>
                  <a:ext uri="{FF2B5EF4-FFF2-40B4-BE49-F238E27FC236}">
                    <a16:creationId xmlns:a16="http://schemas.microsoft.com/office/drawing/2014/main" id="{37096467-B5A3-3346-A846-BCFE5BE775BE}"/>
                  </a:ext>
                </a:extLst>
              </p:cNvPr>
              <p:cNvSpPr>
                <a:spLocks noChangeArrowheads="1"/>
              </p:cNvSpPr>
              <p:nvPr/>
            </p:nvSpPr>
            <p:spPr bwMode="auto">
              <a:xfrm>
                <a:off x="1767" y="210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377" eaLnBrk="0" fontAlgn="base" hangingPunct="0">
                  <a:spcBef>
                    <a:spcPct val="0"/>
                  </a:spcBef>
                  <a:spcAft>
                    <a:spcPct val="0"/>
                  </a:spcAft>
                  <a:buNone/>
                </a:pPr>
                <a:endParaRPr lang="vi-VN" altLang="en-US" sz="1800">
                  <a:solidFill>
                    <a:srgbClr val="000000"/>
                  </a:solidFill>
                  <a:cs typeface="Arial"/>
                  <a:sym typeface="Arial"/>
                </a:endParaRPr>
              </a:p>
            </p:txBody>
          </p:sp>
          <p:sp>
            <p:nvSpPr>
              <p:cNvPr id="13326" name="Oval 10">
                <a:extLst>
                  <a:ext uri="{FF2B5EF4-FFF2-40B4-BE49-F238E27FC236}">
                    <a16:creationId xmlns:a16="http://schemas.microsoft.com/office/drawing/2014/main" id="{5D4FAC35-35E5-FC44-81F6-83E0EEADAA02}"/>
                  </a:ext>
                </a:extLst>
              </p:cNvPr>
              <p:cNvSpPr>
                <a:spLocks noChangeArrowheads="1"/>
              </p:cNvSpPr>
              <p:nvPr/>
            </p:nvSpPr>
            <p:spPr bwMode="auto">
              <a:xfrm>
                <a:off x="2115" y="2727"/>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377" eaLnBrk="0" fontAlgn="base" hangingPunct="0">
                  <a:spcBef>
                    <a:spcPct val="0"/>
                  </a:spcBef>
                  <a:spcAft>
                    <a:spcPct val="0"/>
                  </a:spcAft>
                  <a:buNone/>
                </a:pPr>
                <a:endParaRPr lang="vi-VN" altLang="en-US" sz="1800">
                  <a:solidFill>
                    <a:srgbClr val="000000"/>
                  </a:solidFill>
                  <a:cs typeface="Arial"/>
                  <a:sym typeface="Arial"/>
                </a:endParaRPr>
              </a:p>
            </p:txBody>
          </p:sp>
          <p:sp>
            <p:nvSpPr>
              <p:cNvPr id="13327" name="Oval 11">
                <a:extLst>
                  <a:ext uri="{FF2B5EF4-FFF2-40B4-BE49-F238E27FC236}">
                    <a16:creationId xmlns:a16="http://schemas.microsoft.com/office/drawing/2014/main" id="{40AD3B7C-60B7-BE4C-8B06-65C9EF249DC2}"/>
                  </a:ext>
                </a:extLst>
              </p:cNvPr>
              <p:cNvSpPr>
                <a:spLocks noChangeArrowheads="1"/>
              </p:cNvSpPr>
              <p:nvPr/>
            </p:nvSpPr>
            <p:spPr bwMode="auto">
              <a:xfrm>
                <a:off x="1104" y="1440"/>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377" eaLnBrk="0" fontAlgn="base" hangingPunct="0">
                  <a:spcBef>
                    <a:spcPct val="0"/>
                  </a:spcBef>
                  <a:spcAft>
                    <a:spcPct val="0"/>
                  </a:spcAft>
                  <a:buNone/>
                </a:pPr>
                <a:endParaRPr lang="vi-VN" altLang="en-US" sz="1800">
                  <a:solidFill>
                    <a:srgbClr val="000000"/>
                  </a:solidFill>
                  <a:cs typeface="Arial"/>
                  <a:sym typeface="Arial"/>
                </a:endParaRPr>
              </a:p>
            </p:txBody>
          </p:sp>
          <p:sp>
            <p:nvSpPr>
              <p:cNvPr id="13328" name="Oval 12">
                <a:extLst>
                  <a:ext uri="{FF2B5EF4-FFF2-40B4-BE49-F238E27FC236}">
                    <a16:creationId xmlns:a16="http://schemas.microsoft.com/office/drawing/2014/main" id="{CCFCBC21-1B42-7942-82BA-C9A987DB54E1}"/>
                  </a:ext>
                </a:extLst>
              </p:cNvPr>
              <p:cNvSpPr>
                <a:spLocks noChangeArrowheads="1"/>
              </p:cNvSpPr>
              <p:nvPr/>
            </p:nvSpPr>
            <p:spPr bwMode="auto">
              <a:xfrm>
                <a:off x="1952" y="321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377" eaLnBrk="0" fontAlgn="base" hangingPunct="0">
                  <a:spcBef>
                    <a:spcPct val="0"/>
                  </a:spcBef>
                  <a:spcAft>
                    <a:spcPct val="0"/>
                  </a:spcAft>
                  <a:buNone/>
                </a:pPr>
                <a:endParaRPr lang="vi-VN" altLang="en-US" sz="1800">
                  <a:solidFill>
                    <a:srgbClr val="000000"/>
                  </a:solidFill>
                  <a:cs typeface="Arial"/>
                  <a:sym typeface="Arial"/>
                </a:endParaRPr>
              </a:p>
            </p:txBody>
          </p:sp>
          <p:sp>
            <p:nvSpPr>
              <p:cNvPr id="13329" name="Oval 13">
                <a:extLst>
                  <a:ext uri="{FF2B5EF4-FFF2-40B4-BE49-F238E27FC236}">
                    <a16:creationId xmlns:a16="http://schemas.microsoft.com/office/drawing/2014/main" id="{4B64EB02-9EF3-4F4B-860A-69F38C7BEF38}"/>
                  </a:ext>
                </a:extLst>
              </p:cNvPr>
              <p:cNvSpPr>
                <a:spLocks noChangeArrowheads="1"/>
              </p:cNvSpPr>
              <p:nvPr/>
            </p:nvSpPr>
            <p:spPr bwMode="auto">
              <a:xfrm>
                <a:off x="2143" y="3048"/>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377" eaLnBrk="0" fontAlgn="base" hangingPunct="0">
                  <a:spcBef>
                    <a:spcPct val="0"/>
                  </a:spcBef>
                  <a:spcAft>
                    <a:spcPct val="0"/>
                  </a:spcAft>
                  <a:buNone/>
                </a:pPr>
                <a:endParaRPr lang="vi-VN" altLang="en-US" sz="1800">
                  <a:solidFill>
                    <a:srgbClr val="000000"/>
                  </a:solidFill>
                  <a:cs typeface="Arial"/>
                  <a:sym typeface="Arial"/>
                </a:endParaRPr>
              </a:p>
            </p:txBody>
          </p:sp>
          <p:sp>
            <p:nvSpPr>
              <p:cNvPr id="13330" name="Oval 14">
                <a:extLst>
                  <a:ext uri="{FF2B5EF4-FFF2-40B4-BE49-F238E27FC236}">
                    <a16:creationId xmlns:a16="http://schemas.microsoft.com/office/drawing/2014/main" id="{1903225E-F0C6-BE4E-B442-3FB6C5493F78}"/>
                  </a:ext>
                </a:extLst>
              </p:cNvPr>
              <p:cNvSpPr>
                <a:spLocks noChangeArrowheads="1"/>
              </p:cNvSpPr>
              <p:nvPr/>
            </p:nvSpPr>
            <p:spPr bwMode="auto">
              <a:xfrm>
                <a:off x="1048" y="3808"/>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377" eaLnBrk="0" fontAlgn="base" hangingPunct="0">
                  <a:spcBef>
                    <a:spcPct val="0"/>
                  </a:spcBef>
                  <a:spcAft>
                    <a:spcPct val="0"/>
                  </a:spcAft>
                  <a:buNone/>
                </a:pPr>
                <a:endParaRPr lang="vi-VN" altLang="en-US" sz="1800">
                  <a:solidFill>
                    <a:srgbClr val="000000"/>
                  </a:solidFill>
                  <a:cs typeface="Arial"/>
                  <a:sym typeface="Arial"/>
                </a:endParaRPr>
              </a:p>
            </p:txBody>
          </p:sp>
          <p:sp>
            <p:nvSpPr>
              <p:cNvPr id="13331" name="Oval 15">
                <a:extLst>
                  <a:ext uri="{FF2B5EF4-FFF2-40B4-BE49-F238E27FC236}">
                    <a16:creationId xmlns:a16="http://schemas.microsoft.com/office/drawing/2014/main" id="{4D3FA3E0-6069-2040-8DFB-474EDCDD33FE}"/>
                  </a:ext>
                </a:extLst>
              </p:cNvPr>
              <p:cNvSpPr>
                <a:spLocks noChangeArrowheads="1"/>
              </p:cNvSpPr>
              <p:nvPr/>
            </p:nvSpPr>
            <p:spPr bwMode="auto">
              <a:xfrm>
                <a:off x="1064" y="1280"/>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377" eaLnBrk="0" fontAlgn="base" hangingPunct="0">
                  <a:spcBef>
                    <a:spcPct val="0"/>
                  </a:spcBef>
                  <a:spcAft>
                    <a:spcPct val="0"/>
                  </a:spcAft>
                  <a:buNone/>
                </a:pPr>
                <a:endParaRPr lang="vi-VN" altLang="en-US" sz="1800">
                  <a:solidFill>
                    <a:srgbClr val="000000"/>
                  </a:solidFill>
                  <a:cs typeface="Arial"/>
                  <a:sym typeface="Arial"/>
                </a:endParaRPr>
              </a:p>
            </p:txBody>
          </p:sp>
          <p:sp>
            <p:nvSpPr>
              <p:cNvPr id="13332" name="Oval 16">
                <a:extLst>
                  <a:ext uri="{FF2B5EF4-FFF2-40B4-BE49-F238E27FC236}">
                    <a16:creationId xmlns:a16="http://schemas.microsoft.com/office/drawing/2014/main" id="{FBC95C54-AF23-6942-A07E-FCE55AE215EB}"/>
                  </a:ext>
                </a:extLst>
              </p:cNvPr>
              <p:cNvSpPr>
                <a:spLocks noChangeArrowheads="1"/>
              </p:cNvSpPr>
              <p:nvPr/>
            </p:nvSpPr>
            <p:spPr bwMode="auto">
              <a:xfrm>
                <a:off x="1152" y="1104"/>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377" eaLnBrk="0" fontAlgn="base" hangingPunct="0">
                  <a:spcBef>
                    <a:spcPct val="0"/>
                  </a:spcBef>
                  <a:spcAft>
                    <a:spcPct val="0"/>
                  </a:spcAft>
                  <a:buNone/>
                </a:pPr>
                <a:endParaRPr lang="vi-VN" altLang="en-US" sz="1800">
                  <a:solidFill>
                    <a:srgbClr val="000000"/>
                  </a:solidFill>
                  <a:cs typeface="Arial"/>
                  <a:sym typeface="Arial"/>
                </a:endParaRPr>
              </a:p>
            </p:txBody>
          </p:sp>
          <p:sp>
            <p:nvSpPr>
              <p:cNvPr id="13333" name="Oval 17">
                <a:extLst>
                  <a:ext uri="{FF2B5EF4-FFF2-40B4-BE49-F238E27FC236}">
                    <a16:creationId xmlns:a16="http://schemas.microsoft.com/office/drawing/2014/main" id="{50A88963-7B22-6142-BA35-137A5AB220D2}"/>
                  </a:ext>
                </a:extLst>
              </p:cNvPr>
              <p:cNvSpPr>
                <a:spLocks noChangeArrowheads="1"/>
              </p:cNvSpPr>
              <p:nvPr/>
            </p:nvSpPr>
            <p:spPr bwMode="auto">
              <a:xfrm>
                <a:off x="584" y="648"/>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377" eaLnBrk="0" fontAlgn="base" hangingPunct="0">
                  <a:spcBef>
                    <a:spcPct val="0"/>
                  </a:spcBef>
                  <a:spcAft>
                    <a:spcPct val="0"/>
                  </a:spcAft>
                  <a:buNone/>
                </a:pPr>
                <a:endParaRPr lang="vi-VN" altLang="en-US" sz="1800">
                  <a:solidFill>
                    <a:srgbClr val="000000"/>
                  </a:solidFill>
                  <a:cs typeface="Arial"/>
                  <a:sym typeface="Arial"/>
                </a:endParaRPr>
              </a:p>
            </p:txBody>
          </p:sp>
          <p:sp>
            <p:nvSpPr>
              <p:cNvPr id="13334" name="Oval 18">
                <a:extLst>
                  <a:ext uri="{FF2B5EF4-FFF2-40B4-BE49-F238E27FC236}">
                    <a16:creationId xmlns:a16="http://schemas.microsoft.com/office/drawing/2014/main" id="{EBE962D7-4E80-E045-A7B6-068E3E23012B}"/>
                  </a:ext>
                </a:extLst>
              </p:cNvPr>
              <p:cNvSpPr>
                <a:spLocks noChangeArrowheads="1"/>
              </p:cNvSpPr>
              <p:nvPr/>
            </p:nvSpPr>
            <p:spPr bwMode="auto">
              <a:xfrm>
                <a:off x="968" y="57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377" eaLnBrk="0" fontAlgn="base" hangingPunct="0">
                  <a:spcBef>
                    <a:spcPct val="0"/>
                  </a:spcBef>
                  <a:spcAft>
                    <a:spcPct val="0"/>
                  </a:spcAft>
                  <a:buNone/>
                </a:pPr>
                <a:endParaRPr lang="vi-VN" altLang="en-US" sz="1800">
                  <a:solidFill>
                    <a:srgbClr val="000000"/>
                  </a:solidFill>
                  <a:cs typeface="Arial"/>
                  <a:sym typeface="Arial"/>
                </a:endParaRPr>
              </a:p>
            </p:txBody>
          </p:sp>
          <p:sp>
            <p:nvSpPr>
              <p:cNvPr id="13335" name="Oval 19">
                <a:extLst>
                  <a:ext uri="{FF2B5EF4-FFF2-40B4-BE49-F238E27FC236}">
                    <a16:creationId xmlns:a16="http://schemas.microsoft.com/office/drawing/2014/main" id="{352B3986-EA51-4046-843D-3DE0B5304025}"/>
                  </a:ext>
                </a:extLst>
              </p:cNvPr>
              <p:cNvSpPr>
                <a:spLocks noChangeArrowheads="1"/>
              </p:cNvSpPr>
              <p:nvPr/>
            </p:nvSpPr>
            <p:spPr bwMode="auto">
              <a:xfrm>
                <a:off x="1112" y="624"/>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377" eaLnBrk="0" fontAlgn="base" hangingPunct="0">
                  <a:spcBef>
                    <a:spcPct val="0"/>
                  </a:spcBef>
                  <a:spcAft>
                    <a:spcPct val="0"/>
                  </a:spcAft>
                  <a:buNone/>
                </a:pPr>
                <a:endParaRPr lang="vi-VN" altLang="en-US" sz="1800">
                  <a:solidFill>
                    <a:srgbClr val="000000"/>
                  </a:solidFill>
                  <a:cs typeface="Arial"/>
                  <a:sym typeface="Arial"/>
                </a:endParaRPr>
              </a:p>
            </p:txBody>
          </p:sp>
          <p:sp>
            <p:nvSpPr>
              <p:cNvPr id="13336" name="Oval 20">
                <a:extLst>
                  <a:ext uri="{FF2B5EF4-FFF2-40B4-BE49-F238E27FC236}">
                    <a16:creationId xmlns:a16="http://schemas.microsoft.com/office/drawing/2014/main" id="{95C64A65-8191-7349-AF06-50D0FDBF1516}"/>
                  </a:ext>
                </a:extLst>
              </p:cNvPr>
              <p:cNvSpPr>
                <a:spLocks noChangeArrowheads="1"/>
              </p:cNvSpPr>
              <p:nvPr/>
            </p:nvSpPr>
            <p:spPr bwMode="auto">
              <a:xfrm>
                <a:off x="368" y="45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377" eaLnBrk="0" fontAlgn="base" hangingPunct="0">
                  <a:spcBef>
                    <a:spcPct val="0"/>
                  </a:spcBef>
                  <a:spcAft>
                    <a:spcPct val="0"/>
                  </a:spcAft>
                  <a:buNone/>
                </a:pPr>
                <a:endParaRPr lang="vi-VN" altLang="en-US" sz="1800">
                  <a:solidFill>
                    <a:srgbClr val="000000"/>
                  </a:solidFill>
                  <a:cs typeface="Arial"/>
                  <a:sym typeface="Arial"/>
                </a:endParaRPr>
              </a:p>
            </p:txBody>
          </p:sp>
          <p:sp>
            <p:nvSpPr>
              <p:cNvPr id="13337" name="Oval 21">
                <a:extLst>
                  <a:ext uri="{FF2B5EF4-FFF2-40B4-BE49-F238E27FC236}">
                    <a16:creationId xmlns:a16="http://schemas.microsoft.com/office/drawing/2014/main" id="{6C474C54-B2B0-F642-B68F-337C2DAE081F}"/>
                  </a:ext>
                </a:extLst>
              </p:cNvPr>
              <p:cNvSpPr>
                <a:spLocks noChangeArrowheads="1"/>
              </p:cNvSpPr>
              <p:nvPr/>
            </p:nvSpPr>
            <p:spPr bwMode="auto">
              <a:xfrm>
                <a:off x="912" y="248"/>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377" eaLnBrk="0" fontAlgn="base" hangingPunct="0">
                  <a:spcBef>
                    <a:spcPct val="0"/>
                  </a:spcBef>
                  <a:spcAft>
                    <a:spcPct val="0"/>
                  </a:spcAft>
                  <a:buNone/>
                </a:pPr>
                <a:endParaRPr lang="vi-VN" altLang="en-US" sz="1800">
                  <a:solidFill>
                    <a:srgbClr val="000000"/>
                  </a:solidFill>
                  <a:cs typeface="Arial"/>
                  <a:sym typeface="Arial"/>
                </a:endParaRPr>
              </a:p>
            </p:txBody>
          </p:sp>
          <p:sp>
            <p:nvSpPr>
              <p:cNvPr id="13338" name="Oval 22">
                <a:extLst>
                  <a:ext uri="{FF2B5EF4-FFF2-40B4-BE49-F238E27FC236}">
                    <a16:creationId xmlns:a16="http://schemas.microsoft.com/office/drawing/2014/main" id="{5A9F0A97-2C7E-5142-B246-65991F568B7D}"/>
                  </a:ext>
                </a:extLst>
              </p:cNvPr>
              <p:cNvSpPr>
                <a:spLocks noChangeArrowheads="1"/>
              </p:cNvSpPr>
              <p:nvPr/>
            </p:nvSpPr>
            <p:spPr bwMode="auto">
              <a:xfrm>
                <a:off x="1288" y="33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377" eaLnBrk="0" fontAlgn="base" hangingPunct="0">
                  <a:spcBef>
                    <a:spcPct val="0"/>
                  </a:spcBef>
                  <a:spcAft>
                    <a:spcPct val="0"/>
                  </a:spcAft>
                  <a:buNone/>
                </a:pPr>
                <a:endParaRPr lang="vi-VN" altLang="en-US" sz="1800">
                  <a:solidFill>
                    <a:srgbClr val="000000"/>
                  </a:solidFill>
                  <a:cs typeface="Arial"/>
                  <a:sym typeface="Arial"/>
                </a:endParaRPr>
              </a:p>
            </p:txBody>
          </p:sp>
          <p:sp>
            <p:nvSpPr>
              <p:cNvPr id="13339" name="Oval 23">
                <a:extLst>
                  <a:ext uri="{FF2B5EF4-FFF2-40B4-BE49-F238E27FC236}">
                    <a16:creationId xmlns:a16="http://schemas.microsoft.com/office/drawing/2014/main" id="{6F8ADE71-4E6D-4E46-B5FE-D3BA3A9F207C}"/>
                  </a:ext>
                </a:extLst>
              </p:cNvPr>
              <p:cNvSpPr>
                <a:spLocks noChangeArrowheads="1"/>
              </p:cNvSpPr>
              <p:nvPr/>
            </p:nvSpPr>
            <p:spPr bwMode="auto">
              <a:xfrm>
                <a:off x="1144" y="488"/>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377" eaLnBrk="0" fontAlgn="base" hangingPunct="0">
                  <a:spcBef>
                    <a:spcPct val="0"/>
                  </a:spcBef>
                  <a:spcAft>
                    <a:spcPct val="0"/>
                  </a:spcAft>
                  <a:buNone/>
                </a:pPr>
                <a:endParaRPr lang="vi-VN" altLang="en-US" sz="1800">
                  <a:solidFill>
                    <a:srgbClr val="000000"/>
                  </a:solidFill>
                  <a:cs typeface="Arial"/>
                  <a:sym typeface="Arial"/>
                </a:endParaRPr>
              </a:p>
            </p:txBody>
          </p:sp>
          <p:sp>
            <p:nvSpPr>
              <p:cNvPr id="13340" name="Oval 24">
                <a:extLst>
                  <a:ext uri="{FF2B5EF4-FFF2-40B4-BE49-F238E27FC236}">
                    <a16:creationId xmlns:a16="http://schemas.microsoft.com/office/drawing/2014/main" id="{03B306A5-05CA-1243-BB1E-E012AED6020B}"/>
                  </a:ext>
                </a:extLst>
              </p:cNvPr>
              <p:cNvSpPr>
                <a:spLocks noChangeArrowheads="1"/>
              </p:cNvSpPr>
              <p:nvPr/>
            </p:nvSpPr>
            <p:spPr bwMode="auto">
              <a:xfrm>
                <a:off x="1392" y="536"/>
                <a:ext cx="48" cy="48"/>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377" eaLnBrk="0" fontAlgn="base" hangingPunct="0">
                  <a:spcBef>
                    <a:spcPct val="0"/>
                  </a:spcBef>
                  <a:spcAft>
                    <a:spcPct val="0"/>
                  </a:spcAft>
                  <a:buNone/>
                </a:pPr>
                <a:endParaRPr lang="vi-VN" altLang="en-US" sz="1800">
                  <a:solidFill>
                    <a:srgbClr val="000000"/>
                  </a:solidFill>
                  <a:cs typeface="Arial"/>
                  <a:sym typeface="Arial"/>
                </a:endParaRPr>
              </a:p>
            </p:txBody>
          </p:sp>
          <p:sp>
            <p:nvSpPr>
              <p:cNvPr id="13341" name="Text Box 25">
                <a:extLst>
                  <a:ext uri="{FF2B5EF4-FFF2-40B4-BE49-F238E27FC236}">
                    <a16:creationId xmlns:a16="http://schemas.microsoft.com/office/drawing/2014/main" id="{5331C0D0-15BF-0A42-8CB1-440BCB279D26}"/>
                  </a:ext>
                </a:extLst>
              </p:cNvPr>
              <p:cNvSpPr txBox="1">
                <a:spLocks noChangeArrowheads="1"/>
              </p:cNvSpPr>
              <p:nvPr/>
            </p:nvSpPr>
            <p:spPr bwMode="auto">
              <a:xfrm>
                <a:off x="1488" y="96"/>
                <a:ext cx="1104"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499" tIns="52249" rIns="104499" bIns="52249">
                <a:spAutoFit/>
              </a:bodyPr>
              <a:lstStyle>
                <a:lvl1pPr defTabSz="1044575">
                  <a:spcBef>
                    <a:spcPct val="20000"/>
                  </a:spcBef>
                  <a:buChar char="•"/>
                  <a:defRPr sz="3200">
                    <a:solidFill>
                      <a:schemeClr val="tx1"/>
                    </a:solidFill>
                    <a:latin typeface="Arial" panose="020B0604020202020204" pitchFamily="34" charset="0"/>
                  </a:defRPr>
                </a:lvl1pPr>
                <a:lvl2pPr marL="742950" indent="-285750" defTabSz="1044575">
                  <a:spcBef>
                    <a:spcPct val="20000"/>
                  </a:spcBef>
                  <a:buChar char="–"/>
                  <a:defRPr sz="2800">
                    <a:solidFill>
                      <a:schemeClr val="tx1"/>
                    </a:solidFill>
                    <a:latin typeface="Arial" panose="020B0604020202020204" pitchFamily="34" charset="0"/>
                  </a:defRPr>
                </a:lvl2pPr>
                <a:lvl3pPr marL="1143000" indent="-228600" defTabSz="1044575">
                  <a:spcBef>
                    <a:spcPct val="20000"/>
                  </a:spcBef>
                  <a:buChar char="•"/>
                  <a:defRPr sz="2400">
                    <a:solidFill>
                      <a:schemeClr val="tx1"/>
                    </a:solidFill>
                    <a:latin typeface="Arial" panose="020B0604020202020204" pitchFamily="34" charset="0"/>
                  </a:defRPr>
                </a:lvl3pPr>
                <a:lvl4pPr marL="1600200" indent="-228600" defTabSz="1044575">
                  <a:spcBef>
                    <a:spcPct val="20000"/>
                  </a:spcBef>
                  <a:buChar char="–"/>
                  <a:defRPr sz="2000">
                    <a:solidFill>
                      <a:schemeClr val="tx1"/>
                    </a:solidFill>
                    <a:latin typeface="Arial" panose="020B0604020202020204" pitchFamily="34" charset="0"/>
                  </a:defRPr>
                </a:lvl4pPr>
                <a:lvl5pPr marL="2057400" indent="-228600" defTabSz="1044575">
                  <a:spcBef>
                    <a:spcPct val="20000"/>
                  </a:spcBef>
                  <a:buChar char="»"/>
                  <a:defRPr sz="2000">
                    <a:solidFill>
                      <a:schemeClr val="tx1"/>
                    </a:solidFill>
                    <a:latin typeface="Arial" panose="020B0604020202020204" pitchFamily="34" charset="0"/>
                  </a:defRPr>
                </a:lvl5pPr>
                <a:lvl6pPr marL="2514600" indent="-228600" defTabSz="104457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104457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104457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1044575"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044549" fontAlgn="base">
                  <a:spcBef>
                    <a:spcPct val="50000"/>
                  </a:spcBef>
                  <a:spcAft>
                    <a:spcPct val="0"/>
                  </a:spcAft>
                  <a:buNone/>
                </a:pPr>
                <a:endParaRPr lang="vi-VN" altLang="en-US" sz="1700" b="1">
                  <a:solidFill>
                    <a:srgbClr val="000000"/>
                  </a:solidFill>
                  <a:latin typeface="VNI-Times" pitchFamily="2" charset="0"/>
                  <a:cs typeface="Arial" panose="020B0604020202020204" pitchFamily="34" charset="0"/>
                  <a:sym typeface="Arial"/>
                </a:endParaRPr>
              </a:p>
            </p:txBody>
          </p:sp>
          <p:sp>
            <p:nvSpPr>
              <p:cNvPr id="13342" name="Text Box 26">
                <a:extLst>
                  <a:ext uri="{FF2B5EF4-FFF2-40B4-BE49-F238E27FC236}">
                    <a16:creationId xmlns:a16="http://schemas.microsoft.com/office/drawing/2014/main" id="{926E0CF8-066E-474D-B623-B2BC5946DFF3}"/>
                  </a:ext>
                </a:extLst>
              </p:cNvPr>
              <p:cNvSpPr txBox="1">
                <a:spLocks noChangeArrowheads="1"/>
              </p:cNvSpPr>
              <p:nvPr/>
            </p:nvSpPr>
            <p:spPr bwMode="auto">
              <a:xfrm>
                <a:off x="1392" y="3569"/>
                <a:ext cx="574" cy="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499" tIns="52249" rIns="104499" bIns="52249">
                <a:spAutoFit/>
              </a:bodyPr>
              <a:lstStyle>
                <a:lvl1pPr defTabSz="1044575">
                  <a:spcBef>
                    <a:spcPct val="20000"/>
                  </a:spcBef>
                  <a:buChar char="•"/>
                  <a:defRPr sz="3200">
                    <a:solidFill>
                      <a:schemeClr val="tx1"/>
                    </a:solidFill>
                    <a:latin typeface="Arial" panose="020B0604020202020204" pitchFamily="34" charset="0"/>
                  </a:defRPr>
                </a:lvl1pPr>
                <a:lvl2pPr marL="742950" indent="-285750" defTabSz="1044575">
                  <a:spcBef>
                    <a:spcPct val="20000"/>
                  </a:spcBef>
                  <a:buChar char="–"/>
                  <a:defRPr sz="2800">
                    <a:solidFill>
                      <a:schemeClr val="tx1"/>
                    </a:solidFill>
                    <a:latin typeface="Arial" panose="020B0604020202020204" pitchFamily="34" charset="0"/>
                  </a:defRPr>
                </a:lvl2pPr>
                <a:lvl3pPr marL="1143000" indent="-228600" defTabSz="1044575">
                  <a:spcBef>
                    <a:spcPct val="20000"/>
                  </a:spcBef>
                  <a:buChar char="•"/>
                  <a:defRPr sz="2400">
                    <a:solidFill>
                      <a:schemeClr val="tx1"/>
                    </a:solidFill>
                    <a:latin typeface="Arial" panose="020B0604020202020204" pitchFamily="34" charset="0"/>
                  </a:defRPr>
                </a:lvl3pPr>
                <a:lvl4pPr marL="1600200" indent="-228600" defTabSz="1044575">
                  <a:spcBef>
                    <a:spcPct val="20000"/>
                  </a:spcBef>
                  <a:buChar char="–"/>
                  <a:defRPr sz="2000">
                    <a:solidFill>
                      <a:schemeClr val="tx1"/>
                    </a:solidFill>
                    <a:latin typeface="Arial" panose="020B0604020202020204" pitchFamily="34" charset="0"/>
                  </a:defRPr>
                </a:lvl4pPr>
                <a:lvl5pPr marL="2057400" indent="-228600" defTabSz="1044575">
                  <a:spcBef>
                    <a:spcPct val="20000"/>
                  </a:spcBef>
                  <a:buChar char="»"/>
                  <a:defRPr sz="2000">
                    <a:solidFill>
                      <a:schemeClr val="tx1"/>
                    </a:solidFill>
                    <a:latin typeface="Arial" panose="020B0604020202020204" pitchFamily="34" charset="0"/>
                  </a:defRPr>
                </a:lvl5pPr>
                <a:lvl6pPr marL="2514600" indent="-228600" defTabSz="104457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104457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104457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1044575"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044549" fontAlgn="base">
                  <a:spcBef>
                    <a:spcPct val="50000"/>
                  </a:spcBef>
                  <a:spcAft>
                    <a:spcPct val="0"/>
                  </a:spcAft>
                  <a:buNone/>
                </a:pPr>
                <a:r>
                  <a:rPr lang="en-US" altLang="en-US" sz="1867" b="1" dirty="0" err="1">
                    <a:solidFill>
                      <a:srgbClr val="000099"/>
                    </a:solidFill>
                    <a:latin typeface="Times New Roman" panose="02020603050405020304" pitchFamily="18" charset="0"/>
                    <a:cs typeface="Times New Roman" panose="02020603050405020304" pitchFamily="18" charset="0"/>
                    <a:sym typeface="Arial"/>
                  </a:rPr>
                  <a:t>Sài</a:t>
                </a:r>
                <a:r>
                  <a:rPr lang="en-US" altLang="en-US" sz="1867" b="1" dirty="0">
                    <a:solidFill>
                      <a:srgbClr val="000099"/>
                    </a:solidFill>
                    <a:latin typeface="Times New Roman" panose="02020603050405020304" pitchFamily="18" charset="0"/>
                    <a:cs typeface="Times New Roman" panose="02020603050405020304" pitchFamily="18" charset="0"/>
                    <a:sym typeface="Arial"/>
                  </a:rPr>
                  <a:t> </a:t>
                </a:r>
                <a:r>
                  <a:rPr lang="en-US" altLang="en-US" sz="1867" b="1" dirty="0" err="1">
                    <a:solidFill>
                      <a:srgbClr val="000099"/>
                    </a:solidFill>
                    <a:latin typeface="Times New Roman" panose="02020603050405020304" pitchFamily="18" charset="0"/>
                    <a:cs typeface="Times New Roman" panose="02020603050405020304" pitchFamily="18" charset="0"/>
                    <a:sym typeface="Arial"/>
                  </a:rPr>
                  <a:t>Gòn</a:t>
                </a:r>
                <a:endParaRPr lang="en-US" altLang="en-US" sz="1867" b="1" dirty="0">
                  <a:solidFill>
                    <a:srgbClr val="000099"/>
                  </a:solidFill>
                  <a:latin typeface="Times New Roman" panose="02020603050405020304" pitchFamily="18" charset="0"/>
                  <a:cs typeface="Times New Roman" panose="02020603050405020304" pitchFamily="18" charset="0"/>
                  <a:sym typeface="Arial"/>
                </a:endParaRPr>
              </a:p>
            </p:txBody>
          </p:sp>
        </p:grpSp>
      </p:grpSp>
      <p:sp>
        <p:nvSpPr>
          <p:cNvPr id="8195" name="AutoShape 27">
            <a:extLst>
              <a:ext uri="{FF2B5EF4-FFF2-40B4-BE49-F238E27FC236}">
                <a16:creationId xmlns:a16="http://schemas.microsoft.com/office/drawing/2014/main" id="{B8E15022-4A43-1949-895D-1802CEA025C0}"/>
              </a:ext>
            </a:extLst>
          </p:cNvPr>
          <p:cNvSpPr>
            <a:spLocks noChangeArrowheads="1"/>
          </p:cNvSpPr>
          <p:nvPr/>
        </p:nvSpPr>
        <p:spPr bwMode="auto">
          <a:xfrm>
            <a:off x="2878766" y="672149"/>
            <a:ext cx="341313" cy="430212"/>
          </a:xfrm>
          <a:prstGeom prst="sun">
            <a:avLst>
              <a:gd name="adj" fmla="val 25148"/>
            </a:avLst>
          </a:prstGeom>
          <a:solidFill>
            <a:srgbClr val="FF0000"/>
          </a:solidFill>
          <a:ln w="9525">
            <a:solidFill>
              <a:srgbClr val="FFFF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377" eaLnBrk="0" fontAlgn="base" hangingPunct="0">
              <a:spcBef>
                <a:spcPct val="0"/>
              </a:spcBef>
              <a:spcAft>
                <a:spcPct val="0"/>
              </a:spcAft>
              <a:buNone/>
            </a:pPr>
            <a:endParaRPr lang="vi-VN" altLang="en-US" sz="1800">
              <a:solidFill>
                <a:srgbClr val="000000"/>
              </a:solidFill>
              <a:cs typeface="Arial"/>
              <a:sym typeface="Arial"/>
            </a:endParaRPr>
          </a:p>
        </p:txBody>
      </p:sp>
      <p:pic>
        <p:nvPicPr>
          <p:cNvPr id="8196" name="Picture 5" descr="D:\XUAN_HANH\Giao an\Lop_12\nang_cao\nguyen_xuan_hanh\tu_lieu\muiten8.png">
            <a:extLst>
              <a:ext uri="{FF2B5EF4-FFF2-40B4-BE49-F238E27FC236}">
                <a16:creationId xmlns:a16="http://schemas.microsoft.com/office/drawing/2014/main" id="{40CFDF99-B2BB-BF49-A760-8411AECCD4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612865">
            <a:off x="3248579" y="429743"/>
            <a:ext cx="1909763"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8" name="Picture 30">
            <a:extLst>
              <a:ext uri="{FF2B5EF4-FFF2-40B4-BE49-F238E27FC236}">
                <a16:creationId xmlns:a16="http://schemas.microsoft.com/office/drawing/2014/main" id="{FAD84333-171B-ED45-A5F5-2BA0372D8C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43024" y="0"/>
            <a:ext cx="614897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30">
            <a:extLst>
              <a:ext uri="{FF2B5EF4-FFF2-40B4-BE49-F238E27FC236}">
                <a16:creationId xmlns:a16="http://schemas.microsoft.com/office/drawing/2014/main" id="{6F51DCF5-4EB9-2F4D-A5DA-C43FC015BEFA}"/>
              </a:ext>
            </a:extLst>
          </p:cNvPr>
          <p:cNvSpPr>
            <a:spLocks noChangeArrowheads="1"/>
          </p:cNvSpPr>
          <p:nvPr/>
        </p:nvSpPr>
        <p:spPr bwMode="auto">
          <a:xfrm>
            <a:off x="5917135" y="-19685"/>
            <a:ext cx="6248400" cy="64960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891" indent="-342891" defTabSz="914377" fontAlgn="base">
              <a:spcAft>
                <a:spcPct val="0"/>
              </a:spcAft>
              <a:buNone/>
            </a:pPr>
            <a:r>
              <a:rPr lang="en-US" altLang="en-US" sz="2800" b="1" dirty="0">
                <a:solidFill>
                  <a:srgbClr val="000000"/>
                </a:solidFill>
                <a:latin typeface="Times New Roman" panose="02020603050405020304" pitchFamily="18" charset="0"/>
                <a:cs typeface="Times New Roman" panose="02020603050405020304" pitchFamily="18" charset="0"/>
                <a:sym typeface="Arial"/>
              </a:rPr>
              <a:t>   </a:t>
            </a:r>
            <a:r>
              <a:rPr lang="en-US" altLang="en-US" sz="2800" b="1" dirty="0" err="1">
                <a:solidFill>
                  <a:srgbClr val="000000"/>
                </a:solidFill>
                <a:latin typeface="Times New Roman" panose="02020603050405020304" pitchFamily="18" charset="0"/>
                <a:cs typeface="Times New Roman" panose="02020603050405020304" pitchFamily="18" charset="0"/>
                <a:sym typeface="Arial"/>
              </a:rPr>
              <a:t>Tháng</a:t>
            </a:r>
            <a:r>
              <a:rPr lang="en-US" altLang="en-US" sz="2800" b="1" dirty="0">
                <a:solidFill>
                  <a:srgbClr val="000000"/>
                </a:solidFill>
                <a:latin typeface="Times New Roman" panose="02020603050405020304" pitchFamily="18" charset="0"/>
                <a:cs typeface="Times New Roman" panose="02020603050405020304" pitchFamily="18" charset="0"/>
                <a:sym typeface="Arial"/>
              </a:rPr>
              <a:t> 9-1940 </a:t>
            </a:r>
            <a:r>
              <a:rPr lang="en-US" altLang="en-US" sz="2800" b="1" dirty="0" err="1">
                <a:solidFill>
                  <a:srgbClr val="000000"/>
                </a:solidFill>
                <a:latin typeface="Times New Roman" panose="02020603050405020304" pitchFamily="18" charset="0"/>
                <a:cs typeface="Times New Roman" panose="02020603050405020304" pitchFamily="18" charset="0"/>
                <a:sym typeface="Arial"/>
              </a:rPr>
              <a:t>Nhật</a:t>
            </a:r>
            <a:r>
              <a:rPr lang="en-US" altLang="en-US" sz="2800" b="1" dirty="0">
                <a:solidFill>
                  <a:srgbClr val="000000"/>
                </a:solidFill>
                <a:latin typeface="Times New Roman" panose="02020603050405020304" pitchFamily="18" charset="0"/>
                <a:cs typeface="Times New Roman" panose="02020603050405020304" pitchFamily="18" charset="0"/>
                <a:sym typeface="Arial"/>
              </a:rPr>
              <a:t> </a:t>
            </a:r>
            <a:r>
              <a:rPr lang="en-US" altLang="en-US" sz="2800" b="1" dirty="0" err="1">
                <a:solidFill>
                  <a:srgbClr val="000000"/>
                </a:solidFill>
                <a:latin typeface="Times New Roman" panose="02020603050405020304" pitchFamily="18" charset="0"/>
                <a:cs typeface="Times New Roman" panose="02020603050405020304" pitchFamily="18" charset="0"/>
                <a:sym typeface="Arial"/>
              </a:rPr>
              <a:t>vào</a:t>
            </a:r>
            <a:r>
              <a:rPr lang="en-US" altLang="en-US" sz="2800" b="1" dirty="0">
                <a:solidFill>
                  <a:srgbClr val="000000"/>
                </a:solidFill>
                <a:latin typeface="Times New Roman" panose="02020603050405020304" pitchFamily="18" charset="0"/>
                <a:cs typeface="Times New Roman" panose="02020603050405020304" pitchFamily="18" charset="0"/>
                <a:sym typeface="Arial"/>
              </a:rPr>
              <a:t> </a:t>
            </a:r>
            <a:r>
              <a:rPr lang="en-US" altLang="en-US" sz="2800" b="1" dirty="0" err="1">
                <a:solidFill>
                  <a:srgbClr val="000000"/>
                </a:solidFill>
                <a:latin typeface="Times New Roman" panose="02020603050405020304" pitchFamily="18" charset="0"/>
                <a:cs typeface="Times New Roman" panose="02020603050405020304" pitchFamily="18" charset="0"/>
                <a:sym typeface="Arial"/>
              </a:rPr>
              <a:t>Đông</a:t>
            </a:r>
            <a:r>
              <a:rPr lang="en-US" altLang="en-US" sz="2800" b="1" dirty="0">
                <a:solidFill>
                  <a:srgbClr val="000000"/>
                </a:solidFill>
                <a:latin typeface="Times New Roman" panose="02020603050405020304" pitchFamily="18" charset="0"/>
                <a:cs typeface="Times New Roman" panose="02020603050405020304" pitchFamily="18" charset="0"/>
                <a:sym typeface="Arial"/>
              </a:rPr>
              <a:t> </a:t>
            </a:r>
            <a:r>
              <a:rPr lang="en-US" altLang="en-US" sz="2800" b="1" dirty="0" err="1">
                <a:solidFill>
                  <a:srgbClr val="000000"/>
                </a:solidFill>
                <a:latin typeface="Times New Roman" panose="02020603050405020304" pitchFamily="18" charset="0"/>
                <a:cs typeface="Times New Roman" panose="02020603050405020304" pitchFamily="18" charset="0"/>
                <a:sym typeface="Arial"/>
              </a:rPr>
              <a:t>Dương</a:t>
            </a:r>
            <a:endParaRPr lang="en-US" altLang="en-US" sz="2800" b="1" dirty="0">
              <a:solidFill>
                <a:srgbClr val="000000"/>
              </a:solidFill>
              <a:latin typeface="Times New Roman" panose="02020603050405020304" pitchFamily="18" charset="0"/>
              <a:cs typeface="Times New Roman" panose="02020603050405020304" pitchFamily="18" charset="0"/>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18" presetClass="entr" presetSubtype="12" repeatCount="indefinite" fill="hold" nodeType="withEffect">
                                  <p:stCondLst>
                                    <p:cond delay="0"/>
                                  </p:stCondLst>
                                  <p:childTnLst>
                                    <p:set>
                                      <p:cBhvr>
                                        <p:cTn id="9" dur="1" fill="hold">
                                          <p:stCondLst>
                                            <p:cond delay="0"/>
                                          </p:stCondLst>
                                        </p:cTn>
                                        <p:tgtEl>
                                          <p:spTgt spid="8196"/>
                                        </p:tgtEl>
                                        <p:attrNameLst>
                                          <p:attrName>style.visibility</p:attrName>
                                        </p:attrNameLst>
                                      </p:cBhvr>
                                      <p:to>
                                        <p:strVal val="visible"/>
                                      </p:to>
                                    </p:set>
                                    <p:animEffect transition="in" filter="strips(downLeft)">
                                      <p:cBhvr>
                                        <p:cTn id="10" dur="500"/>
                                        <p:tgtEl>
                                          <p:spTgt spid="8196"/>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8195"/>
                                        </p:tgtEl>
                                        <p:attrNameLst>
                                          <p:attrName>style.visibility</p:attrName>
                                        </p:attrNameLst>
                                      </p:cBhvr>
                                      <p:to>
                                        <p:strVal val="visible"/>
                                      </p:to>
                                    </p:set>
                                    <p:animEffect transition="in" filter="checkerboard(across)">
                                      <p:cBhvr>
                                        <p:cTn id="13" dur="500"/>
                                        <p:tgtEl>
                                          <p:spTgt spid="8195"/>
                                        </p:tgtEl>
                                      </p:cBhvr>
                                    </p:animEffect>
                                  </p:childTnLst>
                                </p:cTn>
                              </p:par>
                              <p:par>
                                <p:cTn id="14" presetID="27" presetClass="entr" presetSubtype="0" fill="hold" grpId="0" nodeType="withEffect">
                                  <p:stCondLst>
                                    <p:cond delay="0"/>
                                  </p:stCondLst>
                                  <p:iterate type="lt">
                                    <p:tmPct val="50000"/>
                                  </p:iterate>
                                  <p:childTnLst>
                                    <p:set>
                                      <p:cBhvr>
                                        <p:cTn id="15" dur="1" fill="hold">
                                          <p:stCondLst>
                                            <p:cond delay="0"/>
                                          </p:stCondLst>
                                        </p:cTn>
                                        <p:tgtEl>
                                          <p:spTgt spid="31"/>
                                        </p:tgtEl>
                                        <p:attrNameLst>
                                          <p:attrName>style.visibility</p:attrName>
                                        </p:attrNameLst>
                                      </p:cBhvr>
                                      <p:to>
                                        <p:strVal val="visible"/>
                                      </p:to>
                                    </p:set>
                                    <p:anim calcmode="discrete" valueType="clr">
                                      <p:cBhvr override="childStyle">
                                        <p:cTn id="16" dur="80"/>
                                        <p:tgtEl>
                                          <p:spTgt spid="31"/>
                                        </p:tgtEl>
                                        <p:attrNameLst>
                                          <p:attrName>style.color</p:attrName>
                                        </p:attrNameLst>
                                      </p:cBhvr>
                                      <p:tavLst>
                                        <p:tav tm="0">
                                          <p:val>
                                            <p:clrVal>
                                              <a:schemeClr val="accent2"/>
                                            </p:clrVal>
                                          </p:val>
                                        </p:tav>
                                        <p:tav tm="50000">
                                          <p:val>
                                            <p:clrVal>
                                              <a:schemeClr val="hlink"/>
                                            </p:clrVal>
                                          </p:val>
                                        </p:tav>
                                      </p:tavLst>
                                    </p:anim>
                                    <p:anim calcmode="discrete" valueType="clr">
                                      <p:cBhvr>
                                        <p:cTn id="17" dur="80"/>
                                        <p:tgtEl>
                                          <p:spTgt spid="31"/>
                                        </p:tgtEl>
                                        <p:attrNameLst>
                                          <p:attrName>fillcolor</p:attrName>
                                        </p:attrNameLst>
                                      </p:cBhvr>
                                      <p:tavLst>
                                        <p:tav tm="0">
                                          <p:val>
                                            <p:clrVal>
                                              <a:schemeClr val="accent2"/>
                                            </p:clrVal>
                                          </p:val>
                                        </p:tav>
                                        <p:tav tm="50000">
                                          <p:val>
                                            <p:clrVal>
                                              <a:schemeClr val="hlink"/>
                                            </p:clrVal>
                                          </p:val>
                                        </p:tav>
                                      </p:tavLst>
                                    </p:anim>
                                    <p:set>
                                      <p:cBhvr>
                                        <p:cTn id="18" dur="80"/>
                                        <p:tgtEl>
                                          <p:spTgt spid="31"/>
                                        </p:tgtEl>
                                        <p:attrNameLst>
                                          <p:attrName>fill.type</p:attrName>
                                        </p:attrNameLst>
                                      </p:cBhvr>
                                      <p:to>
                                        <p:strVal val="solid"/>
                                      </p:to>
                                    </p:set>
                                  </p:childTnLst>
                                </p:cTn>
                              </p:par>
                              <p:par>
                                <p:cTn id="19" presetID="4" presetClass="entr" presetSubtype="16" fill="hold" nodeType="withEffect">
                                  <p:stCondLst>
                                    <p:cond delay="0"/>
                                  </p:stCondLst>
                                  <p:childTnLst>
                                    <p:set>
                                      <p:cBhvr>
                                        <p:cTn id="20" dur="1" fill="hold">
                                          <p:stCondLst>
                                            <p:cond delay="0"/>
                                          </p:stCondLst>
                                        </p:cTn>
                                        <p:tgtEl>
                                          <p:spTgt spid="12318"/>
                                        </p:tgtEl>
                                        <p:attrNameLst>
                                          <p:attrName>style.visibility</p:attrName>
                                        </p:attrNameLst>
                                      </p:cBhvr>
                                      <p:to>
                                        <p:strVal val="visible"/>
                                      </p:to>
                                    </p:set>
                                    <p:animEffect transition="in" filter="box(in)">
                                      <p:cBhvr>
                                        <p:cTn id="21" dur="500"/>
                                        <p:tgtEl>
                                          <p:spTgt spid="123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animBg="1"/>
      <p:bldP spid="3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hiến dịch Đông Dương (1940) – Wikipedia tiếng Việt">
            <a:extLst>
              <a:ext uri="{FF2B5EF4-FFF2-40B4-BE49-F238E27FC236}">
                <a16:creationId xmlns:a16="http://schemas.microsoft.com/office/drawing/2014/main" id="{DC1B4FD7-248C-AD41-A479-A0231480159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891"/>
          <a:stretch/>
        </p:blipFill>
        <p:spPr bwMode="auto">
          <a:xfrm>
            <a:off x="1" y="0"/>
            <a:ext cx="6096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a:extLst>
              <a:ext uri="{FF2B5EF4-FFF2-40B4-BE49-F238E27FC236}">
                <a16:creationId xmlns:a16="http://schemas.microsoft.com/office/drawing/2014/main" id="{B4B3419E-08B4-B149-AEA0-3DEE7C699DF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5695"/>
          <a:stretch/>
        </p:blipFill>
        <p:spPr bwMode="auto">
          <a:xfrm>
            <a:off x="6096000" y="0"/>
            <a:ext cx="6096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699F8C3D-32DF-3145-A46A-9072E03971C3}"/>
              </a:ext>
            </a:extLst>
          </p:cNvPr>
          <p:cNvGrpSpPr/>
          <p:nvPr/>
        </p:nvGrpSpPr>
        <p:grpSpPr>
          <a:xfrm>
            <a:off x="2370667" y="1"/>
            <a:ext cx="8492068" cy="897467"/>
            <a:chOff x="1778000" y="0"/>
            <a:chExt cx="6369051" cy="673100"/>
          </a:xfrm>
        </p:grpSpPr>
        <p:sp>
          <p:nvSpPr>
            <p:cNvPr id="3" name="Rectangle 2">
              <a:extLst>
                <a:ext uri="{FF2B5EF4-FFF2-40B4-BE49-F238E27FC236}">
                  <a16:creationId xmlns:a16="http://schemas.microsoft.com/office/drawing/2014/main" id="{444EE08C-BA4B-284B-B44C-4CE090D20FEA}"/>
                </a:ext>
              </a:extLst>
            </p:cNvPr>
            <p:cNvSpPr/>
            <p:nvPr/>
          </p:nvSpPr>
          <p:spPr>
            <a:xfrm>
              <a:off x="1778000" y="0"/>
              <a:ext cx="6070600" cy="6731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VN" sz="1867" kern="0">
                <a:solidFill>
                  <a:srgbClr val="FFFFFF"/>
                </a:solidFill>
                <a:latin typeface="Arial"/>
                <a:sym typeface="Arial"/>
              </a:endParaRPr>
            </a:p>
          </p:txBody>
        </p:sp>
        <p:sp>
          <p:nvSpPr>
            <p:cNvPr id="4" name="TextBox 3">
              <a:extLst>
                <a:ext uri="{FF2B5EF4-FFF2-40B4-BE49-F238E27FC236}">
                  <a16:creationId xmlns:a16="http://schemas.microsoft.com/office/drawing/2014/main" id="{9D655F4E-954C-ED46-B033-A9EBF35B1450}"/>
                </a:ext>
              </a:extLst>
            </p:cNvPr>
            <p:cNvSpPr txBox="1"/>
            <p:nvPr/>
          </p:nvSpPr>
          <p:spPr>
            <a:xfrm>
              <a:off x="1873251" y="105717"/>
              <a:ext cx="6273800" cy="438581"/>
            </a:xfrm>
            <a:prstGeom prst="rect">
              <a:avLst/>
            </a:prstGeom>
            <a:noFill/>
          </p:spPr>
          <p:txBody>
            <a:bodyPr wrap="square" rtlCol="0">
              <a:spAutoFit/>
            </a:bodyPr>
            <a:lstStyle/>
            <a:p>
              <a:pPr defTabSz="1219170">
                <a:buClr>
                  <a:srgbClr val="000000"/>
                </a:buClr>
                <a:defRPr/>
              </a:pPr>
              <a:r>
                <a:rPr lang="en-VN" sz="3200" b="1" kern="0" dirty="0">
                  <a:solidFill>
                    <a:srgbClr val="FF0000"/>
                  </a:solidFill>
                  <a:latin typeface="Times New Roman" panose="02020603050405020304" pitchFamily="18" charset="0"/>
                  <a:cs typeface="Times New Roman" panose="02020603050405020304" pitchFamily="18" charset="0"/>
                  <a:sym typeface="Arial"/>
                </a:rPr>
                <a:t>Hình ảnh quân Nhật tiến vào Đông Dương</a:t>
              </a:r>
            </a:p>
          </p:txBody>
        </p:sp>
      </p:grpSp>
      <p:grpSp>
        <p:nvGrpSpPr>
          <p:cNvPr id="7" name="Group 6">
            <a:extLst>
              <a:ext uri="{FF2B5EF4-FFF2-40B4-BE49-F238E27FC236}">
                <a16:creationId xmlns:a16="http://schemas.microsoft.com/office/drawing/2014/main" id="{D8F62E87-3F49-4148-B76A-556B18F55650}"/>
              </a:ext>
            </a:extLst>
          </p:cNvPr>
          <p:cNvGrpSpPr/>
          <p:nvPr/>
        </p:nvGrpSpPr>
        <p:grpSpPr>
          <a:xfrm>
            <a:off x="29634" y="1"/>
            <a:ext cx="12162365" cy="6858000"/>
            <a:chOff x="22225" y="0"/>
            <a:chExt cx="9121774" cy="5143500"/>
          </a:xfrm>
        </p:grpSpPr>
        <p:pic>
          <p:nvPicPr>
            <p:cNvPr id="8198" name="Picture 6">
              <a:extLst>
                <a:ext uri="{FF2B5EF4-FFF2-40B4-BE49-F238E27FC236}">
                  <a16:creationId xmlns:a16="http://schemas.microsoft.com/office/drawing/2014/main" id="{D1043801-08F5-9142-9053-A07986DFDD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25" y="0"/>
              <a:ext cx="9121774"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8D33453-47A7-B449-B686-8F4BE04E9F98}"/>
                </a:ext>
              </a:extLst>
            </p:cNvPr>
            <p:cNvSpPr/>
            <p:nvPr/>
          </p:nvSpPr>
          <p:spPr>
            <a:xfrm>
              <a:off x="350837" y="4681835"/>
              <a:ext cx="8486775" cy="438581"/>
            </a:xfrm>
            <a:prstGeom prst="rect">
              <a:avLst/>
            </a:prstGeom>
            <a:solidFill>
              <a:schemeClr val="bg1"/>
            </a:solidFill>
          </p:spPr>
          <p:txBody>
            <a:bodyPr wrap="square">
              <a:spAutoFit/>
            </a:bodyPr>
            <a:lstStyle/>
            <a:p>
              <a:pPr defTabSz="1219170">
                <a:buClr>
                  <a:srgbClr val="000000"/>
                </a:buClr>
                <a:defRPr/>
              </a:pPr>
              <a:r>
                <a:rPr lang="vi-VN" sz="3200" b="1" kern="0" dirty="0">
                  <a:solidFill>
                    <a:srgbClr val="FF0000"/>
                  </a:solidFill>
                  <a:latin typeface="Times New Roman" panose="02020603050405020304" pitchFamily="18" charset="0"/>
                  <a:cs typeface="Times New Roman" panose="02020603050405020304" pitchFamily="18" charset="0"/>
                  <a:sym typeface="Arial"/>
                </a:rPr>
                <a:t>Sĩ quan Nhật chụp hình chung với người Pháp tại Đông Dương.</a:t>
              </a:r>
              <a:endParaRPr lang="en-VN" sz="3200" b="1" kern="0" dirty="0">
                <a:solidFill>
                  <a:srgbClr val="FF0000"/>
                </a:solidFill>
                <a:latin typeface="Times New Roman" panose="02020603050405020304" pitchFamily="18" charset="0"/>
                <a:cs typeface="Times New Roman" panose="02020603050405020304" pitchFamily="18" charset="0"/>
                <a:sym typeface="Arial"/>
              </a:endParaRPr>
            </a:p>
          </p:txBody>
        </p:sp>
      </p:grpSp>
      <p:grpSp>
        <p:nvGrpSpPr>
          <p:cNvPr id="9" name="Group 8">
            <a:extLst>
              <a:ext uri="{FF2B5EF4-FFF2-40B4-BE49-F238E27FC236}">
                <a16:creationId xmlns:a16="http://schemas.microsoft.com/office/drawing/2014/main" id="{C61DC486-A8E8-C149-AF87-A59BB7487088}"/>
              </a:ext>
            </a:extLst>
          </p:cNvPr>
          <p:cNvGrpSpPr/>
          <p:nvPr/>
        </p:nvGrpSpPr>
        <p:grpSpPr>
          <a:xfrm>
            <a:off x="1" y="-39879"/>
            <a:ext cx="12192000" cy="6905541"/>
            <a:chOff x="351124" y="-35656"/>
            <a:chExt cx="8770651" cy="5179156"/>
          </a:xfrm>
        </p:grpSpPr>
        <p:pic>
          <p:nvPicPr>
            <p:cNvPr id="8200" name="Picture 8">
              <a:extLst>
                <a:ext uri="{FF2B5EF4-FFF2-40B4-BE49-F238E27FC236}">
                  <a16:creationId xmlns:a16="http://schemas.microsoft.com/office/drawing/2014/main" id="{27A629F1-8B95-8042-B1FC-477C0651D1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1124" y="0"/>
              <a:ext cx="8770651" cy="51435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C19AE7A0-D370-714E-BA15-7CCF03C3FBB3}"/>
                </a:ext>
              </a:extLst>
            </p:cNvPr>
            <p:cNvSpPr/>
            <p:nvPr/>
          </p:nvSpPr>
          <p:spPr>
            <a:xfrm>
              <a:off x="1436496" y="-35656"/>
              <a:ext cx="7391400" cy="377075"/>
            </a:xfrm>
            <a:prstGeom prst="rect">
              <a:avLst/>
            </a:prstGeom>
            <a:solidFill>
              <a:schemeClr val="bg1"/>
            </a:solidFill>
          </p:spPr>
          <p:txBody>
            <a:bodyPr wrap="square">
              <a:spAutoFit/>
            </a:bodyPr>
            <a:lstStyle/>
            <a:p>
              <a:pPr defTabSz="1219170">
                <a:buClr>
                  <a:srgbClr val="000000"/>
                </a:buClr>
                <a:defRPr/>
              </a:pPr>
              <a:r>
                <a:rPr lang="vi-VN" sz="2667" kern="0" dirty="0">
                  <a:solidFill>
                    <a:srgbClr val="FF0000"/>
                  </a:solidFill>
                  <a:latin typeface="Times New Roman" panose="02020603050405020304" pitchFamily="18" charset="0"/>
                  <a:cs typeface="Times New Roman" panose="02020603050405020304" pitchFamily="18" charset="0"/>
                  <a:sym typeface="Arial"/>
                </a:rPr>
                <a:t>Một poster của Pháp viết về sự xâm lăng của Nhật vào Đông Dương.</a:t>
              </a:r>
              <a:endParaRPr lang="en-VN" sz="2667" kern="0" dirty="0">
                <a:solidFill>
                  <a:srgbClr val="FF0000"/>
                </a:solidFill>
                <a:latin typeface="Times New Roman" panose="02020603050405020304" pitchFamily="18" charset="0"/>
                <a:cs typeface="Times New Roman" panose="02020603050405020304" pitchFamily="18" charset="0"/>
                <a:sym typeface="Arial"/>
              </a:endParaRPr>
            </a:p>
          </p:txBody>
        </p:sp>
      </p:grpSp>
      <p:grpSp>
        <p:nvGrpSpPr>
          <p:cNvPr id="12" name="Group 11">
            <a:extLst>
              <a:ext uri="{FF2B5EF4-FFF2-40B4-BE49-F238E27FC236}">
                <a16:creationId xmlns:a16="http://schemas.microsoft.com/office/drawing/2014/main" id="{5D09D3AE-CC9C-794A-93B8-1F84F3700235}"/>
              </a:ext>
            </a:extLst>
          </p:cNvPr>
          <p:cNvGrpSpPr/>
          <p:nvPr/>
        </p:nvGrpSpPr>
        <p:grpSpPr>
          <a:xfrm>
            <a:off x="5719228" y="5838580"/>
            <a:ext cx="6502403" cy="964440"/>
            <a:chOff x="793744" y="2679417"/>
            <a:chExt cx="4876802" cy="723330"/>
          </a:xfrm>
        </p:grpSpPr>
        <p:sp>
          <p:nvSpPr>
            <p:cNvPr id="10" name="Rectangle 9">
              <a:extLst>
                <a:ext uri="{FF2B5EF4-FFF2-40B4-BE49-F238E27FC236}">
                  <a16:creationId xmlns:a16="http://schemas.microsoft.com/office/drawing/2014/main" id="{ABC5F841-22F8-9845-B9C5-98DFC44DC8C9}"/>
                </a:ext>
              </a:extLst>
            </p:cNvPr>
            <p:cNvSpPr/>
            <p:nvPr/>
          </p:nvSpPr>
          <p:spPr>
            <a:xfrm>
              <a:off x="793744" y="2679417"/>
              <a:ext cx="4832356" cy="72333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defRPr/>
              </a:pPr>
              <a:endParaRPr lang="en-VN" sz="1867" kern="0">
                <a:solidFill>
                  <a:srgbClr val="2C3C3D"/>
                </a:solidFill>
                <a:latin typeface="Arial"/>
                <a:sym typeface="Arial"/>
              </a:endParaRPr>
            </a:p>
          </p:txBody>
        </p:sp>
        <p:sp>
          <p:nvSpPr>
            <p:cNvPr id="11" name="TextBox 10">
              <a:extLst>
                <a:ext uri="{FF2B5EF4-FFF2-40B4-BE49-F238E27FC236}">
                  <a16:creationId xmlns:a16="http://schemas.microsoft.com/office/drawing/2014/main" id="{8FD6C11E-FDAB-CE4A-8938-E3752557E2E5}"/>
                </a:ext>
              </a:extLst>
            </p:cNvPr>
            <p:cNvSpPr txBox="1"/>
            <p:nvPr/>
          </p:nvSpPr>
          <p:spPr>
            <a:xfrm>
              <a:off x="793745" y="2697735"/>
              <a:ext cx="4876801" cy="684899"/>
            </a:xfrm>
            <a:prstGeom prst="rect">
              <a:avLst/>
            </a:prstGeom>
            <a:noFill/>
          </p:spPr>
          <p:txBody>
            <a:bodyPr wrap="square" rtlCol="0">
              <a:spAutoFit/>
            </a:bodyPr>
            <a:lstStyle/>
            <a:p>
              <a:pPr defTabSz="1219170">
                <a:buClr>
                  <a:srgbClr val="000000"/>
                </a:buClr>
                <a:defRPr/>
              </a:pPr>
              <a:r>
                <a:rPr lang="en-VN" sz="2667" b="1" kern="0" dirty="0">
                  <a:solidFill>
                    <a:srgbClr val="FF0000"/>
                  </a:solidFill>
                  <a:latin typeface="Snell Roundhand Black" panose="02000603080000090004" pitchFamily="2" charset="77"/>
                  <a:cs typeface="Times New Roman" panose="02020603050405020304" pitchFamily="18" charset="0"/>
                  <a:sym typeface="Arial"/>
                </a:rPr>
                <a:t>Đó sẽ là những kẻ điên rồ khi nghĩ đến sự kháng cự với quân Nhật.</a:t>
              </a:r>
            </a:p>
          </p:txBody>
        </p:sp>
      </p:grpSp>
      <p:pic>
        <p:nvPicPr>
          <p:cNvPr id="2" name="Picture 1">
            <a:extLst>
              <a:ext uri="{FF2B5EF4-FFF2-40B4-BE49-F238E27FC236}">
                <a16:creationId xmlns:a16="http://schemas.microsoft.com/office/drawing/2014/main" id="{D02D6075-D082-1E38-4DEF-40113D76F472}"/>
              </a:ext>
            </a:extLst>
          </p:cNvPr>
          <p:cNvPicPr>
            <a:picLocks noChangeAspect="1"/>
          </p:cNvPicPr>
          <p:nvPr/>
        </p:nvPicPr>
        <p:blipFill>
          <a:blip r:embed="rId6"/>
          <a:stretch>
            <a:fillRect/>
          </a:stretch>
        </p:blipFill>
        <p:spPr>
          <a:xfrm>
            <a:off x="1104110" y="7034217"/>
            <a:ext cx="9431329" cy="1981372"/>
          </a:xfrm>
          <a:prstGeom prst="rect">
            <a:avLst/>
          </a:prstGeom>
        </p:spPr>
      </p:pic>
    </p:spTree>
    <p:extLst>
      <p:ext uri="{BB962C8B-B14F-4D97-AF65-F5344CB8AC3E}">
        <p14:creationId xmlns:p14="http://schemas.microsoft.com/office/powerpoint/2010/main" val="616979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fill="hold" nodeType="withEffect" p14:presetBounceEnd="50000">
                                      <p:stCondLst>
                                        <p:cond delay="0"/>
                                      </p:stCondLst>
                                      <p:childTnLst>
                                        <p:set>
                                          <p:cBhvr>
                                            <p:cTn id="6" dur="1" fill="hold">
                                              <p:stCondLst>
                                                <p:cond delay="0"/>
                                              </p:stCondLst>
                                            </p:cTn>
                                            <p:tgtEl>
                                              <p:spTgt spid="8196"/>
                                            </p:tgtEl>
                                            <p:attrNameLst>
                                              <p:attrName>style.visibility</p:attrName>
                                            </p:attrNameLst>
                                          </p:cBhvr>
                                          <p:to>
                                            <p:strVal val="visible"/>
                                          </p:to>
                                        </p:set>
                                        <p:anim calcmode="lin" valueType="num" p14:bounceEnd="50000">
                                          <p:cBhvr additive="base">
                                            <p:cTn id="7" dur="500" fill="hold"/>
                                            <p:tgtEl>
                                              <p:spTgt spid="8196"/>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8196"/>
                                            </p:tgtEl>
                                            <p:attrNameLst>
                                              <p:attrName>ppt_y</p:attrName>
                                            </p:attrNameLst>
                                          </p:cBhvr>
                                          <p:tavLst>
                                            <p:tav tm="0">
                                              <p:val>
                                                <p:strVal val="1+#ppt_h/2"/>
                                              </p:val>
                                            </p:tav>
                                            <p:tav tm="100000">
                                              <p:val>
                                                <p:strVal val="#ppt_y"/>
                                              </p:val>
                                            </p:tav>
                                          </p:tavLst>
                                        </p:anim>
                                      </p:childTnLst>
                                    </p:cTn>
                                  </p:par>
                                  <p:par>
                                    <p:cTn id="9" presetID="2" presetClass="entr" presetSubtype="1" accel="50000" fill="hold" nodeType="withEffect" p14:presetBounceEnd="50000">
                                      <p:stCondLst>
                                        <p:cond delay="0"/>
                                      </p:stCondLst>
                                      <p:childTnLst>
                                        <p:set>
                                          <p:cBhvr>
                                            <p:cTn id="10" dur="1" fill="hold">
                                              <p:stCondLst>
                                                <p:cond delay="0"/>
                                              </p:stCondLst>
                                            </p:cTn>
                                            <p:tgtEl>
                                              <p:spTgt spid="8194"/>
                                            </p:tgtEl>
                                            <p:attrNameLst>
                                              <p:attrName>style.visibility</p:attrName>
                                            </p:attrNameLst>
                                          </p:cBhvr>
                                          <p:to>
                                            <p:strVal val="visible"/>
                                          </p:to>
                                        </p:set>
                                        <p:anim calcmode="lin" valueType="num" p14:bounceEnd="50000">
                                          <p:cBhvr additive="base">
                                            <p:cTn id="11" dur="500" fill="hold"/>
                                            <p:tgtEl>
                                              <p:spTgt spid="8194"/>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8194"/>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8" accel="50000" fill="hold" nodeType="afterEffect" p14:presetBounceEnd="50000">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14:bounceEnd="50000">
                                          <p:cBhvr additive="base">
                                            <p:cTn id="16" dur="500" fill="hold"/>
                                            <p:tgtEl>
                                              <p:spTgt spid="5"/>
                                            </p:tgtEl>
                                            <p:attrNameLst>
                                              <p:attrName>ppt_x</p:attrName>
                                            </p:attrNameLst>
                                          </p:cBhvr>
                                          <p:tavLst>
                                            <p:tav tm="0">
                                              <p:val>
                                                <p:strVal val="0-#ppt_w/2"/>
                                              </p:val>
                                            </p:tav>
                                            <p:tav tm="100000">
                                              <p:val>
                                                <p:strVal val="#ppt_x"/>
                                              </p:val>
                                            </p:tav>
                                          </p:tavLst>
                                        </p:anim>
                                        <p:anim calcmode="lin" valueType="num" p14:bounceEnd="50000">
                                          <p:cBhvr additive="base">
                                            <p:cTn id="17"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1" presetClass="entr" presetSubtype="3"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heel(3)">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heel(1)">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1" fill="hold" nodeType="clickEffect" p14:presetBounceEnd="50000">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14:bounceEnd="50000">
                                          <p:cBhvr additive="base">
                                            <p:cTn id="32" dur="500" fill="hold"/>
                                            <p:tgtEl>
                                              <p:spTgt spid="12"/>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fill="hold" nodeType="withEffect">
                                      <p:stCondLst>
                                        <p:cond delay="0"/>
                                      </p:stCondLst>
                                      <p:childTnLst>
                                        <p:set>
                                          <p:cBhvr>
                                            <p:cTn id="6" dur="1" fill="hold">
                                              <p:stCondLst>
                                                <p:cond delay="0"/>
                                              </p:stCondLst>
                                            </p:cTn>
                                            <p:tgtEl>
                                              <p:spTgt spid="8196"/>
                                            </p:tgtEl>
                                            <p:attrNameLst>
                                              <p:attrName>style.visibility</p:attrName>
                                            </p:attrNameLst>
                                          </p:cBhvr>
                                          <p:to>
                                            <p:strVal val="visible"/>
                                          </p:to>
                                        </p:set>
                                        <p:anim calcmode="lin" valueType="num">
                                          <p:cBhvr additive="base">
                                            <p:cTn id="7" dur="500" fill="hold"/>
                                            <p:tgtEl>
                                              <p:spTgt spid="8196"/>
                                            </p:tgtEl>
                                            <p:attrNameLst>
                                              <p:attrName>ppt_x</p:attrName>
                                            </p:attrNameLst>
                                          </p:cBhvr>
                                          <p:tavLst>
                                            <p:tav tm="0">
                                              <p:val>
                                                <p:strVal val="#ppt_x"/>
                                              </p:val>
                                            </p:tav>
                                            <p:tav tm="100000">
                                              <p:val>
                                                <p:strVal val="#ppt_x"/>
                                              </p:val>
                                            </p:tav>
                                          </p:tavLst>
                                        </p:anim>
                                        <p:anim calcmode="lin" valueType="num">
                                          <p:cBhvr additive="base">
                                            <p:cTn id="8" dur="500" fill="hold"/>
                                            <p:tgtEl>
                                              <p:spTgt spid="8196"/>
                                            </p:tgtEl>
                                            <p:attrNameLst>
                                              <p:attrName>ppt_y</p:attrName>
                                            </p:attrNameLst>
                                          </p:cBhvr>
                                          <p:tavLst>
                                            <p:tav tm="0">
                                              <p:val>
                                                <p:strVal val="1+#ppt_h/2"/>
                                              </p:val>
                                            </p:tav>
                                            <p:tav tm="100000">
                                              <p:val>
                                                <p:strVal val="#ppt_y"/>
                                              </p:val>
                                            </p:tav>
                                          </p:tavLst>
                                        </p:anim>
                                      </p:childTnLst>
                                    </p:cTn>
                                  </p:par>
                                  <p:par>
                                    <p:cTn id="9" presetID="2" presetClass="entr" presetSubtype="1" accel="50000" fill="hold" nodeType="withEffect">
                                      <p:stCondLst>
                                        <p:cond delay="0"/>
                                      </p:stCondLst>
                                      <p:childTnLst>
                                        <p:set>
                                          <p:cBhvr>
                                            <p:cTn id="10" dur="1" fill="hold">
                                              <p:stCondLst>
                                                <p:cond delay="0"/>
                                              </p:stCondLst>
                                            </p:cTn>
                                            <p:tgtEl>
                                              <p:spTgt spid="8194"/>
                                            </p:tgtEl>
                                            <p:attrNameLst>
                                              <p:attrName>style.visibility</p:attrName>
                                            </p:attrNameLst>
                                          </p:cBhvr>
                                          <p:to>
                                            <p:strVal val="visible"/>
                                          </p:to>
                                        </p:set>
                                        <p:anim calcmode="lin" valueType="num">
                                          <p:cBhvr additive="base">
                                            <p:cTn id="11" dur="500" fill="hold"/>
                                            <p:tgtEl>
                                              <p:spTgt spid="8194"/>
                                            </p:tgtEl>
                                            <p:attrNameLst>
                                              <p:attrName>ppt_x</p:attrName>
                                            </p:attrNameLst>
                                          </p:cBhvr>
                                          <p:tavLst>
                                            <p:tav tm="0">
                                              <p:val>
                                                <p:strVal val="#ppt_x"/>
                                              </p:val>
                                            </p:tav>
                                            <p:tav tm="100000">
                                              <p:val>
                                                <p:strVal val="#ppt_x"/>
                                              </p:val>
                                            </p:tav>
                                          </p:tavLst>
                                        </p:anim>
                                        <p:anim calcmode="lin" valueType="num">
                                          <p:cBhvr additive="base">
                                            <p:cTn id="12" dur="500" fill="hold"/>
                                            <p:tgtEl>
                                              <p:spTgt spid="8194"/>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8" accel="5000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0-#ppt_w/2"/>
                                              </p:val>
                                            </p:tav>
                                            <p:tav tm="100000">
                                              <p:val>
                                                <p:strVal val="#ppt_x"/>
                                              </p:val>
                                            </p:tav>
                                          </p:tavLst>
                                        </p:anim>
                                        <p:anim calcmode="lin" valueType="num">
                                          <p:cBhvr additive="base">
                                            <p:cTn id="17"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1" presetClass="entr" presetSubtype="3"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heel(3)">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heel(1)">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1"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ppt_x"/>
                                              </p:val>
                                            </p:tav>
                                            <p:tav tm="100000">
                                              <p:val>
                                                <p:strVal val="#ppt_x"/>
                                              </p:val>
                                            </p:tav>
                                          </p:tavLst>
                                        </p:anim>
                                        <p:anim calcmode="lin" valueType="num">
                                          <p:cBhvr additive="base">
                                            <p:cTn id="33"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6.7|48.8|1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 Online News App by Slidesgo">
  <a:themeElements>
    <a:clrScheme name="Simple Light">
      <a:dk1>
        <a:srgbClr val="17336B"/>
      </a:dk1>
      <a:lt1>
        <a:srgbClr val="F9F8FF"/>
      </a:lt1>
      <a:dk2>
        <a:srgbClr val="66BEE9"/>
      </a:dk2>
      <a:lt2>
        <a:srgbClr val="4EB3E4"/>
      </a:lt2>
      <a:accent1>
        <a:srgbClr val="FFD65F"/>
      </a:accent1>
      <a:accent2>
        <a:srgbClr val="FDA0B4"/>
      </a:accent2>
      <a:accent3>
        <a:srgbClr val="E951C2"/>
      </a:accent3>
      <a:accent4>
        <a:srgbClr val="60D8F4"/>
      </a:accent4>
      <a:accent5>
        <a:srgbClr val="81EEEB"/>
      </a:accent5>
      <a:accent6>
        <a:srgbClr val="DF5F69"/>
      </a:accent6>
      <a:hlink>
        <a:srgbClr val="0D285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_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6_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Spanish Happy New Year! by Slidesgo">
  <a:themeElements>
    <a:clrScheme name="Simple Light">
      <a:dk1>
        <a:srgbClr val="393E42"/>
      </a:dk1>
      <a:lt1>
        <a:srgbClr val="FFFFFF"/>
      </a:lt1>
      <a:dk2>
        <a:srgbClr val="B2772A"/>
      </a:dk2>
      <a:lt2>
        <a:srgbClr val="666666"/>
      </a:lt2>
      <a:accent1>
        <a:srgbClr val="D8A259"/>
      </a:accent1>
      <a:accent2>
        <a:srgbClr val="303538"/>
      </a:accent2>
      <a:accent3>
        <a:srgbClr val="FFEED9"/>
      </a:accent3>
      <a:accent4>
        <a:srgbClr val="E3C9A9"/>
      </a:accent4>
      <a:accent5>
        <a:srgbClr val="FFFFFF"/>
      </a:accent5>
      <a:accent6>
        <a:srgbClr val="F3F3F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fontScheme name="自定义 6">
      <a:majorFont>
        <a:latin typeface="Arial"/>
        <a:ea typeface="微软雅黑"/>
        <a:cs typeface=""/>
      </a:majorFont>
      <a:minorFont>
        <a:latin typeface="Arial Unicode MS"/>
        <a:ea typeface="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4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Team Building Class for Elementary by Slidesgo">
  <a:themeElements>
    <a:clrScheme name="Simple Light">
      <a:dk1>
        <a:srgbClr val="000000"/>
      </a:dk1>
      <a:lt1>
        <a:srgbClr val="FFFFFF"/>
      </a:lt1>
      <a:dk2>
        <a:srgbClr val="FF6EA7"/>
      </a:dk2>
      <a:lt2>
        <a:srgbClr val="CCB1FE"/>
      </a:lt2>
      <a:accent1>
        <a:srgbClr val="B2F7EF"/>
      </a:accent1>
      <a:accent2>
        <a:srgbClr val="FFE652"/>
      </a:accent2>
      <a:accent3>
        <a:srgbClr val="FFFFFF"/>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Helen template">
  <a:themeElements>
    <a:clrScheme name="Custom 347">
      <a:dk1>
        <a:srgbClr val="2C3C3D"/>
      </a:dk1>
      <a:lt1>
        <a:srgbClr val="FFFFFF"/>
      </a:lt1>
      <a:dk2>
        <a:srgbClr val="718183"/>
      </a:dk2>
      <a:lt2>
        <a:srgbClr val="E3EBE9"/>
      </a:lt2>
      <a:accent1>
        <a:srgbClr val="EE6A8D"/>
      </a:accent1>
      <a:accent2>
        <a:srgbClr val="FAC3B7"/>
      </a:accent2>
      <a:accent3>
        <a:srgbClr val="97C4C7"/>
      </a:accent3>
      <a:accent4>
        <a:srgbClr val="B7C457"/>
      </a:accent4>
      <a:accent5>
        <a:srgbClr val="F6D586"/>
      </a:accent5>
      <a:accent6>
        <a:srgbClr val="93783F"/>
      </a:accent6>
      <a:hlink>
        <a:srgbClr val="06697A"/>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Minimalist Aesthetic Slideshow by Slidesgo">
  <a:themeElements>
    <a:clrScheme name="Simple Light">
      <a:dk1>
        <a:srgbClr val="6D5B57"/>
      </a:dk1>
      <a:lt1>
        <a:srgbClr val="F2E1D8"/>
      </a:lt1>
      <a:dk2>
        <a:srgbClr val="595959"/>
      </a:dk2>
      <a:lt2>
        <a:srgbClr val="B08980"/>
      </a:lt2>
      <a:accent1>
        <a:srgbClr val="6D5B57"/>
      </a:accent1>
      <a:accent2>
        <a:srgbClr val="F2E1D8"/>
      </a:accent2>
      <a:accent3>
        <a:srgbClr val="595959"/>
      </a:accent3>
      <a:accent4>
        <a:srgbClr val="B08980"/>
      </a:accent4>
      <a:accent5>
        <a:srgbClr val="F2E1D8"/>
      </a:accent5>
      <a:accent6>
        <a:srgbClr val="595959"/>
      </a:accent6>
      <a:hlink>
        <a:srgbClr val="59595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Spanish Happy New Year! by Slidesgo">
  <a:themeElements>
    <a:clrScheme name="Simple Light">
      <a:dk1>
        <a:srgbClr val="393E42"/>
      </a:dk1>
      <a:lt1>
        <a:srgbClr val="FFFFFF"/>
      </a:lt1>
      <a:dk2>
        <a:srgbClr val="B2772A"/>
      </a:dk2>
      <a:lt2>
        <a:srgbClr val="666666"/>
      </a:lt2>
      <a:accent1>
        <a:srgbClr val="D8A259"/>
      </a:accent1>
      <a:accent2>
        <a:srgbClr val="303538"/>
      </a:accent2>
      <a:accent3>
        <a:srgbClr val="FFEED9"/>
      </a:accent3>
      <a:accent4>
        <a:srgbClr val="E3C9A9"/>
      </a:accent4>
      <a:accent5>
        <a:srgbClr val="FFFFFF"/>
      </a:accent5>
      <a:accent6>
        <a:srgbClr val="F3F3F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Lawn and Garden Month by Slidesgo">
  <a:themeElements>
    <a:clrScheme name="Simple Light">
      <a:dk1>
        <a:srgbClr val="E5F7B3"/>
      </a:dk1>
      <a:lt1>
        <a:srgbClr val="8CC63F"/>
      </a:lt1>
      <a:dk2>
        <a:srgbClr val="24962F"/>
      </a:dk2>
      <a:lt2>
        <a:srgbClr val="76512D"/>
      </a:lt2>
      <a:accent1>
        <a:srgbClr val="C69C6D"/>
      </a:accent1>
      <a:accent2>
        <a:srgbClr val="FBB03B"/>
      </a:accent2>
      <a:accent3>
        <a:srgbClr val="F15A24"/>
      </a:accent3>
      <a:accent4>
        <a:srgbClr val="E6F7FF"/>
      </a:accent4>
      <a:accent5>
        <a:srgbClr val="FDFDFD"/>
      </a:accent5>
      <a:accent6>
        <a:srgbClr val="666666"/>
      </a:accent6>
      <a:hlink>
        <a:srgbClr val="8C623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Cao trao cach mang tien toi tong khoi nghia cach mangthang tam 1945">
  <a:themeElements>
    <a:clrScheme name="Cao trao cach mang tien toi tong khoi nghia cach mangthang tam 194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ao trao cach mang tien toi tong khoi nghia cach mangthang tam 1945">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ao trao cach mang tien toi tong khoi nghia cach mangthang tam 194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ao trao cach mang tien toi tong khoi nghia cach mangthang tam 1945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ao trao cach mang tien toi tong khoi nghia cach mangthang tam 1945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ao trao cach mang tien toi tong khoi nghia cach mangthang tam 1945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ao trao cach mang tien toi tong khoi nghia cach mangthang tam 1945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ao trao cach mang tien toi tong khoi nghia cach mangthang tam 1945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ao trao cach mang tien toi tong khoi nghia cach mangthang tam 1945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ao trao cach mang tien toi tong khoi nghia cach mangthang tam 1945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ao trao cach mang tien toi tong khoi nghia cach mangthang tam 1945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ao trao cach mang tien toi tong khoi nghia cach mangthang tam 1945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ao trao cach mang tien toi tong khoi nghia cach mangthang tam 1945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ao trao cach mang tien toi tong khoi nghia cach mangthang tam 1945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195</TotalTime>
  <Words>2226</Words>
  <Application>Microsoft Office PowerPoint</Application>
  <PresentationFormat>Widescreen</PresentationFormat>
  <Paragraphs>320</Paragraphs>
  <Slides>46</Slides>
  <Notes>10</Notes>
  <HiddenSlides>0</HiddenSlides>
  <MMClips>4</MMClips>
  <ScaleCrop>false</ScaleCrop>
  <HeadingPairs>
    <vt:vector size="6" baseType="variant">
      <vt:variant>
        <vt:lpstr>Fonts Used</vt:lpstr>
      </vt:variant>
      <vt:variant>
        <vt:i4>33</vt:i4>
      </vt:variant>
      <vt:variant>
        <vt:lpstr>Theme</vt:lpstr>
      </vt:variant>
      <vt:variant>
        <vt:i4>18</vt:i4>
      </vt:variant>
      <vt:variant>
        <vt:lpstr>Slide Titles</vt:lpstr>
      </vt:variant>
      <vt:variant>
        <vt:i4>46</vt:i4>
      </vt:variant>
    </vt:vector>
  </HeadingPairs>
  <TitlesOfParts>
    <vt:vector size="97" baseType="lpstr">
      <vt:lpstr>微软雅黑</vt:lpstr>
      <vt:lpstr>宋体</vt:lpstr>
      <vt:lpstr>#9Slide03 Arima Madurai</vt:lpstr>
      <vt:lpstr>#9Slide05 Lobster</vt:lpstr>
      <vt:lpstr>Antic</vt:lpstr>
      <vt:lpstr>Arial</vt:lpstr>
      <vt:lpstr>Arial Unicode MS</vt:lpstr>
      <vt:lpstr>Bahnschrift SemiLight Condensed</vt:lpstr>
      <vt:lpstr>Bebas Neue</vt:lpstr>
      <vt:lpstr>Bellota Text Light</vt:lpstr>
      <vt:lpstr>Calibri</vt:lpstr>
      <vt:lpstr>Calibri Light</vt:lpstr>
      <vt:lpstr>Denk One</vt:lpstr>
      <vt:lpstr>Fira Sans Extra Condensed</vt:lpstr>
      <vt:lpstr>Gloria Hallelujah</vt:lpstr>
      <vt:lpstr>ITC Avant Garde Std Bk</vt:lpstr>
      <vt:lpstr>Neucha</vt:lpstr>
      <vt:lpstr>Orbitron</vt:lpstr>
      <vt:lpstr>Oxygen</vt:lpstr>
      <vt:lpstr>Oxygen Light</vt:lpstr>
      <vt:lpstr>Parisienne</vt:lpstr>
      <vt:lpstr>Poiret One</vt:lpstr>
      <vt:lpstr>Quicksand</vt:lpstr>
      <vt:lpstr>Quicksand Medium</vt:lpstr>
      <vt:lpstr>Quicksand SemiBold</vt:lpstr>
      <vt:lpstr>Raleway</vt:lpstr>
      <vt:lpstr>Raleway SemiBold</vt:lpstr>
      <vt:lpstr>Roboto Condensed Light</vt:lpstr>
      <vt:lpstr>黑体</vt:lpstr>
      <vt:lpstr>Snell Roundhand Black</vt:lpstr>
      <vt:lpstr>Times New Roman</vt:lpstr>
      <vt:lpstr>Vidaloka</vt:lpstr>
      <vt:lpstr>VNI-Times</vt:lpstr>
      <vt:lpstr>Office Theme</vt:lpstr>
      <vt:lpstr>1_Office Theme</vt:lpstr>
      <vt:lpstr>Helen template</vt:lpstr>
      <vt:lpstr>3_Office Theme</vt:lpstr>
      <vt:lpstr>Minimalist Aesthetic Slideshow by Slidesgo</vt:lpstr>
      <vt:lpstr>2_Office Theme</vt:lpstr>
      <vt:lpstr>Spanish Happy New Year! by Slidesgo</vt:lpstr>
      <vt:lpstr>Lawn and Garden Month by Slidesgo</vt:lpstr>
      <vt:lpstr>Cao trao cach mang tien toi tong khoi nghia cach mangthang tam 1945</vt:lpstr>
      <vt:lpstr> Online News App by Slidesgo</vt:lpstr>
      <vt:lpstr>Default Design</vt:lpstr>
      <vt:lpstr>1_Default Design</vt:lpstr>
      <vt:lpstr>16_Default Design</vt:lpstr>
      <vt:lpstr>1_Spanish Happy New Year! by Slidesgo</vt:lpstr>
      <vt:lpstr>Office 主题</vt:lpstr>
      <vt:lpstr>4_Office Theme</vt:lpstr>
      <vt:lpstr>Team Building Class for Elementary by Slidesgo</vt:lpstr>
      <vt:lpstr>2_Default Design</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Duc Huong</dc:creator>
  <cp:lastModifiedBy>Admin</cp:lastModifiedBy>
  <cp:revision>30</cp:revision>
  <dcterms:created xsi:type="dcterms:W3CDTF">2024-05-15T01:35:49Z</dcterms:created>
  <dcterms:modified xsi:type="dcterms:W3CDTF">2026-05-18T04:44:19Z</dcterms:modified>
</cp:coreProperties>
</file>