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0"/>
  </p:notesMasterIdLst>
  <p:sldIdLst>
    <p:sldId id="256" r:id="rId3"/>
    <p:sldId id="281" r:id="rId4"/>
    <p:sldId id="282" r:id="rId5"/>
    <p:sldId id="283" r:id="rId6"/>
    <p:sldId id="284" r:id="rId7"/>
    <p:sldId id="285" r:id="rId8"/>
    <p:sldId id="286" r:id="rId9"/>
    <p:sldId id="287" r:id="rId10"/>
    <p:sldId id="288" r:id="rId11"/>
    <p:sldId id="289" r:id="rId12"/>
    <p:sldId id="290" r:id="rId13"/>
    <p:sldId id="291" r:id="rId14"/>
    <p:sldId id="292" r:id="rId15"/>
    <p:sldId id="293" r:id="rId16"/>
    <p:sldId id="294" r:id="rId17"/>
    <p:sldId id="295" r:id="rId18"/>
    <p:sldId id="297" r:id="rId19"/>
    <p:sldId id="296" r:id="rId20"/>
    <p:sldId id="298" r:id="rId21"/>
    <p:sldId id="299" r:id="rId22"/>
    <p:sldId id="300" r:id="rId23"/>
    <p:sldId id="302" r:id="rId24"/>
    <p:sldId id="303" r:id="rId25"/>
    <p:sldId id="304" r:id="rId26"/>
    <p:sldId id="305" r:id="rId27"/>
    <p:sldId id="259" r:id="rId28"/>
    <p:sldId id="306" r:id="rId29"/>
  </p:sldIdLst>
  <p:sldSz cx="18288000" cy="10287000"/>
  <p:notesSz cx="6858000" cy="9144000"/>
  <p:embeddedFontLst>
    <p:embeddedFont>
      <p:font typeface="Barlow Medium" panose="00000600000000000000" pitchFamily="2" charset="0"/>
      <p:regular r:id="rId31"/>
      <p:italic r:id="rId32"/>
    </p:embeddedFon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3"/>
    <a:srgbClr val="FFF8F3"/>
    <a:srgbClr val="90BEAB"/>
    <a:srgbClr val="6BA990"/>
    <a:srgbClr val="ECB1AB"/>
    <a:srgbClr val="FB79A7"/>
    <a:srgbClr val="EF5374"/>
    <a:srgbClr val="AE4845"/>
    <a:srgbClr val="FEF2E8"/>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82" autoAdjust="0"/>
    <p:restoredTop sz="94622" autoAdjust="0"/>
  </p:normalViewPr>
  <p:slideViewPr>
    <p:cSldViewPr>
      <p:cViewPr>
        <p:scale>
          <a:sx n="30" d="100"/>
          <a:sy n="30" d="100"/>
        </p:scale>
        <p:origin x="1670" y="754"/>
      </p:cViewPr>
      <p:guideLst>
        <p:guide orient="horz"/>
        <p:guide pos="57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s>
</file>

<file path=ppt/diagrams/_rels/data1.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slide" Target="../slides/slide9.xml"/><Relationship Id="rId1" Type="http://schemas.openxmlformats.org/officeDocument/2006/relationships/slide" Target="../slides/slide8.xml"/><Relationship Id="rId4"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CA1B8-9C72-48FF-980B-A1A74AEC5BAC}"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en-US"/>
        </a:p>
      </dgm:t>
    </dgm:pt>
    <dgm:pt modelId="{9C740107-42BD-4C8B-8381-EC65C7B24080}">
      <dgm:prSet phldrT="[Text]"/>
      <dgm:spPr/>
      <dgm:t>
        <a:bodyPr/>
        <a:lstStyle/>
        <a:p>
          <a:pPr>
            <a:lnSpc>
              <a:spcPct val="150000"/>
            </a:lnSpc>
          </a:pPr>
          <a:r>
            <a:rPr lang="en-US" b="1" dirty="0">
              <a:latin typeface="Arial" panose="020B0604020202020204" pitchFamily="34" charset="0"/>
              <a:cs typeface="Arial" panose="020B0604020202020204" pitchFamily="34" charset="0"/>
            </a:rPr>
            <a:t>Sinh trưởng và phát triển ở sinh vật </a:t>
          </a:r>
          <a:endParaRPr lang="en-US" dirty="0">
            <a:latin typeface="Arial" panose="020B0604020202020204" pitchFamily="34" charset="0"/>
            <a:cs typeface="Arial" panose="020B0604020202020204" pitchFamily="34" charset="0"/>
          </a:endParaRPr>
        </a:p>
      </dgm:t>
    </dgm:pt>
    <dgm:pt modelId="{CABFB3BD-4784-4F6D-AEC1-5088CE911BA1}" type="parTrans" cxnId="{DE2BF28C-8BC8-434F-B95B-A693A5755B7B}">
      <dgm:prSet/>
      <dgm:spPr/>
      <dgm:t>
        <a:bodyPr/>
        <a:lstStyle/>
        <a:p>
          <a:endParaRPr lang="en-US"/>
        </a:p>
      </dgm:t>
    </dgm:pt>
    <dgm:pt modelId="{6B237E00-5796-455B-8599-79E5F2A70182}" type="sibTrans" cxnId="{DE2BF28C-8BC8-434F-B95B-A693A5755B7B}">
      <dgm:prSet/>
      <dgm:spPr/>
      <dgm:t>
        <a:bodyPr/>
        <a:lstStyle/>
        <a:p>
          <a:endParaRPr lang="en-US"/>
        </a:p>
      </dgm:t>
    </dgm:pt>
    <dgm:pt modelId="{FA8AE13B-33D0-4F22-8952-7CB82E9F3E70}">
      <dgm:prSet phldrT="[Text]" custT="1"/>
      <dgm:spPr/>
      <dgm:t>
        <a:bodyPr/>
        <a:lstStyle/>
        <a:p>
          <a:r>
            <a:rPr lang="en-US" sz="3200" b="1" dirty="0">
              <a:latin typeface="Arial" panose="020B0604020202020204" pitchFamily="34" charset="0"/>
              <a:cs typeface="Arial" panose="020B0604020202020204" pitchFamily="34" charset="0"/>
            </a:rPr>
            <a:t>Khái niệm </a:t>
          </a:r>
        </a:p>
      </dgm:t>
    </dgm:pt>
    <dgm:pt modelId="{67212D04-63AD-4876-A439-F8B33DF032EA}" type="parTrans" cxnId="{B8A5EF12-D077-4CCD-8DEF-529163CD9E5E}">
      <dgm:prSet/>
      <dgm:spPr/>
      <dgm:t>
        <a:bodyPr/>
        <a:lstStyle/>
        <a:p>
          <a:endParaRPr lang="en-US"/>
        </a:p>
      </dgm:t>
    </dgm:pt>
    <dgm:pt modelId="{261D1755-5FB5-42C1-9319-994E18BB67F7}" type="sibTrans" cxnId="{B8A5EF12-D077-4CCD-8DEF-529163CD9E5E}">
      <dgm:prSet/>
      <dgm:spPr/>
      <dgm:t>
        <a:bodyPr/>
        <a:lstStyle/>
        <a:p>
          <a:endParaRPr lang="en-US"/>
        </a:p>
      </dgm:t>
    </dgm:pt>
    <dgm:pt modelId="{4F536822-A50C-48FA-88B1-EA585724142D}">
      <dgm:prSet phldrT="[Text]" custT="1"/>
      <dgm:spPr/>
      <dgm:t>
        <a:bodyPr/>
        <a:lstStyle/>
        <a:p>
          <a:pPr>
            <a:lnSpc>
              <a:spcPct val="150000"/>
            </a:lnSpc>
          </a:pPr>
          <a:r>
            <a:rPr lang="en-US" sz="3200" b="1" dirty="0">
              <a:latin typeface="Arial" panose="020B0604020202020204" pitchFamily="34" charset="0"/>
              <a:cs typeface="Arial" panose="020B0604020202020204" pitchFamily="34" charset="0"/>
            </a:rPr>
            <a:t>Sinh trưởng và phát triển ở thực vật </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B4E6FE0A-6AD6-4B8A-8FF3-06AD436F6440}" type="parTrans" cxnId="{3C9A9063-821B-46D9-B045-E4A131BA1970}">
      <dgm:prSet/>
      <dgm:spPr/>
      <dgm:t>
        <a:bodyPr/>
        <a:lstStyle/>
        <a:p>
          <a:endParaRPr lang="en-US"/>
        </a:p>
      </dgm:t>
    </dgm:pt>
    <dgm:pt modelId="{7A42D700-0566-4C07-9C5D-373E7DA50503}" type="sibTrans" cxnId="{3C9A9063-821B-46D9-B045-E4A131BA1970}">
      <dgm:prSet/>
      <dgm:spPr/>
      <dgm:t>
        <a:bodyPr/>
        <a:lstStyle/>
        <a:p>
          <a:endParaRPr lang="en-US"/>
        </a:p>
      </dgm:t>
    </dgm:pt>
    <dgm:pt modelId="{47B02AD7-C723-4875-9A4A-B4DA15657405}">
      <dgm:prSet phldrT="[Text]" custT="1"/>
      <dgm:spPr/>
      <dgm:t>
        <a:bodyPr/>
        <a:lstStyle/>
        <a:p>
          <a:pPr>
            <a:lnSpc>
              <a:spcPct val="150000"/>
            </a:lnSpc>
          </a:pPr>
          <a:r>
            <a:rPr lang="en-US" sz="3200" b="1" dirty="0">
              <a:latin typeface="Arial" panose="020B0604020202020204" pitchFamily="34" charset="0"/>
              <a:cs typeface="Arial" panose="020B0604020202020204" pitchFamily="34" charset="0"/>
            </a:rPr>
            <a:t>Sinh trưởng và phát triển ở động vật </a:t>
          </a:r>
          <a:endParaRPr lang="en-US" sz="2600" b="1"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BC67374E-72F8-48C0-BC7C-CCD76169DD34}" type="parTrans" cxnId="{BA28E521-AB2F-4AA2-8FAC-9B9A79813912}">
      <dgm:prSet/>
      <dgm:spPr/>
      <dgm:t>
        <a:bodyPr/>
        <a:lstStyle/>
        <a:p>
          <a:endParaRPr lang="en-US"/>
        </a:p>
      </dgm:t>
    </dgm:pt>
    <dgm:pt modelId="{436C2903-ACEA-46DF-87F6-9F61145C7553}" type="sibTrans" cxnId="{BA28E521-AB2F-4AA2-8FAC-9B9A79813912}">
      <dgm:prSet/>
      <dgm:spPr/>
      <dgm:t>
        <a:bodyPr/>
        <a:lstStyle/>
        <a:p>
          <a:endParaRPr lang="en-US"/>
        </a:p>
      </dgm:t>
    </dgm:pt>
    <dgm:pt modelId="{591AB4A8-9585-4E49-841F-A45A3588148D}">
      <dgm:prSet phldrT="[Text]" custT="1"/>
      <dgm:spPr/>
      <dgm:t>
        <a:bodyPr/>
        <a:lstStyle/>
        <a:p>
          <a:pPr>
            <a:lnSpc>
              <a:spcPct val="150000"/>
            </a:lnSpc>
          </a:pPr>
          <a:r>
            <a:rPr lang="en-US" sz="3200" b="1" dirty="0">
              <a:latin typeface="Arial" panose="020B0604020202020204" pitchFamily="34" charset="0"/>
              <a:cs typeface="Arial" panose="020B0604020202020204" pitchFamily="34" charset="0"/>
            </a:rPr>
            <a:t>Các nhân tố ảnh hưởng đến sinh trưởng </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00DE045C-CAE0-41F7-96FC-0AC250078101}" type="parTrans" cxnId="{5A987964-1D3F-43EE-B3E4-84287286ACA5}">
      <dgm:prSet/>
      <dgm:spPr/>
      <dgm:t>
        <a:bodyPr/>
        <a:lstStyle/>
        <a:p>
          <a:endParaRPr lang="en-US"/>
        </a:p>
      </dgm:t>
    </dgm:pt>
    <dgm:pt modelId="{34841535-D30B-475E-B209-E5A3545C6FBE}" type="sibTrans" cxnId="{5A987964-1D3F-43EE-B3E4-84287286ACA5}">
      <dgm:prSet/>
      <dgm:spPr/>
      <dgm:t>
        <a:bodyPr/>
        <a:lstStyle/>
        <a:p>
          <a:endParaRPr lang="en-US"/>
        </a:p>
      </dgm:t>
    </dgm:pt>
    <dgm:pt modelId="{8C8F836C-D642-49B8-9163-1DA75C181991}">
      <dgm:prSet phldrT="[Text]" custT="1"/>
      <dgm:spPr/>
      <dgm:t>
        <a:bodyPr/>
        <a:lstStyle/>
        <a:p>
          <a:pPr>
            <a:lnSpc>
              <a:spcPct val="150000"/>
            </a:lnSpc>
          </a:pPr>
          <a:r>
            <a:rPr lang="en-US" sz="3200" b="1" dirty="0">
              <a:latin typeface="Arial" panose="020B0604020202020204" pitchFamily="34" charset="0"/>
              <a:cs typeface="Arial" panose="020B0604020202020204" pitchFamily="34" charset="0"/>
            </a:rPr>
            <a:t>Ứng dụng sinh trưởng và phát triển trong đời sống </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E3E226A2-DC85-4444-BFFD-2B892A9E8DC3}" type="parTrans" cxnId="{C962B344-5A21-42C1-9E16-45DF423867DB}">
      <dgm:prSet/>
      <dgm:spPr/>
      <dgm:t>
        <a:bodyPr/>
        <a:lstStyle/>
        <a:p>
          <a:endParaRPr lang="en-US"/>
        </a:p>
      </dgm:t>
    </dgm:pt>
    <dgm:pt modelId="{D2F93727-EF44-4C79-B5F1-4B46BB9A1C83}" type="sibTrans" cxnId="{C962B344-5A21-42C1-9E16-45DF423867DB}">
      <dgm:prSet/>
      <dgm:spPr/>
      <dgm:t>
        <a:bodyPr/>
        <a:lstStyle/>
        <a:p>
          <a:endParaRPr lang="en-US"/>
        </a:p>
      </dgm:t>
    </dgm:pt>
    <dgm:pt modelId="{25ACD56B-8AC5-45FE-A795-FA8E55B06E3A}" type="pres">
      <dgm:prSet presAssocID="{A55CA1B8-9C72-48FF-980B-A1A74AEC5BAC}" presName="cycle" presStyleCnt="0">
        <dgm:presLayoutVars>
          <dgm:chMax val="1"/>
          <dgm:dir/>
          <dgm:animLvl val="ctr"/>
          <dgm:resizeHandles val="exact"/>
        </dgm:presLayoutVars>
      </dgm:prSet>
      <dgm:spPr/>
    </dgm:pt>
    <dgm:pt modelId="{60687997-32D4-4C4A-8A0A-D01414669576}" type="pres">
      <dgm:prSet presAssocID="{9C740107-42BD-4C8B-8381-EC65C7B24080}" presName="centerShape" presStyleLbl="node0" presStyleIdx="0" presStyleCnt="1" custScaleY="118179" custLinFactNeighborX="1663" custLinFactNeighborY="677"/>
      <dgm:spPr/>
    </dgm:pt>
    <dgm:pt modelId="{7F1FBD34-671B-49A4-9A32-5D8CD90D4C76}" type="pres">
      <dgm:prSet presAssocID="{67212D04-63AD-4876-A439-F8B33DF032EA}" presName="parTrans" presStyleLbl="bgSibTrans2D1" presStyleIdx="0" presStyleCnt="5"/>
      <dgm:spPr/>
    </dgm:pt>
    <dgm:pt modelId="{7AD98010-33FC-458D-8E3A-6810899F236A}" type="pres">
      <dgm:prSet presAssocID="{FA8AE13B-33D0-4F22-8952-7CB82E9F3E70}" presName="node" presStyleLbl="node1" presStyleIdx="0" presStyleCnt="5" custScaleX="94072">
        <dgm:presLayoutVars>
          <dgm:bulletEnabled val="1"/>
        </dgm:presLayoutVars>
      </dgm:prSet>
      <dgm:spPr/>
    </dgm:pt>
    <dgm:pt modelId="{D91C8C97-7D87-48CD-90DA-EC2D963A669E}" type="pres">
      <dgm:prSet presAssocID="{B4E6FE0A-6AD6-4B8A-8FF3-06AD436F6440}" presName="parTrans" presStyleLbl="bgSibTrans2D1" presStyleIdx="1" presStyleCnt="5"/>
      <dgm:spPr/>
    </dgm:pt>
    <dgm:pt modelId="{4DF51C77-E9AE-4FFF-A237-DD77A5CF952C}" type="pres">
      <dgm:prSet presAssocID="{4F536822-A50C-48FA-88B1-EA585724142D}" presName="node" presStyleLbl="node1" presStyleIdx="1" presStyleCnt="5">
        <dgm:presLayoutVars>
          <dgm:bulletEnabled val="1"/>
        </dgm:presLayoutVars>
      </dgm:prSet>
      <dgm:spPr/>
    </dgm:pt>
    <dgm:pt modelId="{40C6140E-4558-459F-8C6E-15EE6FDE5CC1}" type="pres">
      <dgm:prSet presAssocID="{BC67374E-72F8-48C0-BC7C-CCD76169DD34}" presName="parTrans" presStyleLbl="bgSibTrans2D1" presStyleIdx="2" presStyleCnt="5"/>
      <dgm:spPr/>
    </dgm:pt>
    <dgm:pt modelId="{79F126A4-C2B9-4355-87A9-B09CF90D2A07}" type="pres">
      <dgm:prSet presAssocID="{47B02AD7-C723-4875-9A4A-B4DA15657405}" presName="node" presStyleLbl="node1" presStyleIdx="2" presStyleCnt="5" custRadScaleRad="97936" custRadScaleInc="9378">
        <dgm:presLayoutVars>
          <dgm:bulletEnabled val="1"/>
        </dgm:presLayoutVars>
      </dgm:prSet>
      <dgm:spPr/>
    </dgm:pt>
    <dgm:pt modelId="{6BC98FB9-8DD6-409E-A062-57EAD0E5AF7C}" type="pres">
      <dgm:prSet presAssocID="{00DE045C-CAE0-41F7-96FC-0AC250078101}" presName="parTrans" presStyleLbl="bgSibTrans2D1" presStyleIdx="3" presStyleCnt="5"/>
      <dgm:spPr/>
    </dgm:pt>
    <dgm:pt modelId="{52D7D26E-9CDE-4BF0-A871-760D64A084C6}" type="pres">
      <dgm:prSet presAssocID="{591AB4A8-9585-4E49-841F-A45A3588148D}" presName="node" presStyleLbl="node1" presStyleIdx="3" presStyleCnt="5" custScaleX="107033" custRadScaleRad="106591" custRadScaleInc="18529">
        <dgm:presLayoutVars>
          <dgm:bulletEnabled val="1"/>
        </dgm:presLayoutVars>
      </dgm:prSet>
      <dgm:spPr/>
    </dgm:pt>
    <dgm:pt modelId="{B68956CA-4CEC-4144-90BF-AB1F7BD66BAF}" type="pres">
      <dgm:prSet presAssocID="{E3E226A2-DC85-4444-BFFD-2B892A9E8DC3}" presName="parTrans" presStyleLbl="bgSibTrans2D1" presStyleIdx="4" presStyleCnt="5" custLinFactNeighborX="-6281" custLinFactNeighborY="606"/>
      <dgm:spPr/>
    </dgm:pt>
    <dgm:pt modelId="{5B0A47B7-86CA-483A-BB2C-036CD18CB23A}" type="pres">
      <dgm:prSet presAssocID="{8C8F836C-D642-49B8-9163-1DA75C181991}" presName="node" presStyleLbl="node1" presStyleIdx="4" presStyleCnt="5" custScaleX="132991" custScaleY="106350" custRadScaleRad="100646" custRadScaleInc="11295">
        <dgm:presLayoutVars>
          <dgm:bulletEnabled val="1"/>
        </dgm:presLayoutVars>
      </dgm:prSet>
      <dgm:spPr/>
    </dgm:pt>
  </dgm:ptLst>
  <dgm:cxnLst>
    <dgm:cxn modelId="{A4AA080A-5236-4FC6-9B45-EC77AD9CF344}" type="presOf" srcId="{47B02AD7-C723-4875-9A4A-B4DA15657405}" destId="{79F126A4-C2B9-4355-87A9-B09CF90D2A07}" srcOrd="0" destOrd="0" presId="urn:microsoft.com/office/officeart/2005/8/layout/radial4"/>
    <dgm:cxn modelId="{B8A5EF12-D077-4CCD-8DEF-529163CD9E5E}" srcId="{9C740107-42BD-4C8B-8381-EC65C7B24080}" destId="{FA8AE13B-33D0-4F22-8952-7CB82E9F3E70}" srcOrd="0" destOrd="0" parTransId="{67212D04-63AD-4876-A439-F8B33DF032EA}" sibTransId="{261D1755-5FB5-42C1-9319-994E18BB67F7}"/>
    <dgm:cxn modelId="{BA28E521-AB2F-4AA2-8FAC-9B9A79813912}" srcId="{9C740107-42BD-4C8B-8381-EC65C7B24080}" destId="{47B02AD7-C723-4875-9A4A-B4DA15657405}" srcOrd="2" destOrd="0" parTransId="{BC67374E-72F8-48C0-BC7C-CCD76169DD34}" sibTransId="{436C2903-ACEA-46DF-87F6-9F61145C7553}"/>
    <dgm:cxn modelId="{7A9A5E2A-DD71-46EA-935F-24383913764A}" type="presOf" srcId="{591AB4A8-9585-4E49-841F-A45A3588148D}" destId="{52D7D26E-9CDE-4BF0-A871-760D64A084C6}" srcOrd="0" destOrd="0" presId="urn:microsoft.com/office/officeart/2005/8/layout/radial4"/>
    <dgm:cxn modelId="{D327BD2D-4C1E-45DB-8501-385BDAA94555}" type="presOf" srcId="{B4E6FE0A-6AD6-4B8A-8FF3-06AD436F6440}" destId="{D91C8C97-7D87-48CD-90DA-EC2D963A669E}" srcOrd="0" destOrd="0" presId="urn:microsoft.com/office/officeart/2005/8/layout/radial4"/>
    <dgm:cxn modelId="{048F5433-F097-4ECE-B51F-4D4FE2034A26}" type="presOf" srcId="{00DE045C-CAE0-41F7-96FC-0AC250078101}" destId="{6BC98FB9-8DD6-409E-A062-57EAD0E5AF7C}" srcOrd="0" destOrd="0" presId="urn:microsoft.com/office/officeart/2005/8/layout/radial4"/>
    <dgm:cxn modelId="{3C9A9063-821B-46D9-B045-E4A131BA1970}" srcId="{9C740107-42BD-4C8B-8381-EC65C7B24080}" destId="{4F536822-A50C-48FA-88B1-EA585724142D}" srcOrd="1" destOrd="0" parTransId="{B4E6FE0A-6AD6-4B8A-8FF3-06AD436F6440}" sibTransId="{7A42D700-0566-4C07-9C5D-373E7DA50503}"/>
    <dgm:cxn modelId="{5A987964-1D3F-43EE-B3E4-84287286ACA5}" srcId="{9C740107-42BD-4C8B-8381-EC65C7B24080}" destId="{591AB4A8-9585-4E49-841F-A45A3588148D}" srcOrd="3" destOrd="0" parTransId="{00DE045C-CAE0-41F7-96FC-0AC250078101}" sibTransId="{34841535-D30B-475E-B209-E5A3545C6FBE}"/>
    <dgm:cxn modelId="{C962B344-5A21-42C1-9E16-45DF423867DB}" srcId="{9C740107-42BD-4C8B-8381-EC65C7B24080}" destId="{8C8F836C-D642-49B8-9163-1DA75C181991}" srcOrd="4" destOrd="0" parTransId="{E3E226A2-DC85-4444-BFFD-2B892A9E8DC3}" sibTransId="{D2F93727-EF44-4C79-B5F1-4B46BB9A1C83}"/>
    <dgm:cxn modelId="{C0CDCA54-A3DC-40EE-8090-DDA34FC8E443}" type="presOf" srcId="{E3E226A2-DC85-4444-BFFD-2B892A9E8DC3}" destId="{B68956CA-4CEC-4144-90BF-AB1F7BD66BAF}" srcOrd="0" destOrd="0" presId="urn:microsoft.com/office/officeart/2005/8/layout/radial4"/>
    <dgm:cxn modelId="{5C8E737D-72D6-4A0B-AE68-E1BF3B5CE9D2}" type="presOf" srcId="{4F536822-A50C-48FA-88B1-EA585724142D}" destId="{4DF51C77-E9AE-4FFF-A237-DD77A5CF952C}" srcOrd="0" destOrd="0" presId="urn:microsoft.com/office/officeart/2005/8/layout/radial4"/>
    <dgm:cxn modelId="{DE2BF28C-8BC8-434F-B95B-A693A5755B7B}" srcId="{A55CA1B8-9C72-48FF-980B-A1A74AEC5BAC}" destId="{9C740107-42BD-4C8B-8381-EC65C7B24080}" srcOrd="0" destOrd="0" parTransId="{CABFB3BD-4784-4F6D-AEC1-5088CE911BA1}" sibTransId="{6B237E00-5796-455B-8599-79E5F2A70182}"/>
    <dgm:cxn modelId="{07DA979B-4573-4162-9058-B1F34124D18A}" type="presOf" srcId="{8C8F836C-D642-49B8-9163-1DA75C181991}" destId="{5B0A47B7-86CA-483A-BB2C-036CD18CB23A}" srcOrd="0" destOrd="0" presId="urn:microsoft.com/office/officeart/2005/8/layout/radial4"/>
    <dgm:cxn modelId="{3C16C2A4-FF2F-437D-802A-001B28D8A7C3}" type="presOf" srcId="{A55CA1B8-9C72-48FF-980B-A1A74AEC5BAC}" destId="{25ACD56B-8AC5-45FE-A795-FA8E55B06E3A}" srcOrd="0" destOrd="0" presId="urn:microsoft.com/office/officeart/2005/8/layout/radial4"/>
    <dgm:cxn modelId="{2C744BD5-4C40-4062-BCBC-E3871FDAAED8}" type="presOf" srcId="{9C740107-42BD-4C8B-8381-EC65C7B24080}" destId="{60687997-32D4-4C4A-8A0A-D01414669576}" srcOrd="0" destOrd="0" presId="urn:microsoft.com/office/officeart/2005/8/layout/radial4"/>
    <dgm:cxn modelId="{EC53C5D5-6A95-4917-B5D8-97ECDED54AE2}" type="presOf" srcId="{67212D04-63AD-4876-A439-F8B33DF032EA}" destId="{7F1FBD34-671B-49A4-9A32-5D8CD90D4C76}" srcOrd="0" destOrd="0" presId="urn:microsoft.com/office/officeart/2005/8/layout/radial4"/>
    <dgm:cxn modelId="{8A28A9DA-4D72-4F6E-AD0D-D9AB55E65070}" type="presOf" srcId="{FA8AE13B-33D0-4F22-8952-7CB82E9F3E70}" destId="{7AD98010-33FC-458D-8E3A-6810899F236A}" srcOrd="0" destOrd="0" presId="urn:microsoft.com/office/officeart/2005/8/layout/radial4"/>
    <dgm:cxn modelId="{B67756E5-A206-43EA-B6DB-1960D2DA2897}" type="presOf" srcId="{BC67374E-72F8-48C0-BC7C-CCD76169DD34}" destId="{40C6140E-4558-459F-8C6E-15EE6FDE5CC1}" srcOrd="0" destOrd="0" presId="urn:microsoft.com/office/officeart/2005/8/layout/radial4"/>
    <dgm:cxn modelId="{15F23D68-76EA-47E7-9F7C-07500039FE80}" type="presParOf" srcId="{25ACD56B-8AC5-45FE-A795-FA8E55B06E3A}" destId="{60687997-32D4-4C4A-8A0A-D01414669576}" srcOrd="0" destOrd="0" presId="urn:microsoft.com/office/officeart/2005/8/layout/radial4"/>
    <dgm:cxn modelId="{9EDEBBA8-1A50-4941-AF5A-8E61EAC73378}" type="presParOf" srcId="{25ACD56B-8AC5-45FE-A795-FA8E55B06E3A}" destId="{7F1FBD34-671B-49A4-9A32-5D8CD90D4C76}" srcOrd="1" destOrd="0" presId="urn:microsoft.com/office/officeart/2005/8/layout/radial4"/>
    <dgm:cxn modelId="{101448E0-BA54-4BC4-9264-80D6ADABBAF8}" type="presParOf" srcId="{25ACD56B-8AC5-45FE-A795-FA8E55B06E3A}" destId="{7AD98010-33FC-458D-8E3A-6810899F236A}" srcOrd="2" destOrd="0" presId="urn:microsoft.com/office/officeart/2005/8/layout/radial4"/>
    <dgm:cxn modelId="{51BEBB4D-FE39-4971-BC8B-B23075245A0C}" type="presParOf" srcId="{25ACD56B-8AC5-45FE-A795-FA8E55B06E3A}" destId="{D91C8C97-7D87-48CD-90DA-EC2D963A669E}" srcOrd="3" destOrd="0" presId="urn:microsoft.com/office/officeart/2005/8/layout/radial4"/>
    <dgm:cxn modelId="{0C618CC0-1A16-4C27-9920-C7BB3B693BB2}" type="presParOf" srcId="{25ACD56B-8AC5-45FE-A795-FA8E55B06E3A}" destId="{4DF51C77-E9AE-4FFF-A237-DD77A5CF952C}" srcOrd="4" destOrd="0" presId="urn:microsoft.com/office/officeart/2005/8/layout/radial4"/>
    <dgm:cxn modelId="{C45F6DB8-201B-4B73-AE2D-63D9EC9AB325}" type="presParOf" srcId="{25ACD56B-8AC5-45FE-A795-FA8E55B06E3A}" destId="{40C6140E-4558-459F-8C6E-15EE6FDE5CC1}" srcOrd="5" destOrd="0" presId="urn:microsoft.com/office/officeart/2005/8/layout/radial4"/>
    <dgm:cxn modelId="{8D4917BA-3D3A-4BC7-A6D9-137097B2B146}" type="presParOf" srcId="{25ACD56B-8AC5-45FE-A795-FA8E55B06E3A}" destId="{79F126A4-C2B9-4355-87A9-B09CF90D2A07}" srcOrd="6" destOrd="0" presId="urn:microsoft.com/office/officeart/2005/8/layout/radial4"/>
    <dgm:cxn modelId="{44C0C226-A69D-4197-930D-1876A90FF65F}" type="presParOf" srcId="{25ACD56B-8AC5-45FE-A795-FA8E55B06E3A}" destId="{6BC98FB9-8DD6-409E-A062-57EAD0E5AF7C}" srcOrd="7" destOrd="0" presId="urn:microsoft.com/office/officeart/2005/8/layout/radial4"/>
    <dgm:cxn modelId="{F2A453C1-5CFC-4835-AC65-179C6F964523}" type="presParOf" srcId="{25ACD56B-8AC5-45FE-A795-FA8E55B06E3A}" destId="{52D7D26E-9CDE-4BF0-A871-760D64A084C6}" srcOrd="8" destOrd="0" presId="urn:microsoft.com/office/officeart/2005/8/layout/radial4"/>
    <dgm:cxn modelId="{60BB5071-23AD-4AEB-B4EB-A24210861377}" type="presParOf" srcId="{25ACD56B-8AC5-45FE-A795-FA8E55B06E3A}" destId="{B68956CA-4CEC-4144-90BF-AB1F7BD66BAF}" srcOrd="9" destOrd="0" presId="urn:microsoft.com/office/officeart/2005/8/layout/radial4"/>
    <dgm:cxn modelId="{FF14097A-3370-4A1D-A012-A728DA9CFF47}" type="presParOf" srcId="{25ACD56B-8AC5-45FE-A795-FA8E55B06E3A}" destId="{5B0A47B7-86CA-483A-BB2C-036CD18CB23A}" srcOrd="10"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B50751-34C7-409B-9B0B-662BF9E12D37}" type="doc">
      <dgm:prSet loTypeId="urn:microsoft.com/office/officeart/2009/3/layout/HorizontalOrganizationChart" loCatId="hierarchy" qsTypeId="urn:microsoft.com/office/officeart/2005/8/quickstyle/simple1" qsCatId="simple" csTypeId="urn:microsoft.com/office/officeart/2005/8/colors/accent2_1" csCatId="accent2" phldr="1"/>
      <dgm:spPr/>
      <dgm:t>
        <a:bodyPr/>
        <a:lstStyle/>
        <a:p>
          <a:endParaRPr lang="en-US"/>
        </a:p>
      </dgm:t>
    </dgm:pt>
    <dgm:pt modelId="{4AB870BA-B68B-4265-968B-65A8331BE29A}">
      <dgm:prSet phldrT="[Text]" custT="1"/>
      <dgm:spPr/>
      <dgm:t>
        <a:bodyPr/>
        <a:lstStyle/>
        <a:p>
          <a:r>
            <a:rPr lang="en-US" sz="2800" b="1" dirty="0">
              <a:latin typeface="Arial" panose="020B0604020202020204" pitchFamily="34" charset="0"/>
              <a:cs typeface="Arial" panose="020B0604020202020204" pitchFamily="34" charset="0"/>
            </a:rPr>
            <a:t>Khái niệm </a:t>
          </a:r>
          <a:endParaRPr lang="en-US" sz="2800" dirty="0">
            <a:latin typeface="Arial" panose="020B0604020202020204" pitchFamily="34" charset="0"/>
            <a:cs typeface="Arial" panose="020B0604020202020204" pitchFamily="34" charset="0"/>
          </a:endParaRPr>
        </a:p>
      </dgm:t>
    </dgm:pt>
    <dgm:pt modelId="{9CA5FE97-9364-4AE2-B0AD-A0DDCA663755}" type="parTrans" cxnId="{2687E860-086B-4F08-8486-F7F8096204DB}">
      <dgm:prSet/>
      <dgm:spPr/>
      <dgm:t>
        <a:bodyPr/>
        <a:lstStyle/>
        <a:p>
          <a:endParaRPr lang="en-US"/>
        </a:p>
      </dgm:t>
    </dgm:pt>
    <dgm:pt modelId="{5713DFC9-2703-4F2F-82B2-E9087B92FD94}" type="sibTrans" cxnId="{2687E860-086B-4F08-8486-F7F8096204DB}">
      <dgm:prSet/>
      <dgm:spPr/>
      <dgm:t>
        <a:bodyPr/>
        <a:lstStyle/>
        <a:p>
          <a:endParaRPr lang="en-US"/>
        </a:p>
      </dgm:t>
    </dgm:pt>
    <dgm:pt modelId="{B2D83DED-D6D7-4B0D-8D2B-BCF5B3DF4AA3}">
      <dgm:prSet phldrT="[Text]" custT="1"/>
      <dgm:spPr/>
      <dgm:t>
        <a:bodyPr/>
        <a:lstStyle/>
        <a:p>
          <a:r>
            <a:rPr lang="en-US" sz="2800" dirty="0">
              <a:latin typeface="Arial" panose="020B0604020202020204" pitchFamily="34" charset="0"/>
              <a:cs typeface="Arial" panose="020B0604020202020204" pitchFamily="34" charset="0"/>
            </a:rPr>
            <a:t>Sinh trưởng</a:t>
          </a:r>
        </a:p>
      </dgm:t>
    </dgm:pt>
    <dgm:pt modelId="{D9F8B220-8E85-4EE9-8F0A-6E506A984E40}" type="parTrans" cxnId="{E5C742FF-5F2D-409E-B7F3-037ABE0856DA}">
      <dgm:prSet/>
      <dgm:spPr/>
      <dgm:t>
        <a:bodyPr/>
        <a:lstStyle/>
        <a:p>
          <a:endParaRPr lang="en-US"/>
        </a:p>
      </dgm:t>
    </dgm:pt>
    <dgm:pt modelId="{8E736811-ABF4-4B6E-B9B6-2AE830E90105}" type="sibTrans" cxnId="{E5C742FF-5F2D-409E-B7F3-037ABE0856DA}">
      <dgm:prSet/>
      <dgm:spPr/>
      <dgm:t>
        <a:bodyPr/>
        <a:lstStyle/>
        <a:p>
          <a:endParaRPr lang="en-US"/>
        </a:p>
      </dgm:t>
    </dgm:pt>
    <dgm:pt modelId="{28031DB8-74C6-4812-B87B-56E7AF8C61F0}">
      <dgm:prSet phldrT="[Text]" custT="1"/>
      <dgm:spPr/>
      <dgm:t>
        <a:bodyPr/>
        <a:lstStyle/>
        <a:p>
          <a:pPr>
            <a:lnSpc>
              <a:spcPct val="125000"/>
            </a:lnSpc>
          </a:pPr>
          <a:r>
            <a:rPr lang="en-US" sz="2800" dirty="0">
              <a:latin typeface="Arial" panose="020B0604020202020204" pitchFamily="34" charset="0"/>
              <a:cs typeface="Arial" panose="020B0604020202020204" pitchFamily="34" charset="0"/>
            </a:rPr>
            <a:t>Là sự tăng lên về kích thước và khôi lượng cơ thể do tăng lên về số lượng và kích thước tế bào  </a:t>
          </a:r>
        </a:p>
      </dgm:t>
    </dgm:pt>
    <dgm:pt modelId="{59C83BBE-E52E-40F3-9053-12E995EAB34F}" type="parTrans" cxnId="{FB36C157-FAE1-4220-9475-F9D7D6E1E711}">
      <dgm:prSet/>
      <dgm:spPr/>
      <dgm:t>
        <a:bodyPr/>
        <a:lstStyle/>
        <a:p>
          <a:endParaRPr lang="en-US"/>
        </a:p>
      </dgm:t>
    </dgm:pt>
    <dgm:pt modelId="{4EF31F00-85FC-4E79-BD7B-6BF3B6528E64}" type="sibTrans" cxnId="{FB36C157-FAE1-4220-9475-F9D7D6E1E711}">
      <dgm:prSet/>
      <dgm:spPr/>
      <dgm:t>
        <a:bodyPr/>
        <a:lstStyle/>
        <a:p>
          <a:endParaRPr lang="en-US"/>
        </a:p>
      </dgm:t>
    </dgm:pt>
    <dgm:pt modelId="{DF341A22-149F-4438-9EAE-0029EDB60327}">
      <dgm:prSet phldrT="[Text]" custT="1"/>
      <dgm:spPr/>
      <dgm:t>
        <a:bodyPr/>
        <a:lstStyle/>
        <a:p>
          <a:r>
            <a:rPr lang="en-US" sz="2800" dirty="0">
              <a:latin typeface="Arial" panose="020B0604020202020204" pitchFamily="34" charset="0"/>
              <a:cs typeface="Arial" panose="020B0604020202020204" pitchFamily="34" charset="0"/>
            </a:rPr>
            <a:t>Phát triển</a:t>
          </a:r>
        </a:p>
      </dgm:t>
    </dgm:pt>
    <dgm:pt modelId="{D946736A-B963-45D2-BB20-71DE9C7931B7}" type="parTrans" cxnId="{25E18546-7F2F-4C11-AC89-0A8F85937787}">
      <dgm:prSet/>
      <dgm:spPr/>
      <dgm:t>
        <a:bodyPr/>
        <a:lstStyle/>
        <a:p>
          <a:endParaRPr lang="en-US"/>
        </a:p>
      </dgm:t>
    </dgm:pt>
    <dgm:pt modelId="{983926AD-821F-4EEC-9969-60E8E04B22C4}" type="sibTrans" cxnId="{25E18546-7F2F-4C11-AC89-0A8F85937787}">
      <dgm:prSet/>
      <dgm:spPr/>
      <dgm:t>
        <a:bodyPr/>
        <a:lstStyle/>
        <a:p>
          <a:endParaRPr lang="en-US"/>
        </a:p>
      </dgm:t>
    </dgm:pt>
    <dgm:pt modelId="{DE04B518-09F1-469E-877F-A5CDC7428100}">
      <dgm:prSet phldrT="[Text]" custT="1"/>
      <dgm:spPr/>
      <dgm:t>
        <a:bodyPr/>
        <a:lstStyle/>
        <a:p>
          <a:pPr>
            <a:lnSpc>
              <a:spcPct val="125000"/>
            </a:lnSpc>
          </a:pPr>
          <a:r>
            <a:rPr lang="en-US" sz="2800" dirty="0">
              <a:latin typeface="Arial" panose="020B0604020202020204" pitchFamily="34" charset="0"/>
              <a:cs typeface="Arial" panose="020B0604020202020204" pitchFamily="34" charset="0"/>
            </a:rPr>
            <a:t>Là những biến đổi diễn ra trong vòng đời của một cá thể sinh vật  </a:t>
          </a:r>
        </a:p>
      </dgm:t>
    </dgm:pt>
    <dgm:pt modelId="{F62C8DEB-887B-4BF2-A652-B445F0D38013}" type="parTrans" cxnId="{E78CB9DB-9B61-4F4A-9BC2-546638B77599}">
      <dgm:prSet/>
      <dgm:spPr/>
      <dgm:t>
        <a:bodyPr/>
        <a:lstStyle/>
        <a:p>
          <a:endParaRPr lang="en-US"/>
        </a:p>
      </dgm:t>
    </dgm:pt>
    <dgm:pt modelId="{4806CB69-FD97-4D51-86F2-0D43771A03EF}" type="sibTrans" cxnId="{E78CB9DB-9B61-4F4A-9BC2-546638B77599}">
      <dgm:prSet/>
      <dgm:spPr/>
      <dgm:t>
        <a:bodyPr/>
        <a:lstStyle/>
        <a:p>
          <a:endParaRPr lang="en-US"/>
        </a:p>
      </dgm:t>
    </dgm:pt>
    <dgm:pt modelId="{0952EFE2-8091-4539-A086-53D73AE02949}">
      <dgm:prSet phldrT="[Text]" custT="1"/>
      <dgm:spPr/>
      <dgm:t>
        <a:bodyPr/>
        <a:lstStyle/>
        <a:p>
          <a:pPr>
            <a:lnSpc>
              <a:spcPct val="125000"/>
            </a:lnSpc>
          </a:pPr>
          <a:r>
            <a:rPr lang="en-US" sz="2800" dirty="0">
              <a:latin typeface="Arial" panose="020B0604020202020204" pitchFamily="34" charset="0"/>
              <a:cs typeface="Arial" panose="020B0604020202020204" pitchFamily="34" charset="0"/>
            </a:rPr>
            <a:t>Mối quan hệ giữa sinh trưởng và phát triển </a:t>
          </a:r>
        </a:p>
      </dgm:t>
    </dgm:pt>
    <dgm:pt modelId="{7CB6E650-30F3-4047-A023-B8F15528FFB5}" type="parTrans" cxnId="{E1577855-2A59-4EF6-AEA5-D22AE2EC4A7C}">
      <dgm:prSet/>
      <dgm:spPr/>
      <dgm:t>
        <a:bodyPr/>
        <a:lstStyle/>
        <a:p>
          <a:endParaRPr lang="en-US"/>
        </a:p>
      </dgm:t>
    </dgm:pt>
    <dgm:pt modelId="{4B41085D-41F1-4B92-8ADD-77D1DA55E2A5}" type="sibTrans" cxnId="{E1577855-2A59-4EF6-AEA5-D22AE2EC4A7C}">
      <dgm:prSet/>
      <dgm:spPr/>
      <dgm:t>
        <a:bodyPr/>
        <a:lstStyle/>
        <a:p>
          <a:endParaRPr lang="en-US"/>
        </a:p>
      </dgm:t>
    </dgm:pt>
    <dgm:pt modelId="{BE9C1AA9-7D17-47AC-B537-3F8E1C6B3E0F}">
      <dgm:prSet phldrT="[Text]" custT="1"/>
      <dgm:spPr/>
      <dgm:t>
        <a:bodyPr/>
        <a:lstStyle/>
        <a:p>
          <a:pPr>
            <a:lnSpc>
              <a:spcPct val="125000"/>
            </a:lnSpc>
          </a:pPr>
          <a:r>
            <a:rPr lang="en-US" sz="2800" dirty="0">
              <a:latin typeface="Arial" panose="020B0604020202020204" pitchFamily="34" charset="0"/>
              <a:cs typeface="Arial" panose="020B0604020202020204" pitchFamily="34" charset="0"/>
            </a:rPr>
            <a:t>Sinh trưởng và phát triển là hai quá trình trong cơ thể sống có mối quan hệ mật thiết với nhau. Sinh trưởng tạo tiền đề cho phát triển. Phát triển thúc đẩy sinh trưởng</a:t>
          </a:r>
        </a:p>
      </dgm:t>
    </dgm:pt>
    <dgm:pt modelId="{3CDE1271-9998-482D-8E4A-C2ADBB241B78}" type="parTrans" cxnId="{56BFDC5A-C0E9-4893-AAD5-1B67F3F28BE8}">
      <dgm:prSet/>
      <dgm:spPr/>
      <dgm:t>
        <a:bodyPr/>
        <a:lstStyle/>
        <a:p>
          <a:endParaRPr lang="en-US"/>
        </a:p>
      </dgm:t>
    </dgm:pt>
    <dgm:pt modelId="{9F1A5A6A-BB7A-4D8E-BC19-1E231DE23316}" type="sibTrans" cxnId="{56BFDC5A-C0E9-4893-AAD5-1B67F3F28BE8}">
      <dgm:prSet/>
      <dgm:spPr/>
      <dgm:t>
        <a:bodyPr/>
        <a:lstStyle/>
        <a:p>
          <a:endParaRPr lang="en-US"/>
        </a:p>
      </dgm:t>
    </dgm:pt>
    <dgm:pt modelId="{4D5520EC-0364-4DC6-8942-D88750193A40}" type="pres">
      <dgm:prSet presAssocID="{9AB50751-34C7-409B-9B0B-662BF9E12D37}" presName="hierChild1" presStyleCnt="0">
        <dgm:presLayoutVars>
          <dgm:orgChart val="1"/>
          <dgm:chPref val="1"/>
          <dgm:dir/>
          <dgm:animOne val="branch"/>
          <dgm:animLvl val="lvl"/>
          <dgm:resizeHandles/>
        </dgm:presLayoutVars>
      </dgm:prSet>
      <dgm:spPr/>
    </dgm:pt>
    <dgm:pt modelId="{76E05024-E467-4DF8-9917-EF8EBC5EEB22}" type="pres">
      <dgm:prSet presAssocID="{4AB870BA-B68B-4265-968B-65A8331BE29A}" presName="hierRoot1" presStyleCnt="0">
        <dgm:presLayoutVars>
          <dgm:hierBranch val="init"/>
        </dgm:presLayoutVars>
      </dgm:prSet>
      <dgm:spPr/>
    </dgm:pt>
    <dgm:pt modelId="{A17D7450-A9BE-4FA5-B391-A32A22D3A1B7}" type="pres">
      <dgm:prSet presAssocID="{4AB870BA-B68B-4265-968B-65A8331BE29A}" presName="rootComposite1" presStyleCnt="0"/>
      <dgm:spPr/>
    </dgm:pt>
    <dgm:pt modelId="{A5FDC912-06CE-4FA6-9A2A-80ADEEC1A123}" type="pres">
      <dgm:prSet presAssocID="{4AB870BA-B68B-4265-968B-65A8331BE29A}" presName="rootText1" presStyleLbl="node0" presStyleIdx="0" presStyleCnt="1" custScaleX="46640" custScaleY="227900" custLinFactNeighborX="-623" custLinFactNeighborY="-410">
        <dgm:presLayoutVars>
          <dgm:chPref val="3"/>
        </dgm:presLayoutVars>
      </dgm:prSet>
      <dgm:spPr/>
    </dgm:pt>
    <dgm:pt modelId="{3B540E2A-8F73-4D31-83FD-E9514BA04199}" type="pres">
      <dgm:prSet presAssocID="{4AB870BA-B68B-4265-968B-65A8331BE29A}" presName="rootConnector1" presStyleLbl="node1" presStyleIdx="0" presStyleCnt="0"/>
      <dgm:spPr/>
    </dgm:pt>
    <dgm:pt modelId="{9C655051-5FF7-435A-A4B1-24534B47C453}" type="pres">
      <dgm:prSet presAssocID="{4AB870BA-B68B-4265-968B-65A8331BE29A}" presName="hierChild2" presStyleCnt="0"/>
      <dgm:spPr/>
    </dgm:pt>
    <dgm:pt modelId="{9DBEDB19-C8FA-4BB4-8AF3-3FD6BAD8E0A8}" type="pres">
      <dgm:prSet presAssocID="{D9F8B220-8E85-4EE9-8F0A-6E506A984E40}" presName="Name64" presStyleLbl="parChTrans1D2" presStyleIdx="0" presStyleCnt="3"/>
      <dgm:spPr/>
    </dgm:pt>
    <dgm:pt modelId="{2832177A-518C-4DBF-BB97-19235ADBF24F}" type="pres">
      <dgm:prSet presAssocID="{B2D83DED-D6D7-4B0D-8D2B-BCF5B3DF4AA3}" presName="hierRoot2" presStyleCnt="0">
        <dgm:presLayoutVars>
          <dgm:hierBranch val="init"/>
        </dgm:presLayoutVars>
      </dgm:prSet>
      <dgm:spPr/>
    </dgm:pt>
    <dgm:pt modelId="{E7E96151-A147-445F-9F45-5389C86DC3B1}" type="pres">
      <dgm:prSet presAssocID="{B2D83DED-D6D7-4B0D-8D2B-BCF5B3DF4AA3}" presName="rootComposite" presStyleCnt="0"/>
      <dgm:spPr/>
    </dgm:pt>
    <dgm:pt modelId="{52B9799E-AC1F-4D07-BE54-1D27C57E0D4C}" type="pres">
      <dgm:prSet presAssocID="{B2D83DED-D6D7-4B0D-8D2B-BCF5B3DF4AA3}" presName="rootText" presStyleLbl="node2" presStyleIdx="0" presStyleCnt="3" custScaleX="61485" custLinFactNeighborX="-243" custLinFactNeighborY="13361">
        <dgm:presLayoutVars>
          <dgm:chPref val="3"/>
        </dgm:presLayoutVars>
      </dgm:prSet>
      <dgm:spPr/>
    </dgm:pt>
    <dgm:pt modelId="{EFE3882F-6C97-436C-A128-F43E8411B716}" type="pres">
      <dgm:prSet presAssocID="{B2D83DED-D6D7-4B0D-8D2B-BCF5B3DF4AA3}" presName="rootConnector" presStyleLbl="node2" presStyleIdx="0" presStyleCnt="3"/>
      <dgm:spPr/>
    </dgm:pt>
    <dgm:pt modelId="{7890FEA7-1AB1-469F-BFBD-A2013B7F5844}" type="pres">
      <dgm:prSet presAssocID="{B2D83DED-D6D7-4B0D-8D2B-BCF5B3DF4AA3}" presName="hierChild4" presStyleCnt="0"/>
      <dgm:spPr/>
    </dgm:pt>
    <dgm:pt modelId="{D26B9F82-C791-47BF-B296-C813AEF467A2}" type="pres">
      <dgm:prSet presAssocID="{59C83BBE-E52E-40F3-9053-12E995EAB34F}" presName="Name64" presStyleLbl="parChTrans1D3" presStyleIdx="0" presStyleCnt="3"/>
      <dgm:spPr/>
    </dgm:pt>
    <dgm:pt modelId="{4137F5E6-4058-4D15-8F63-8A838D9FCAC9}" type="pres">
      <dgm:prSet presAssocID="{28031DB8-74C6-4812-B87B-56E7AF8C61F0}" presName="hierRoot2" presStyleCnt="0">
        <dgm:presLayoutVars>
          <dgm:hierBranch val="init"/>
        </dgm:presLayoutVars>
      </dgm:prSet>
      <dgm:spPr/>
    </dgm:pt>
    <dgm:pt modelId="{E7833D7B-DA80-4D0B-890D-8B3AD4650F4C}" type="pres">
      <dgm:prSet presAssocID="{28031DB8-74C6-4812-B87B-56E7AF8C61F0}" presName="rootComposite" presStyleCnt="0"/>
      <dgm:spPr/>
    </dgm:pt>
    <dgm:pt modelId="{77F868D9-91FE-4C2E-9356-A608F7F84A19}" type="pres">
      <dgm:prSet presAssocID="{28031DB8-74C6-4812-B87B-56E7AF8C61F0}" presName="rootText" presStyleLbl="node3" presStyleIdx="0" presStyleCnt="3" custScaleX="121642" custScaleY="98650" custLinFactNeighborX="75" custLinFactNeighborY="13905">
        <dgm:presLayoutVars>
          <dgm:chPref val="3"/>
        </dgm:presLayoutVars>
      </dgm:prSet>
      <dgm:spPr/>
    </dgm:pt>
    <dgm:pt modelId="{647794A3-6A89-481A-9ACC-7E0992D37040}" type="pres">
      <dgm:prSet presAssocID="{28031DB8-74C6-4812-B87B-56E7AF8C61F0}" presName="rootConnector" presStyleLbl="node3" presStyleIdx="0" presStyleCnt="3"/>
      <dgm:spPr/>
    </dgm:pt>
    <dgm:pt modelId="{1E16366F-FB51-4DEC-B24A-0E473AB446F1}" type="pres">
      <dgm:prSet presAssocID="{28031DB8-74C6-4812-B87B-56E7AF8C61F0}" presName="hierChild4" presStyleCnt="0"/>
      <dgm:spPr/>
    </dgm:pt>
    <dgm:pt modelId="{3CA0C01F-290D-466A-B458-52725F2EB512}" type="pres">
      <dgm:prSet presAssocID="{28031DB8-74C6-4812-B87B-56E7AF8C61F0}" presName="hierChild5" presStyleCnt="0"/>
      <dgm:spPr/>
    </dgm:pt>
    <dgm:pt modelId="{52056E26-43EF-4C75-95C0-6C352972E105}" type="pres">
      <dgm:prSet presAssocID="{B2D83DED-D6D7-4B0D-8D2B-BCF5B3DF4AA3}" presName="hierChild5" presStyleCnt="0"/>
      <dgm:spPr/>
    </dgm:pt>
    <dgm:pt modelId="{0F9B7854-956D-4ED9-9E0B-BB9FCCC7E391}" type="pres">
      <dgm:prSet presAssocID="{D946736A-B963-45D2-BB20-71DE9C7931B7}" presName="Name64" presStyleLbl="parChTrans1D2" presStyleIdx="1" presStyleCnt="3"/>
      <dgm:spPr/>
    </dgm:pt>
    <dgm:pt modelId="{0B7F322D-F3D7-47DF-A7EC-3244952ADFAA}" type="pres">
      <dgm:prSet presAssocID="{DF341A22-149F-4438-9EAE-0029EDB60327}" presName="hierRoot2" presStyleCnt="0">
        <dgm:presLayoutVars>
          <dgm:hierBranch val="init"/>
        </dgm:presLayoutVars>
      </dgm:prSet>
      <dgm:spPr/>
    </dgm:pt>
    <dgm:pt modelId="{D65AC03D-36DD-4A17-A8FC-C35C198E90BA}" type="pres">
      <dgm:prSet presAssocID="{DF341A22-149F-4438-9EAE-0029EDB60327}" presName="rootComposite" presStyleCnt="0"/>
      <dgm:spPr/>
    </dgm:pt>
    <dgm:pt modelId="{1A10113B-C9E6-4774-A407-09CF7A67ADC7}" type="pres">
      <dgm:prSet presAssocID="{DF341A22-149F-4438-9EAE-0029EDB60327}" presName="rootText" presStyleLbl="node2" presStyleIdx="1" presStyleCnt="3" custScaleX="59423">
        <dgm:presLayoutVars>
          <dgm:chPref val="3"/>
        </dgm:presLayoutVars>
      </dgm:prSet>
      <dgm:spPr/>
    </dgm:pt>
    <dgm:pt modelId="{E4F5FF66-F88D-45BB-B42E-7C6CA85DEAB7}" type="pres">
      <dgm:prSet presAssocID="{DF341A22-149F-4438-9EAE-0029EDB60327}" presName="rootConnector" presStyleLbl="node2" presStyleIdx="1" presStyleCnt="3"/>
      <dgm:spPr/>
    </dgm:pt>
    <dgm:pt modelId="{D4DDF506-6980-4E7C-924E-C1931CFC690F}" type="pres">
      <dgm:prSet presAssocID="{DF341A22-149F-4438-9EAE-0029EDB60327}" presName="hierChild4" presStyleCnt="0"/>
      <dgm:spPr/>
    </dgm:pt>
    <dgm:pt modelId="{12555295-E6DF-4428-AB4A-F59F542A4EAF}" type="pres">
      <dgm:prSet presAssocID="{F62C8DEB-887B-4BF2-A652-B445F0D38013}" presName="Name64" presStyleLbl="parChTrans1D3" presStyleIdx="1" presStyleCnt="3"/>
      <dgm:spPr/>
    </dgm:pt>
    <dgm:pt modelId="{1FD196B3-9FEE-46E9-8C05-6F08016BEB78}" type="pres">
      <dgm:prSet presAssocID="{DE04B518-09F1-469E-877F-A5CDC7428100}" presName="hierRoot2" presStyleCnt="0">
        <dgm:presLayoutVars>
          <dgm:hierBranch val="init"/>
        </dgm:presLayoutVars>
      </dgm:prSet>
      <dgm:spPr/>
    </dgm:pt>
    <dgm:pt modelId="{25D21F47-166B-4679-933F-082A0F52204A}" type="pres">
      <dgm:prSet presAssocID="{DE04B518-09F1-469E-877F-A5CDC7428100}" presName="rootComposite" presStyleCnt="0"/>
      <dgm:spPr/>
    </dgm:pt>
    <dgm:pt modelId="{2B1513E6-9F63-4D17-AA0D-6ADC163DA9DB}" type="pres">
      <dgm:prSet presAssocID="{DE04B518-09F1-469E-877F-A5CDC7428100}" presName="rootText" presStyleLbl="node3" presStyleIdx="1" presStyleCnt="3" custScaleX="121642" custScaleY="98650" custLinFactNeighborX="1984" custLinFactNeighborY="-204">
        <dgm:presLayoutVars>
          <dgm:chPref val="3"/>
        </dgm:presLayoutVars>
      </dgm:prSet>
      <dgm:spPr/>
    </dgm:pt>
    <dgm:pt modelId="{DAA158FD-EB7F-464C-8726-556A4D59D200}" type="pres">
      <dgm:prSet presAssocID="{DE04B518-09F1-469E-877F-A5CDC7428100}" presName="rootConnector" presStyleLbl="node3" presStyleIdx="1" presStyleCnt="3"/>
      <dgm:spPr/>
    </dgm:pt>
    <dgm:pt modelId="{D3CC22F9-D3CF-4F31-BD6A-1AD51E8BF980}" type="pres">
      <dgm:prSet presAssocID="{DE04B518-09F1-469E-877F-A5CDC7428100}" presName="hierChild4" presStyleCnt="0"/>
      <dgm:spPr/>
    </dgm:pt>
    <dgm:pt modelId="{B916587A-CD7F-45F4-BAE4-18B87831F85D}" type="pres">
      <dgm:prSet presAssocID="{DE04B518-09F1-469E-877F-A5CDC7428100}" presName="hierChild5" presStyleCnt="0"/>
      <dgm:spPr/>
    </dgm:pt>
    <dgm:pt modelId="{B103C77F-9AE1-4503-B933-FDA2E2628C13}" type="pres">
      <dgm:prSet presAssocID="{DF341A22-149F-4438-9EAE-0029EDB60327}" presName="hierChild5" presStyleCnt="0"/>
      <dgm:spPr/>
    </dgm:pt>
    <dgm:pt modelId="{56087495-37D2-4AFF-8475-BAD118D305AE}" type="pres">
      <dgm:prSet presAssocID="{7CB6E650-30F3-4047-A023-B8F15528FFB5}" presName="Name64" presStyleLbl="parChTrans1D2" presStyleIdx="2" presStyleCnt="3"/>
      <dgm:spPr/>
    </dgm:pt>
    <dgm:pt modelId="{DFF6CF65-267D-40CD-8657-66026080C316}" type="pres">
      <dgm:prSet presAssocID="{0952EFE2-8091-4539-A086-53D73AE02949}" presName="hierRoot2" presStyleCnt="0">
        <dgm:presLayoutVars>
          <dgm:hierBranch val="init"/>
        </dgm:presLayoutVars>
      </dgm:prSet>
      <dgm:spPr/>
    </dgm:pt>
    <dgm:pt modelId="{67EB417C-689D-4B23-8148-76869170ADDA}" type="pres">
      <dgm:prSet presAssocID="{0952EFE2-8091-4539-A086-53D73AE02949}" presName="rootComposite" presStyleCnt="0"/>
      <dgm:spPr/>
    </dgm:pt>
    <dgm:pt modelId="{70FB1653-E1BF-487C-AA94-66150494631C}" type="pres">
      <dgm:prSet presAssocID="{0952EFE2-8091-4539-A086-53D73AE02949}" presName="rootText" presStyleLbl="node2" presStyleIdx="2" presStyleCnt="3" custScaleX="59423" custLinFactNeighborY="-6192">
        <dgm:presLayoutVars>
          <dgm:chPref val="3"/>
        </dgm:presLayoutVars>
      </dgm:prSet>
      <dgm:spPr/>
    </dgm:pt>
    <dgm:pt modelId="{3EA847FC-512C-4FAD-AF89-7711F998CAF4}" type="pres">
      <dgm:prSet presAssocID="{0952EFE2-8091-4539-A086-53D73AE02949}" presName="rootConnector" presStyleLbl="node2" presStyleIdx="2" presStyleCnt="3"/>
      <dgm:spPr/>
    </dgm:pt>
    <dgm:pt modelId="{D84D3BDD-EDDF-4A39-A54E-9BB88C35E618}" type="pres">
      <dgm:prSet presAssocID="{0952EFE2-8091-4539-A086-53D73AE02949}" presName="hierChild4" presStyleCnt="0"/>
      <dgm:spPr/>
    </dgm:pt>
    <dgm:pt modelId="{FD76115E-5E7A-4256-9C37-D5472345A4D8}" type="pres">
      <dgm:prSet presAssocID="{3CDE1271-9998-482D-8E4A-C2ADBB241B78}" presName="Name64" presStyleLbl="parChTrans1D3" presStyleIdx="2" presStyleCnt="3"/>
      <dgm:spPr/>
    </dgm:pt>
    <dgm:pt modelId="{4496D264-F045-420F-B2D9-85D1A185F406}" type="pres">
      <dgm:prSet presAssocID="{BE9C1AA9-7D17-47AC-B537-3F8E1C6B3E0F}" presName="hierRoot2" presStyleCnt="0">
        <dgm:presLayoutVars>
          <dgm:hierBranch val="init"/>
        </dgm:presLayoutVars>
      </dgm:prSet>
      <dgm:spPr/>
    </dgm:pt>
    <dgm:pt modelId="{00CC699B-914E-470F-A445-57D50A1CA9C5}" type="pres">
      <dgm:prSet presAssocID="{BE9C1AA9-7D17-47AC-B537-3F8E1C6B3E0F}" presName="rootComposite" presStyleCnt="0"/>
      <dgm:spPr/>
    </dgm:pt>
    <dgm:pt modelId="{3BBF768E-58A4-4679-9D19-1DD0A118AC00}" type="pres">
      <dgm:prSet presAssocID="{BE9C1AA9-7D17-47AC-B537-3F8E1C6B3E0F}" presName="rootText" presStyleLbl="node3" presStyleIdx="2" presStyleCnt="3" custScaleX="121642" custScaleY="108515" custLinFactNeighborX="1984" custLinFactNeighborY="-6302">
        <dgm:presLayoutVars>
          <dgm:chPref val="3"/>
        </dgm:presLayoutVars>
      </dgm:prSet>
      <dgm:spPr/>
    </dgm:pt>
    <dgm:pt modelId="{22817D82-D6B2-4817-8D65-608ACA643CCD}" type="pres">
      <dgm:prSet presAssocID="{BE9C1AA9-7D17-47AC-B537-3F8E1C6B3E0F}" presName="rootConnector" presStyleLbl="node3" presStyleIdx="2" presStyleCnt="3"/>
      <dgm:spPr/>
    </dgm:pt>
    <dgm:pt modelId="{6DE34A3C-C767-484A-B636-A38613BB3D43}" type="pres">
      <dgm:prSet presAssocID="{BE9C1AA9-7D17-47AC-B537-3F8E1C6B3E0F}" presName="hierChild4" presStyleCnt="0"/>
      <dgm:spPr/>
    </dgm:pt>
    <dgm:pt modelId="{3BEA73CC-3765-48CA-B95E-9A51A3DC7012}" type="pres">
      <dgm:prSet presAssocID="{BE9C1AA9-7D17-47AC-B537-3F8E1C6B3E0F}" presName="hierChild5" presStyleCnt="0"/>
      <dgm:spPr/>
    </dgm:pt>
    <dgm:pt modelId="{485B58EB-76B9-461C-9660-5625087AC3A3}" type="pres">
      <dgm:prSet presAssocID="{0952EFE2-8091-4539-A086-53D73AE02949}" presName="hierChild5" presStyleCnt="0"/>
      <dgm:spPr/>
    </dgm:pt>
    <dgm:pt modelId="{3F71ECD9-408F-44EA-9350-D9691B03A80F}" type="pres">
      <dgm:prSet presAssocID="{4AB870BA-B68B-4265-968B-65A8331BE29A}" presName="hierChild3" presStyleCnt="0"/>
      <dgm:spPr/>
    </dgm:pt>
  </dgm:ptLst>
  <dgm:cxnLst>
    <dgm:cxn modelId="{5D8A5604-6A56-462D-8E2E-A0E1F882F226}" type="presOf" srcId="{DF341A22-149F-4438-9EAE-0029EDB60327}" destId="{1A10113B-C9E6-4774-A407-09CF7A67ADC7}" srcOrd="0" destOrd="0" presId="urn:microsoft.com/office/officeart/2009/3/layout/HorizontalOrganizationChart"/>
    <dgm:cxn modelId="{F77F8906-19CF-4D14-BAEE-39785468EF84}" type="presOf" srcId="{0952EFE2-8091-4539-A086-53D73AE02949}" destId="{70FB1653-E1BF-487C-AA94-66150494631C}" srcOrd="0" destOrd="0" presId="urn:microsoft.com/office/officeart/2009/3/layout/HorizontalOrganizationChart"/>
    <dgm:cxn modelId="{E2957015-8022-4D67-AFB7-F28B7987D1DD}" type="presOf" srcId="{7CB6E650-30F3-4047-A023-B8F15528FFB5}" destId="{56087495-37D2-4AFF-8475-BAD118D305AE}" srcOrd="0" destOrd="0" presId="urn:microsoft.com/office/officeart/2009/3/layout/HorizontalOrganizationChart"/>
    <dgm:cxn modelId="{F1ACA435-2E54-4F97-B260-CFBA870B6F57}" type="presOf" srcId="{BE9C1AA9-7D17-47AC-B537-3F8E1C6B3E0F}" destId="{22817D82-D6B2-4817-8D65-608ACA643CCD}" srcOrd="1" destOrd="0" presId="urn:microsoft.com/office/officeart/2009/3/layout/HorizontalOrganizationChart"/>
    <dgm:cxn modelId="{2687E860-086B-4F08-8486-F7F8096204DB}" srcId="{9AB50751-34C7-409B-9B0B-662BF9E12D37}" destId="{4AB870BA-B68B-4265-968B-65A8331BE29A}" srcOrd="0" destOrd="0" parTransId="{9CA5FE97-9364-4AE2-B0AD-A0DDCA663755}" sibTransId="{5713DFC9-2703-4F2F-82B2-E9087B92FD94}"/>
    <dgm:cxn modelId="{25E18546-7F2F-4C11-AC89-0A8F85937787}" srcId="{4AB870BA-B68B-4265-968B-65A8331BE29A}" destId="{DF341A22-149F-4438-9EAE-0029EDB60327}" srcOrd="1" destOrd="0" parTransId="{D946736A-B963-45D2-BB20-71DE9C7931B7}" sibTransId="{983926AD-821F-4EEC-9969-60E8E04B22C4}"/>
    <dgm:cxn modelId="{E1577855-2A59-4EF6-AEA5-D22AE2EC4A7C}" srcId="{4AB870BA-B68B-4265-968B-65A8331BE29A}" destId="{0952EFE2-8091-4539-A086-53D73AE02949}" srcOrd="2" destOrd="0" parTransId="{7CB6E650-30F3-4047-A023-B8F15528FFB5}" sibTransId="{4B41085D-41F1-4B92-8ADD-77D1DA55E2A5}"/>
    <dgm:cxn modelId="{B76CC176-6F4B-4D5E-BC42-1B3A022197D7}" type="presOf" srcId="{0952EFE2-8091-4539-A086-53D73AE02949}" destId="{3EA847FC-512C-4FAD-AF89-7711F998CAF4}" srcOrd="1" destOrd="0" presId="urn:microsoft.com/office/officeart/2009/3/layout/HorizontalOrganizationChart"/>
    <dgm:cxn modelId="{FB36C157-FAE1-4220-9475-F9D7D6E1E711}" srcId="{B2D83DED-D6D7-4B0D-8D2B-BCF5B3DF4AA3}" destId="{28031DB8-74C6-4812-B87B-56E7AF8C61F0}" srcOrd="0" destOrd="0" parTransId="{59C83BBE-E52E-40F3-9053-12E995EAB34F}" sibTransId="{4EF31F00-85FC-4E79-BD7B-6BF3B6528E64}"/>
    <dgm:cxn modelId="{56BFDC5A-C0E9-4893-AAD5-1B67F3F28BE8}" srcId="{0952EFE2-8091-4539-A086-53D73AE02949}" destId="{BE9C1AA9-7D17-47AC-B537-3F8E1C6B3E0F}" srcOrd="0" destOrd="0" parTransId="{3CDE1271-9998-482D-8E4A-C2ADBB241B78}" sibTransId="{9F1A5A6A-BB7A-4D8E-BC19-1E231DE23316}"/>
    <dgm:cxn modelId="{F6FCFE80-DE73-4BF1-A689-3893478BB961}" type="presOf" srcId="{D946736A-B963-45D2-BB20-71DE9C7931B7}" destId="{0F9B7854-956D-4ED9-9E0B-BB9FCCC7E391}" srcOrd="0" destOrd="0" presId="urn:microsoft.com/office/officeart/2009/3/layout/HorizontalOrganizationChart"/>
    <dgm:cxn modelId="{21FD3790-2794-44FB-A1E9-57627925C196}" type="presOf" srcId="{4AB870BA-B68B-4265-968B-65A8331BE29A}" destId="{A5FDC912-06CE-4FA6-9A2A-80ADEEC1A123}" srcOrd="0" destOrd="0" presId="urn:microsoft.com/office/officeart/2009/3/layout/HorizontalOrganizationChart"/>
    <dgm:cxn modelId="{E936229A-0BE2-4CA9-A7D4-FFF5EBD71E4E}" type="presOf" srcId="{4AB870BA-B68B-4265-968B-65A8331BE29A}" destId="{3B540E2A-8F73-4D31-83FD-E9514BA04199}" srcOrd="1" destOrd="0" presId="urn:microsoft.com/office/officeart/2009/3/layout/HorizontalOrganizationChart"/>
    <dgm:cxn modelId="{0C074ABA-71DE-421F-8966-41CB14C554FB}" type="presOf" srcId="{3CDE1271-9998-482D-8E4A-C2ADBB241B78}" destId="{FD76115E-5E7A-4256-9C37-D5472345A4D8}" srcOrd="0" destOrd="0" presId="urn:microsoft.com/office/officeart/2009/3/layout/HorizontalOrganizationChart"/>
    <dgm:cxn modelId="{486BA4BE-112B-4AD9-A808-C3A873561F75}" type="presOf" srcId="{9AB50751-34C7-409B-9B0B-662BF9E12D37}" destId="{4D5520EC-0364-4DC6-8942-D88750193A40}" srcOrd="0" destOrd="0" presId="urn:microsoft.com/office/officeart/2009/3/layout/HorizontalOrganizationChart"/>
    <dgm:cxn modelId="{D2A366BF-78F9-4AB3-894A-67C4EAE2C506}" type="presOf" srcId="{BE9C1AA9-7D17-47AC-B537-3F8E1C6B3E0F}" destId="{3BBF768E-58A4-4679-9D19-1DD0A118AC00}" srcOrd="0" destOrd="0" presId="urn:microsoft.com/office/officeart/2009/3/layout/HorizontalOrganizationChart"/>
    <dgm:cxn modelId="{CE2538C5-EF19-42E1-8C08-A7C703E5B24D}" type="presOf" srcId="{28031DB8-74C6-4812-B87B-56E7AF8C61F0}" destId="{647794A3-6A89-481A-9ACC-7E0992D37040}" srcOrd="1" destOrd="0" presId="urn:microsoft.com/office/officeart/2009/3/layout/HorizontalOrganizationChart"/>
    <dgm:cxn modelId="{0E5308CC-155F-44F3-B1EE-3569A77589A6}" type="presOf" srcId="{DE04B518-09F1-469E-877F-A5CDC7428100}" destId="{DAA158FD-EB7F-464C-8726-556A4D59D200}" srcOrd="1" destOrd="0" presId="urn:microsoft.com/office/officeart/2009/3/layout/HorizontalOrganizationChart"/>
    <dgm:cxn modelId="{DF9D9FCC-8525-42E5-B16B-F437D89B838E}" type="presOf" srcId="{DF341A22-149F-4438-9EAE-0029EDB60327}" destId="{E4F5FF66-F88D-45BB-B42E-7C6CA85DEAB7}" srcOrd="1" destOrd="0" presId="urn:microsoft.com/office/officeart/2009/3/layout/HorizontalOrganizationChart"/>
    <dgm:cxn modelId="{B3569EDB-E17E-49DB-AC20-58876D49B9E5}" type="presOf" srcId="{B2D83DED-D6D7-4B0D-8D2B-BCF5B3DF4AA3}" destId="{52B9799E-AC1F-4D07-BE54-1D27C57E0D4C}" srcOrd="0" destOrd="0" presId="urn:microsoft.com/office/officeart/2009/3/layout/HorizontalOrganizationChart"/>
    <dgm:cxn modelId="{E78CB9DB-9B61-4F4A-9BC2-546638B77599}" srcId="{DF341A22-149F-4438-9EAE-0029EDB60327}" destId="{DE04B518-09F1-469E-877F-A5CDC7428100}" srcOrd="0" destOrd="0" parTransId="{F62C8DEB-887B-4BF2-A652-B445F0D38013}" sibTransId="{4806CB69-FD97-4D51-86F2-0D43771A03EF}"/>
    <dgm:cxn modelId="{E49DFFDB-C534-4619-9DDA-B4F64E930228}" type="presOf" srcId="{D9F8B220-8E85-4EE9-8F0A-6E506A984E40}" destId="{9DBEDB19-C8FA-4BB4-8AF3-3FD6BAD8E0A8}" srcOrd="0" destOrd="0" presId="urn:microsoft.com/office/officeart/2009/3/layout/HorizontalOrganizationChart"/>
    <dgm:cxn modelId="{8A3337E2-CD95-4D80-A1CA-83B88F8B736A}" type="presOf" srcId="{59C83BBE-E52E-40F3-9053-12E995EAB34F}" destId="{D26B9F82-C791-47BF-B296-C813AEF467A2}" srcOrd="0" destOrd="0" presId="urn:microsoft.com/office/officeart/2009/3/layout/HorizontalOrganizationChart"/>
    <dgm:cxn modelId="{9F2EB1EF-95FA-452E-93A5-80E733EFA2AE}" type="presOf" srcId="{F62C8DEB-887B-4BF2-A652-B445F0D38013}" destId="{12555295-E6DF-4428-AB4A-F59F542A4EAF}" srcOrd="0" destOrd="0" presId="urn:microsoft.com/office/officeart/2009/3/layout/HorizontalOrganizationChart"/>
    <dgm:cxn modelId="{A5B2D7F2-B714-435D-AF4E-65A68AB259EA}" type="presOf" srcId="{DE04B518-09F1-469E-877F-A5CDC7428100}" destId="{2B1513E6-9F63-4D17-AA0D-6ADC163DA9DB}" srcOrd="0" destOrd="0" presId="urn:microsoft.com/office/officeart/2009/3/layout/HorizontalOrganizationChart"/>
    <dgm:cxn modelId="{BDE07DFB-2160-42ED-B5EA-8D05D0222DA8}" type="presOf" srcId="{B2D83DED-D6D7-4B0D-8D2B-BCF5B3DF4AA3}" destId="{EFE3882F-6C97-436C-A128-F43E8411B716}" srcOrd="1" destOrd="0" presId="urn:microsoft.com/office/officeart/2009/3/layout/HorizontalOrganizationChart"/>
    <dgm:cxn modelId="{52E04EFD-DCC2-4298-A20B-09CEAB793D85}" type="presOf" srcId="{28031DB8-74C6-4812-B87B-56E7AF8C61F0}" destId="{77F868D9-91FE-4C2E-9356-A608F7F84A19}" srcOrd="0" destOrd="0" presId="urn:microsoft.com/office/officeart/2009/3/layout/HorizontalOrganizationChart"/>
    <dgm:cxn modelId="{E5C742FF-5F2D-409E-B7F3-037ABE0856DA}" srcId="{4AB870BA-B68B-4265-968B-65A8331BE29A}" destId="{B2D83DED-D6D7-4B0D-8D2B-BCF5B3DF4AA3}" srcOrd="0" destOrd="0" parTransId="{D9F8B220-8E85-4EE9-8F0A-6E506A984E40}" sibTransId="{8E736811-ABF4-4B6E-B9B6-2AE830E90105}"/>
    <dgm:cxn modelId="{CA0C62CE-6A62-4D3A-89AB-E222F6D8166E}" type="presParOf" srcId="{4D5520EC-0364-4DC6-8942-D88750193A40}" destId="{76E05024-E467-4DF8-9917-EF8EBC5EEB22}" srcOrd="0" destOrd="0" presId="urn:microsoft.com/office/officeart/2009/3/layout/HorizontalOrganizationChart"/>
    <dgm:cxn modelId="{ED2E54A0-1615-4D51-AB46-719B01565236}" type="presParOf" srcId="{76E05024-E467-4DF8-9917-EF8EBC5EEB22}" destId="{A17D7450-A9BE-4FA5-B391-A32A22D3A1B7}" srcOrd="0" destOrd="0" presId="urn:microsoft.com/office/officeart/2009/3/layout/HorizontalOrganizationChart"/>
    <dgm:cxn modelId="{763C4C55-72F0-4B7A-96C1-2BE1493CDCB5}" type="presParOf" srcId="{A17D7450-A9BE-4FA5-B391-A32A22D3A1B7}" destId="{A5FDC912-06CE-4FA6-9A2A-80ADEEC1A123}" srcOrd="0" destOrd="0" presId="urn:microsoft.com/office/officeart/2009/3/layout/HorizontalOrganizationChart"/>
    <dgm:cxn modelId="{F16CDA08-6F8C-4A24-9F59-E54AD2167752}" type="presParOf" srcId="{A17D7450-A9BE-4FA5-B391-A32A22D3A1B7}" destId="{3B540E2A-8F73-4D31-83FD-E9514BA04199}" srcOrd="1" destOrd="0" presId="urn:microsoft.com/office/officeart/2009/3/layout/HorizontalOrganizationChart"/>
    <dgm:cxn modelId="{967D750A-96D4-4ABC-A3FC-E1E448D42095}" type="presParOf" srcId="{76E05024-E467-4DF8-9917-EF8EBC5EEB22}" destId="{9C655051-5FF7-435A-A4B1-24534B47C453}" srcOrd="1" destOrd="0" presId="urn:microsoft.com/office/officeart/2009/3/layout/HorizontalOrganizationChart"/>
    <dgm:cxn modelId="{FE0AB17C-09AB-4C89-BCC7-1A74FA9D0EDA}" type="presParOf" srcId="{9C655051-5FF7-435A-A4B1-24534B47C453}" destId="{9DBEDB19-C8FA-4BB4-8AF3-3FD6BAD8E0A8}" srcOrd="0" destOrd="0" presId="urn:microsoft.com/office/officeart/2009/3/layout/HorizontalOrganizationChart"/>
    <dgm:cxn modelId="{9C20148C-BA73-46E1-91D9-97FF2F57FDD7}" type="presParOf" srcId="{9C655051-5FF7-435A-A4B1-24534B47C453}" destId="{2832177A-518C-4DBF-BB97-19235ADBF24F}" srcOrd="1" destOrd="0" presId="urn:microsoft.com/office/officeart/2009/3/layout/HorizontalOrganizationChart"/>
    <dgm:cxn modelId="{231E511E-6311-4CF6-991F-9FBCCADFEFD9}" type="presParOf" srcId="{2832177A-518C-4DBF-BB97-19235ADBF24F}" destId="{E7E96151-A147-445F-9F45-5389C86DC3B1}" srcOrd="0" destOrd="0" presId="urn:microsoft.com/office/officeart/2009/3/layout/HorizontalOrganizationChart"/>
    <dgm:cxn modelId="{A4367FE8-35E9-4123-B31B-A0C37BA25D6F}" type="presParOf" srcId="{E7E96151-A147-445F-9F45-5389C86DC3B1}" destId="{52B9799E-AC1F-4D07-BE54-1D27C57E0D4C}" srcOrd="0" destOrd="0" presId="urn:microsoft.com/office/officeart/2009/3/layout/HorizontalOrganizationChart"/>
    <dgm:cxn modelId="{54E67DB6-CE92-4FB9-9C4E-90A2EB8C4086}" type="presParOf" srcId="{E7E96151-A147-445F-9F45-5389C86DC3B1}" destId="{EFE3882F-6C97-436C-A128-F43E8411B716}" srcOrd="1" destOrd="0" presId="urn:microsoft.com/office/officeart/2009/3/layout/HorizontalOrganizationChart"/>
    <dgm:cxn modelId="{6340FA0E-0F26-4B78-A1B6-EF71CC8DB76A}" type="presParOf" srcId="{2832177A-518C-4DBF-BB97-19235ADBF24F}" destId="{7890FEA7-1AB1-469F-BFBD-A2013B7F5844}" srcOrd="1" destOrd="0" presId="urn:microsoft.com/office/officeart/2009/3/layout/HorizontalOrganizationChart"/>
    <dgm:cxn modelId="{C594FAF6-0E14-4517-BDF4-6B7326C6A920}" type="presParOf" srcId="{7890FEA7-1AB1-469F-BFBD-A2013B7F5844}" destId="{D26B9F82-C791-47BF-B296-C813AEF467A2}" srcOrd="0" destOrd="0" presId="urn:microsoft.com/office/officeart/2009/3/layout/HorizontalOrganizationChart"/>
    <dgm:cxn modelId="{679B8306-C4C0-403C-97E2-2E85DF7ED4F5}" type="presParOf" srcId="{7890FEA7-1AB1-469F-BFBD-A2013B7F5844}" destId="{4137F5E6-4058-4D15-8F63-8A838D9FCAC9}" srcOrd="1" destOrd="0" presId="urn:microsoft.com/office/officeart/2009/3/layout/HorizontalOrganizationChart"/>
    <dgm:cxn modelId="{CA1CC2B9-386F-43D8-BF64-BEE02DCE89BA}" type="presParOf" srcId="{4137F5E6-4058-4D15-8F63-8A838D9FCAC9}" destId="{E7833D7B-DA80-4D0B-890D-8B3AD4650F4C}" srcOrd="0" destOrd="0" presId="urn:microsoft.com/office/officeart/2009/3/layout/HorizontalOrganizationChart"/>
    <dgm:cxn modelId="{06776645-BEA8-42CE-837A-E3C8E0D3CCD5}" type="presParOf" srcId="{E7833D7B-DA80-4D0B-890D-8B3AD4650F4C}" destId="{77F868D9-91FE-4C2E-9356-A608F7F84A19}" srcOrd="0" destOrd="0" presId="urn:microsoft.com/office/officeart/2009/3/layout/HorizontalOrganizationChart"/>
    <dgm:cxn modelId="{77F8F6E0-1360-4162-9ECD-12BA8F6FB6BA}" type="presParOf" srcId="{E7833D7B-DA80-4D0B-890D-8B3AD4650F4C}" destId="{647794A3-6A89-481A-9ACC-7E0992D37040}" srcOrd="1" destOrd="0" presId="urn:microsoft.com/office/officeart/2009/3/layout/HorizontalOrganizationChart"/>
    <dgm:cxn modelId="{45D14F8B-23CB-42C2-B800-CD7F85AFAE25}" type="presParOf" srcId="{4137F5E6-4058-4D15-8F63-8A838D9FCAC9}" destId="{1E16366F-FB51-4DEC-B24A-0E473AB446F1}" srcOrd="1" destOrd="0" presId="urn:microsoft.com/office/officeart/2009/3/layout/HorizontalOrganizationChart"/>
    <dgm:cxn modelId="{F6EFD898-B54B-4CB8-B378-7B64260906B6}" type="presParOf" srcId="{4137F5E6-4058-4D15-8F63-8A838D9FCAC9}" destId="{3CA0C01F-290D-466A-B458-52725F2EB512}" srcOrd="2" destOrd="0" presId="urn:microsoft.com/office/officeart/2009/3/layout/HorizontalOrganizationChart"/>
    <dgm:cxn modelId="{A61BB5FD-D500-4CCA-9DE6-3232009CB4F4}" type="presParOf" srcId="{2832177A-518C-4DBF-BB97-19235ADBF24F}" destId="{52056E26-43EF-4C75-95C0-6C352972E105}" srcOrd="2" destOrd="0" presId="urn:microsoft.com/office/officeart/2009/3/layout/HorizontalOrganizationChart"/>
    <dgm:cxn modelId="{851DA9D3-02D8-44AD-B3F6-62060CA57991}" type="presParOf" srcId="{9C655051-5FF7-435A-A4B1-24534B47C453}" destId="{0F9B7854-956D-4ED9-9E0B-BB9FCCC7E391}" srcOrd="2" destOrd="0" presId="urn:microsoft.com/office/officeart/2009/3/layout/HorizontalOrganizationChart"/>
    <dgm:cxn modelId="{ABC44F53-F257-4605-90D3-4942C50DD511}" type="presParOf" srcId="{9C655051-5FF7-435A-A4B1-24534B47C453}" destId="{0B7F322D-F3D7-47DF-A7EC-3244952ADFAA}" srcOrd="3" destOrd="0" presId="urn:microsoft.com/office/officeart/2009/3/layout/HorizontalOrganizationChart"/>
    <dgm:cxn modelId="{FAD8C109-809A-49E1-8BBC-CFF017B5BC85}" type="presParOf" srcId="{0B7F322D-F3D7-47DF-A7EC-3244952ADFAA}" destId="{D65AC03D-36DD-4A17-A8FC-C35C198E90BA}" srcOrd="0" destOrd="0" presId="urn:microsoft.com/office/officeart/2009/3/layout/HorizontalOrganizationChart"/>
    <dgm:cxn modelId="{09F47B88-8B0F-4CFF-B2D9-13E38E53D6DB}" type="presParOf" srcId="{D65AC03D-36DD-4A17-A8FC-C35C198E90BA}" destId="{1A10113B-C9E6-4774-A407-09CF7A67ADC7}" srcOrd="0" destOrd="0" presId="urn:microsoft.com/office/officeart/2009/3/layout/HorizontalOrganizationChart"/>
    <dgm:cxn modelId="{D47958AC-BCC0-4872-854E-3693BA24DC5F}" type="presParOf" srcId="{D65AC03D-36DD-4A17-A8FC-C35C198E90BA}" destId="{E4F5FF66-F88D-45BB-B42E-7C6CA85DEAB7}" srcOrd="1" destOrd="0" presId="urn:microsoft.com/office/officeart/2009/3/layout/HorizontalOrganizationChart"/>
    <dgm:cxn modelId="{99C2F8B1-4CD7-4A62-9081-B75AB374C32D}" type="presParOf" srcId="{0B7F322D-F3D7-47DF-A7EC-3244952ADFAA}" destId="{D4DDF506-6980-4E7C-924E-C1931CFC690F}" srcOrd="1" destOrd="0" presId="urn:microsoft.com/office/officeart/2009/3/layout/HorizontalOrganizationChart"/>
    <dgm:cxn modelId="{C45055DD-9534-472D-BA44-23D0937C77B8}" type="presParOf" srcId="{D4DDF506-6980-4E7C-924E-C1931CFC690F}" destId="{12555295-E6DF-4428-AB4A-F59F542A4EAF}" srcOrd="0" destOrd="0" presId="urn:microsoft.com/office/officeart/2009/3/layout/HorizontalOrganizationChart"/>
    <dgm:cxn modelId="{C1477CC8-5798-42C9-AD5A-BCFB595440DC}" type="presParOf" srcId="{D4DDF506-6980-4E7C-924E-C1931CFC690F}" destId="{1FD196B3-9FEE-46E9-8C05-6F08016BEB78}" srcOrd="1" destOrd="0" presId="urn:microsoft.com/office/officeart/2009/3/layout/HorizontalOrganizationChart"/>
    <dgm:cxn modelId="{6C05C4AA-2B11-406A-9B21-CFF4DBCE20AA}" type="presParOf" srcId="{1FD196B3-9FEE-46E9-8C05-6F08016BEB78}" destId="{25D21F47-166B-4679-933F-082A0F52204A}" srcOrd="0" destOrd="0" presId="urn:microsoft.com/office/officeart/2009/3/layout/HorizontalOrganizationChart"/>
    <dgm:cxn modelId="{C9BD8211-2655-4A8D-B39E-9319FB2FC2F2}" type="presParOf" srcId="{25D21F47-166B-4679-933F-082A0F52204A}" destId="{2B1513E6-9F63-4D17-AA0D-6ADC163DA9DB}" srcOrd="0" destOrd="0" presId="urn:microsoft.com/office/officeart/2009/3/layout/HorizontalOrganizationChart"/>
    <dgm:cxn modelId="{A57B1DCA-A332-4AD1-8008-FFF7842251C6}" type="presParOf" srcId="{25D21F47-166B-4679-933F-082A0F52204A}" destId="{DAA158FD-EB7F-464C-8726-556A4D59D200}" srcOrd="1" destOrd="0" presId="urn:microsoft.com/office/officeart/2009/3/layout/HorizontalOrganizationChart"/>
    <dgm:cxn modelId="{94E82564-35D5-41FB-9B87-52435AB7EB20}" type="presParOf" srcId="{1FD196B3-9FEE-46E9-8C05-6F08016BEB78}" destId="{D3CC22F9-D3CF-4F31-BD6A-1AD51E8BF980}" srcOrd="1" destOrd="0" presId="urn:microsoft.com/office/officeart/2009/3/layout/HorizontalOrganizationChart"/>
    <dgm:cxn modelId="{E409A6DC-5A60-40A9-A467-ABE03F7EB5AE}" type="presParOf" srcId="{1FD196B3-9FEE-46E9-8C05-6F08016BEB78}" destId="{B916587A-CD7F-45F4-BAE4-18B87831F85D}" srcOrd="2" destOrd="0" presId="urn:microsoft.com/office/officeart/2009/3/layout/HorizontalOrganizationChart"/>
    <dgm:cxn modelId="{12D12A8C-8E16-424F-8C0E-EC6B0077B371}" type="presParOf" srcId="{0B7F322D-F3D7-47DF-A7EC-3244952ADFAA}" destId="{B103C77F-9AE1-4503-B933-FDA2E2628C13}" srcOrd="2" destOrd="0" presId="urn:microsoft.com/office/officeart/2009/3/layout/HorizontalOrganizationChart"/>
    <dgm:cxn modelId="{7BACD46A-E7BA-4EA4-8C14-FD024D5EAA78}" type="presParOf" srcId="{9C655051-5FF7-435A-A4B1-24534B47C453}" destId="{56087495-37D2-4AFF-8475-BAD118D305AE}" srcOrd="4" destOrd="0" presId="urn:microsoft.com/office/officeart/2009/3/layout/HorizontalOrganizationChart"/>
    <dgm:cxn modelId="{3C9E8F57-960D-4055-B110-436781F1FBAA}" type="presParOf" srcId="{9C655051-5FF7-435A-A4B1-24534B47C453}" destId="{DFF6CF65-267D-40CD-8657-66026080C316}" srcOrd="5" destOrd="0" presId="urn:microsoft.com/office/officeart/2009/3/layout/HorizontalOrganizationChart"/>
    <dgm:cxn modelId="{510C0EA6-9C81-46D0-BAFB-E99A90D379C6}" type="presParOf" srcId="{DFF6CF65-267D-40CD-8657-66026080C316}" destId="{67EB417C-689D-4B23-8148-76869170ADDA}" srcOrd="0" destOrd="0" presId="urn:microsoft.com/office/officeart/2009/3/layout/HorizontalOrganizationChart"/>
    <dgm:cxn modelId="{FBCB468C-D23F-4DEF-A729-E0D80DDD0675}" type="presParOf" srcId="{67EB417C-689D-4B23-8148-76869170ADDA}" destId="{70FB1653-E1BF-487C-AA94-66150494631C}" srcOrd="0" destOrd="0" presId="urn:microsoft.com/office/officeart/2009/3/layout/HorizontalOrganizationChart"/>
    <dgm:cxn modelId="{87E4520E-57A2-4F8A-A3C1-31413CEEE7ED}" type="presParOf" srcId="{67EB417C-689D-4B23-8148-76869170ADDA}" destId="{3EA847FC-512C-4FAD-AF89-7711F998CAF4}" srcOrd="1" destOrd="0" presId="urn:microsoft.com/office/officeart/2009/3/layout/HorizontalOrganizationChart"/>
    <dgm:cxn modelId="{E9A4C69F-5C07-45B4-BFB1-1CCB49D86162}" type="presParOf" srcId="{DFF6CF65-267D-40CD-8657-66026080C316}" destId="{D84D3BDD-EDDF-4A39-A54E-9BB88C35E618}" srcOrd="1" destOrd="0" presId="urn:microsoft.com/office/officeart/2009/3/layout/HorizontalOrganizationChart"/>
    <dgm:cxn modelId="{7CC81076-7BFA-4532-B827-0938A5C0677B}" type="presParOf" srcId="{D84D3BDD-EDDF-4A39-A54E-9BB88C35E618}" destId="{FD76115E-5E7A-4256-9C37-D5472345A4D8}" srcOrd="0" destOrd="0" presId="urn:microsoft.com/office/officeart/2009/3/layout/HorizontalOrganizationChart"/>
    <dgm:cxn modelId="{2FEB8788-D156-4787-9103-5B6B04C5B36A}" type="presParOf" srcId="{D84D3BDD-EDDF-4A39-A54E-9BB88C35E618}" destId="{4496D264-F045-420F-B2D9-85D1A185F406}" srcOrd="1" destOrd="0" presId="urn:microsoft.com/office/officeart/2009/3/layout/HorizontalOrganizationChart"/>
    <dgm:cxn modelId="{A739B20D-18A8-447B-8316-96C0ACF24DEF}" type="presParOf" srcId="{4496D264-F045-420F-B2D9-85D1A185F406}" destId="{00CC699B-914E-470F-A445-57D50A1CA9C5}" srcOrd="0" destOrd="0" presId="urn:microsoft.com/office/officeart/2009/3/layout/HorizontalOrganizationChart"/>
    <dgm:cxn modelId="{BF481D2F-2BC7-4A57-9121-EA3B755DEF0E}" type="presParOf" srcId="{00CC699B-914E-470F-A445-57D50A1CA9C5}" destId="{3BBF768E-58A4-4679-9D19-1DD0A118AC00}" srcOrd="0" destOrd="0" presId="urn:microsoft.com/office/officeart/2009/3/layout/HorizontalOrganizationChart"/>
    <dgm:cxn modelId="{B23F60E6-32DC-42AD-A839-9719794F851F}" type="presParOf" srcId="{00CC699B-914E-470F-A445-57D50A1CA9C5}" destId="{22817D82-D6B2-4817-8D65-608ACA643CCD}" srcOrd="1" destOrd="0" presId="urn:microsoft.com/office/officeart/2009/3/layout/HorizontalOrganizationChart"/>
    <dgm:cxn modelId="{FC90F8FC-2E7D-4AF3-ACEA-3F5B0F1D21D6}" type="presParOf" srcId="{4496D264-F045-420F-B2D9-85D1A185F406}" destId="{6DE34A3C-C767-484A-B636-A38613BB3D43}" srcOrd="1" destOrd="0" presId="urn:microsoft.com/office/officeart/2009/3/layout/HorizontalOrganizationChart"/>
    <dgm:cxn modelId="{434A0A9D-B3AB-470E-84F2-38CD0D7C89F6}" type="presParOf" srcId="{4496D264-F045-420F-B2D9-85D1A185F406}" destId="{3BEA73CC-3765-48CA-B95E-9A51A3DC7012}" srcOrd="2" destOrd="0" presId="urn:microsoft.com/office/officeart/2009/3/layout/HorizontalOrganizationChart"/>
    <dgm:cxn modelId="{59B2CE00-FA8F-4D09-9912-528D481E499E}" type="presParOf" srcId="{DFF6CF65-267D-40CD-8657-66026080C316}" destId="{485B58EB-76B9-461C-9660-5625087AC3A3}" srcOrd="2" destOrd="0" presId="urn:microsoft.com/office/officeart/2009/3/layout/HorizontalOrganizationChart"/>
    <dgm:cxn modelId="{CF6DC5AC-6BB8-4284-8927-F828D5F834DA}" type="presParOf" srcId="{76E05024-E467-4DF8-9917-EF8EBC5EEB22}" destId="{3F71ECD9-408F-44EA-9350-D9691B03A80F}"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B50751-34C7-409B-9B0B-662BF9E12D37}" type="doc">
      <dgm:prSet loTypeId="urn:microsoft.com/office/officeart/2009/3/layout/HorizontalOrganizationChart" loCatId="hierarchy" qsTypeId="urn:microsoft.com/office/officeart/2005/8/quickstyle/simple1" qsCatId="simple" csTypeId="urn:microsoft.com/office/officeart/2005/8/colors/accent2_1" csCatId="accent2" phldr="1"/>
      <dgm:spPr/>
      <dgm:t>
        <a:bodyPr/>
        <a:lstStyle/>
        <a:p>
          <a:endParaRPr lang="en-US"/>
        </a:p>
      </dgm:t>
    </dgm:pt>
    <dgm:pt modelId="{4AB870BA-B68B-4265-968B-65A8331BE29A}">
      <dgm:prSet phldrT="[Text]" custT="1"/>
      <dgm:spPr/>
      <dgm:t>
        <a:bodyPr/>
        <a:lstStyle/>
        <a:p>
          <a:pPr>
            <a:lnSpc>
              <a:spcPct val="150000"/>
            </a:lnSpc>
          </a:pPr>
          <a:r>
            <a:rPr lang="vi-VN" sz="3200" b="1" dirty="0">
              <a:latin typeface="Arial" panose="020B0604020202020204" pitchFamily="34" charset="0"/>
              <a:cs typeface="Arial" panose="020B0604020202020204" pitchFamily="34" charset="0"/>
            </a:rPr>
            <a:t>Sinh trưởng và phát triển ở thực vật </a:t>
          </a:r>
          <a:endParaRPr lang="en-US" sz="3200" b="1" dirty="0">
            <a:latin typeface="Arial" panose="020B0604020202020204" pitchFamily="34" charset="0"/>
            <a:cs typeface="Arial" panose="020B0604020202020204" pitchFamily="34" charset="0"/>
          </a:endParaRPr>
        </a:p>
      </dgm:t>
    </dgm:pt>
    <dgm:pt modelId="{9CA5FE97-9364-4AE2-B0AD-A0DDCA663755}" type="parTrans" cxnId="{2687E860-086B-4F08-8486-F7F8096204DB}">
      <dgm:prSet/>
      <dgm:spPr/>
      <dgm:t>
        <a:bodyPr/>
        <a:lstStyle/>
        <a:p>
          <a:endParaRPr lang="en-US"/>
        </a:p>
      </dgm:t>
    </dgm:pt>
    <dgm:pt modelId="{5713DFC9-2703-4F2F-82B2-E9087B92FD94}" type="sibTrans" cxnId="{2687E860-086B-4F08-8486-F7F8096204DB}">
      <dgm:prSet/>
      <dgm:spPr/>
      <dgm:t>
        <a:bodyPr/>
        <a:lstStyle/>
        <a:p>
          <a:endParaRPr lang="en-US"/>
        </a:p>
      </dgm:t>
    </dgm:pt>
    <dgm:pt modelId="{1CE09AAF-45A4-4BF1-BC98-D9BFA420F38D}">
      <dgm:prSet custT="1"/>
      <dgm:spPr/>
      <dgm:t>
        <a:bodyPr/>
        <a:lstStyle/>
        <a:p>
          <a:r>
            <a:rPr lang="en-US" sz="3200" dirty="0">
              <a:latin typeface="Arial" panose="020B0604020202020204" pitchFamily="34" charset="0"/>
              <a:cs typeface="Arial" panose="020B0604020202020204" pitchFamily="34" charset="0"/>
            </a:rPr>
            <a:t>Mô phân sinh </a:t>
          </a:r>
        </a:p>
      </dgm:t>
    </dgm:pt>
    <dgm:pt modelId="{D0EF9E85-F1A8-4230-BECC-05E3D30B115B}" type="parTrans" cxnId="{926EF29D-9A18-48B2-831B-1E8C6E5F8A8F}">
      <dgm:prSet/>
      <dgm:spPr/>
      <dgm:t>
        <a:bodyPr/>
        <a:lstStyle/>
        <a:p>
          <a:endParaRPr lang="en-US"/>
        </a:p>
      </dgm:t>
    </dgm:pt>
    <dgm:pt modelId="{51EE3D7A-7973-4781-B5EB-1FC4E5CB5C0E}" type="sibTrans" cxnId="{926EF29D-9A18-48B2-831B-1E8C6E5F8A8F}">
      <dgm:prSet/>
      <dgm:spPr/>
      <dgm:t>
        <a:bodyPr/>
        <a:lstStyle/>
        <a:p>
          <a:endParaRPr lang="en-US"/>
        </a:p>
      </dgm:t>
    </dgm:pt>
    <dgm:pt modelId="{B96A7C2B-93D8-4A6A-89BC-8986A96189FD}">
      <dgm:prSet custT="1"/>
      <dgm:spPr/>
      <dgm:t>
        <a:bodyPr/>
        <a:lstStyle/>
        <a:p>
          <a:pPr>
            <a:lnSpc>
              <a:spcPct val="150000"/>
            </a:lnSpc>
          </a:pPr>
          <a:r>
            <a:rPr lang="en-US" sz="3200" dirty="0">
              <a:latin typeface="Arial" panose="020B0604020202020204" pitchFamily="34" charset="0"/>
              <a:cs typeface="Arial" panose="020B0604020202020204" pitchFamily="34" charset="0"/>
            </a:rPr>
            <a:t>Mô phân sinh đỉnh </a:t>
          </a:r>
        </a:p>
      </dgm:t>
    </dgm:pt>
    <dgm:pt modelId="{D68BD769-E3B6-4CF2-9FA8-75AECDCE871A}" type="parTrans" cxnId="{0B63C330-F6C5-4F59-94FF-40E3E01F86C6}">
      <dgm:prSet/>
      <dgm:spPr/>
      <dgm:t>
        <a:bodyPr/>
        <a:lstStyle/>
        <a:p>
          <a:endParaRPr lang="en-US"/>
        </a:p>
      </dgm:t>
    </dgm:pt>
    <dgm:pt modelId="{40253AF5-79E4-4636-B803-CBB259396974}" type="sibTrans" cxnId="{0B63C330-F6C5-4F59-94FF-40E3E01F86C6}">
      <dgm:prSet/>
      <dgm:spPr/>
      <dgm:t>
        <a:bodyPr/>
        <a:lstStyle/>
        <a:p>
          <a:endParaRPr lang="en-US"/>
        </a:p>
      </dgm:t>
    </dgm:pt>
    <dgm:pt modelId="{76B3D5B5-6A35-4489-9C99-924EA4638C9B}">
      <dgm:prSet custT="1"/>
      <dgm:spPr/>
      <dgm:t>
        <a:bodyPr/>
        <a:lstStyle/>
        <a:p>
          <a:r>
            <a:rPr lang="en-US" sz="3200" dirty="0">
              <a:latin typeface="Arial" panose="020B0604020202020204" pitchFamily="34" charset="0"/>
              <a:cs typeface="Arial" panose="020B0604020202020204" pitchFamily="34" charset="0"/>
            </a:rPr>
            <a:t>Mô phân sinh bên </a:t>
          </a:r>
        </a:p>
      </dgm:t>
    </dgm:pt>
    <dgm:pt modelId="{7D7581BF-9983-46BB-BF12-C2115A3A23F9}" type="parTrans" cxnId="{00035001-4D6F-4562-89E3-BEA63C040B58}">
      <dgm:prSet/>
      <dgm:spPr/>
      <dgm:t>
        <a:bodyPr/>
        <a:lstStyle/>
        <a:p>
          <a:endParaRPr lang="en-US"/>
        </a:p>
      </dgm:t>
    </dgm:pt>
    <dgm:pt modelId="{25F6765E-CA11-4050-AE13-DCB3B7CBAC95}" type="sibTrans" cxnId="{00035001-4D6F-4562-89E3-BEA63C040B58}">
      <dgm:prSet/>
      <dgm:spPr/>
      <dgm:t>
        <a:bodyPr/>
        <a:lstStyle/>
        <a:p>
          <a:endParaRPr lang="en-US"/>
        </a:p>
      </dgm:t>
    </dgm:pt>
    <dgm:pt modelId="{3CCDF312-8665-4879-BEEA-8D85A1A3CD7C}">
      <dgm:prSet custT="1"/>
      <dgm:spPr/>
      <dgm:t>
        <a:bodyPr/>
        <a:lstStyle/>
        <a:p>
          <a:pPr>
            <a:lnSpc>
              <a:spcPct val="150000"/>
            </a:lnSpc>
          </a:pPr>
          <a:r>
            <a:rPr lang="en-US" sz="3200" dirty="0">
              <a:latin typeface="Arial" panose="020B0604020202020204" pitchFamily="34" charset="0"/>
              <a:cs typeface="Arial" panose="020B0604020202020204" pitchFamily="34" charset="0"/>
            </a:rPr>
            <a:t>Mô phân sinh lóng </a:t>
          </a:r>
        </a:p>
      </dgm:t>
    </dgm:pt>
    <dgm:pt modelId="{52031593-D1AF-4667-AF5D-411A6440430C}" type="parTrans" cxnId="{C83F72BD-9361-42B5-A319-D5ADF5905515}">
      <dgm:prSet/>
      <dgm:spPr/>
      <dgm:t>
        <a:bodyPr/>
        <a:lstStyle/>
        <a:p>
          <a:endParaRPr lang="en-US"/>
        </a:p>
      </dgm:t>
    </dgm:pt>
    <dgm:pt modelId="{2FD753A8-EEC9-4DE5-9B55-4A02C3C35226}" type="sibTrans" cxnId="{C83F72BD-9361-42B5-A319-D5ADF5905515}">
      <dgm:prSet/>
      <dgm:spPr/>
      <dgm:t>
        <a:bodyPr/>
        <a:lstStyle/>
        <a:p>
          <a:endParaRPr lang="en-US"/>
        </a:p>
      </dgm:t>
    </dgm:pt>
    <dgm:pt modelId="{12587743-F232-47EF-8567-209F45D33C1A}">
      <dgm:prSet custT="1"/>
      <dgm:spPr/>
      <dgm:t>
        <a:bodyPr/>
        <a:lstStyle/>
        <a:p>
          <a:pPr>
            <a:lnSpc>
              <a:spcPct val="150000"/>
            </a:lnSpc>
          </a:pPr>
          <a:r>
            <a:rPr lang="en-US" sz="3200" dirty="0">
              <a:latin typeface="Arial" panose="020B0604020202020204" pitchFamily="34" charset="0"/>
              <a:cs typeface="Arial" panose="020B0604020202020204" pitchFamily="34" charset="0"/>
            </a:rPr>
            <a:t>Vòng đời của thực vật </a:t>
          </a:r>
        </a:p>
      </dgm:t>
    </dgm:pt>
    <dgm:pt modelId="{2062C5F8-A155-4929-9098-C2B48FAD5FC5}" type="parTrans" cxnId="{1B9A7ADD-D064-4748-B00B-0B19FA799F86}">
      <dgm:prSet/>
      <dgm:spPr/>
      <dgm:t>
        <a:bodyPr/>
        <a:lstStyle/>
        <a:p>
          <a:endParaRPr lang="en-US"/>
        </a:p>
      </dgm:t>
    </dgm:pt>
    <dgm:pt modelId="{5BAFA43B-BA84-4BF5-8C02-84A0FD169756}" type="sibTrans" cxnId="{1B9A7ADD-D064-4748-B00B-0B19FA799F86}">
      <dgm:prSet/>
      <dgm:spPr/>
      <dgm:t>
        <a:bodyPr/>
        <a:lstStyle/>
        <a:p>
          <a:endParaRPr lang="en-US"/>
        </a:p>
      </dgm:t>
    </dgm:pt>
    <dgm:pt modelId="{4D5520EC-0364-4DC6-8942-D88750193A40}" type="pres">
      <dgm:prSet presAssocID="{9AB50751-34C7-409B-9B0B-662BF9E12D37}" presName="hierChild1" presStyleCnt="0">
        <dgm:presLayoutVars>
          <dgm:orgChart val="1"/>
          <dgm:chPref val="1"/>
          <dgm:dir/>
          <dgm:animOne val="branch"/>
          <dgm:animLvl val="lvl"/>
          <dgm:resizeHandles/>
        </dgm:presLayoutVars>
      </dgm:prSet>
      <dgm:spPr/>
    </dgm:pt>
    <dgm:pt modelId="{76E05024-E467-4DF8-9917-EF8EBC5EEB22}" type="pres">
      <dgm:prSet presAssocID="{4AB870BA-B68B-4265-968B-65A8331BE29A}" presName="hierRoot1" presStyleCnt="0">
        <dgm:presLayoutVars>
          <dgm:hierBranch val="init"/>
        </dgm:presLayoutVars>
      </dgm:prSet>
      <dgm:spPr/>
    </dgm:pt>
    <dgm:pt modelId="{A17D7450-A9BE-4FA5-B391-A32A22D3A1B7}" type="pres">
      <dgm:prSet presAssocID="{4AB870BA-B68B-4265-968B-65A8331BE29A}" presName="rootComposite1" presStyleCnt="0"/>
      <dgm:spPr/>
    </dgm:pt>
    <dgm:pt modelId="{A5FDC912-06CE-4FA6-9A2A-80ADEEC1A123}" type="pres">
      <dgm:prSet presAssocID="{4AB870BA-B68B-4265-968B-65A8331BE29A}" presName="rootText1" presStyleLbl="node0" presStyleIdx="0" presStyleCnt="1" custScaleX="46640" custScaleY="145756" custLinFactNeighborX="-148" custLinFactNeighborY="2360">
        <dgm:presLayoutVars>
          <dgm:chPref val="3"/>
        </dgm:presLayoutVars>
      </dgm:prSet>
      <dgm:spPr/>
    </dgm:pt>
    <dgm:pt modelId="{3B540E2A-8F73-4D31-83FD-E9514BA04199}" type="pres">
      <dgm:prSet presAssocID="{4AB870BA-B68B-4265-968B-65A8331BE29A}" presName="rootConnector1" presStyleLbl="node1" presStyleIdx="0" presStyleCnt="0"/>
      <dgm:spPr/>
    </dgm:pt>
    <dgm:pt modelId="{9C655051-5FF7-435A-A4B1-24534B47C453}" type="pres">
      <dgm:prSet presAssocID="{4AB870BA-B68B-4265-968B-65A8331BE29A}" presName="hierChild2" presStyleCnt="0"/>
      <dgm:spPr/>
    </dgm:pt>
    <dgm:pt modelId="{63B1AA8A-FFBF-4E82-B520-9CBC92C168ED}" type="pres">
      <dgm:prSet presAssocID="{D0EF9E85-F1A8-4230-BECC-05E3D30B115B}" presName="Name64" presStyleLbl="parChTrans1D2" presStyleIdx="0" presStyleCnt="2"/>
      <dgm:spPr/>
    </dgm:pt>
    <dgm:pt modelId="{084527F2-0BC9-419A-AC6F-3446E5784DFB}" type="pres">
      <dgm:prSet presAssocID="{1CE09AAF-45A4-4BF1-BC98-D9BFA420F38D}" presName="hierRoot2" presStyleCnt="0">
        <dgm:presLayoutVars>
          <dgm:hierBranch val="init"/>
        </dgm:presLayoutVars>
      </dgm:prSet>
      <dgm:spPr/>
    </dgm:pt>
    <dgm:pt modelId="{00B0C7D0-5A62-4450-9AA4-F3DC09149798}" type="pres">
      <dgm:prSet presAssocID="{1CE09AAF-45A4-4BF1-BC98-D9BFA420F38D}" presName="rootComposite" presStyleCnt="0"/>
      <dgm:spPr/>
    </dgm:pt>
    <dgm:pt modelId="{9C94E247-DF8E-4E0E-AA7F-48B748A37B44}" type="pres">
      <dgm:prSet presAssocID="{1CE09AAF-45A4-4BF1-BC98-D9BFA420F38D}" presName="rootText" presStyleLbl="node2" presStyleIdx="0" presStyleCnt="2" custScaleX="29816" custScaleY="41940" custLinFactNeighborX="16" custLinFactNeighborY="-31268">
        <dgm:presLayoutVars>
          <dgm:chPref val="3"/>
        </dgm:presLayoutVars>
      </dgm:prSet>
      <dgm:spPr/>
    </dgm:pt>
    <dgm:pt modelId="{6C3E8893-6FA2-4343-BEEC-77BAD61A8057}" type="pres">
      <dgm:prSet presAssocID="{1CE09AAF-45A4-4BF1-BC98-D9BFA420F38D}" presName="rootConnector" presStyleLbl="node2" presStyleIdx="0" presStyleCnt="2"/>
      <dgm:spPr/>
    </dgm:pt>
    <dgm:pt modelId="{E499A945-9464-46A7-B9A9-1AD543FBC4A1}" type="pres">
      <dgm:prSet presAssocID="{1CE09AAF-45A4-4BF1-BC98-D9BFA420F38D}" presName="hierChild4" presStyleCnt="0"/>
      <dgm:spPr/>
    </dgm:pt>
    <dgm:pt modelId="{03B1B8B8-4477-446D-9A80-CF4BEC833872}" type="pres">
      <dgm:prSet presAssocID="{D68BD769-E3B6-4CF2-9FA8-75AECDCE871A}" presName="Name64" presStyleLbl="parChTrans1D3" presStyleIdx="0" presStyleCnt="3"/>
      <dgm:spPr/>
    </dgm:pt>
    <dgm:pt modelId="{5E2AF776-B8FB-4456-A808-96A692C8476A}" type="pres">
      <dgm:prSet presAssocID="{B96A7C2B-93D8-4A6A-89BC-8986A96189FD}" presName="hierRoot2" presStyleCnt="0">
        <dgm:presLayoutVars>
          <dgm:hierBranch val="init"/>
        </dgm:presLayoutVars>
      </dgm:prSet>
      <dgm:spPr/>
    </dgm:pt>
    <dgm:pt modelId="{256A3D11-34D1-4701-8DC6-4A59EB2BDDC8}" type="pres">
      <dgm:prSet presAssocID="{B96A7C2B-93D8-4A6A-89BC-8986A96189FD}" presName="rootComposite" presStyleCnt="0"/>
      <dgm:spPr/>
    </dgm:pt>
    <dgm:pt modelId="{453A09A8-5CA2-4927-B252-FC590419AA05}" type="pres">
      <dgm:prSet presAssocID="{B96A7C2B-93D8-4A6A-89BC-8986A96189FD}" presName="rootText" presStyleLbl="node3" presStyleIdx="0" presStyleCnt="3" custScaleX="39123" custScaleY="57348" custLinFactNeighborX="-246" custLinFactNeighborY="26921">
        <dgm:presLayoutVars>
          <dgm:chPref val="3"/>
        </dgm:presLayoutVars>
      </dgm:prSet>
      <dgm:spPr/>
    </dgm:pt>
    <dgm:pt modelId="{AC119C00-9C39-4FDD-B705-F69927DD523D}" type="pres">
      <dgm:prSet presAssocID="{B96A7C2B-93D8-4A6A-89BC-8986A96189FD}" presName="rootConnector" presStyleLbl="node3" presStyleIdx="0" presStyleCnt="3"/>
      <dgm:spPr/>
    </dgm:pt>
    <dgm:pt modelId="{E4D9ADD8-A8BB-4B88-9C90-134FF3F5DA29}" type="pres">
      <dgm:prSet presAssocID="{B96A7C2B-93D8-4A6A-89BC-8986A96189FD}" presName="hierChild4" presStyleCnt="0"/>
      <dgm:spPr/>
    </dgm:pt>
    <dgm:pt modelId="{1514EC93-8966-4A1F-944C-994630B87E68}" type="pres">
      <dgm:prSet presAssocID="{B96A7C2B-93D8-4A6A-89BC-8986A96189FD}" presName="hierChild5" presStyleCnt="0"/>
      <dgm:spPr/>
    </dgm:pt>
    <dgm:pt modelId="{B45BA281-2AA6-480F-81BA-08F2289405E8}" type="pres">
      <dgm:prSet presAssocID="{7D7581BF-9983-46BB-BF12-C2115A3A23F9}" presName="Name64" presStyleLbl="parChTrans1D3" presStyleIdx="1" presStyleCnt="3"/>
      <dgm:spPr/>
    </dgm:pt>
    <dgm:pt modelId="{BF663A56-7893-4569-9231-B95FDB90EE39}" type="pres">
      <dgm:prSet presAssocID="{76B3D5B5-6A35-4489-9C99-924EA4638C9B}" presName="hierRoot2" presStyleCnt="0">
        <dgm:presLayoutVars>
          <dgm:hierBranch val="init"/>
        </dgm:presLayoutVars>
      </dgm:prSet>
      <dgm:spPr/>
    </dgm:pt>
    <dgm:pt modelId="{B83F6E65-F3C5-4296-8C7E-E3F79E2D126B}" type="pres">
      <dgm:prSet presAssocID="{76B3D5B5-6A35-4489-9C99-924EA4638C9B}" presName="rootComposite" presStyleCnt="0"/>
      <dgm:spPr/>
    </dgm:pt>
    <dgm:pt modelId="{DE19F0D8-57CB-47FE-862C-1BB8A11BBB10}" type="pres">
      <dgm:prSet presAssocID="{76B3D5B5-6A35-4489-9C99-924EA4638C9B}" presName="rootText" presStyleLbl="node3" presStyleIdx="1" presStyleCnt="3" custScaleX="39123" custScaleY="57348" custLinFactNeighborX="-316">
        <dgm:presLayoutVars>
          <dgm:chPref val="3"/>
        </dgm:presLayoutVars>
      </dgm:prSet>
      <dgm:spPr/>
    </dgm:pt>
    <dgm:pt modelId="{8F58CB2B-311E-4FE4-86A9-0AB24412457D}" type="pres">
      <dgm:prSet presAssocID="{76B3D5B5-6A35-4489-9C99-924EA4638C9B}" presName="rootConnector" presStyleLbl="node3" presStyleIdx="1" presStyleCnt="3"/>
      <dgm:spPr/>
    </dgm:pt>
    <dgm:pt modelId="{2AB0123F-CB36-4918-96B9-54D3EB8F331A}" type="pres">
      <dgm:prSet presAssocID="{76B3D5B5-6A35-4489-9C99-924EA4638C9B}" presName="hierChild4" presStyleCnt="0"/>
      <dgm:spPr/>
    </dgm:pt>
    <dgm:pt modelId="{6269333B-2957-4682-9529-15D7AA61C407}" type="pres">
      <dgm:prSet presAssocID="{76B3D5B5-6A35-4489-9C99-924EA4638C9B}" presName="hierChild5" presStyleCnt="0"/>
      <dgm:spPr/>
    </dgm:pt>
    <dgm:pt modelId="{0FB25EA8-82FE-462A-B22F-CB42A6CABEFA}" type="pres">
      <dgm:prSet presAssocID="{52031593-D1AF-4667-AF5D-411A6440430C}" presName="Name64" presStyleLbl="parChTrans1D3" presStyleIdx="2" presStyleCnt="3"/>
      <dgm:spPr/>
    </dgm:pt>
    <dgm:pt modelId="{CEBBD3B9-B680-444F-8BA9-FB12C2FD1BB0}" type="pres">
      <dgm:prSet presAssocID="{3CCDF312-8665-4879-BEEA-8D85A1A3CD7C}" presName="hierRoot2" presStyleCnt="0">
        <dgm:presLayoutVars>
          <dgm:hierBranch val="init"/>
        </dgm:presLayoutVars>
      </dgm:prSet>
      <dgm:spPr/>
    </dgm:pt>
    <dgm:pt modelId="{54189F4F-BCFD-4A85-AF68-AA907B7383BE}" type="pres">
      <dgm:prSet presAssocID="{3CCDF312-8665-4879-BEEA-8D85A1A3CD7C}" presName="rootComposite" presStyleCnt="0"/>
      <dgm:spPr/>
    </dgm:pt>
    <dgm:pt modelId="{2192B281-B492-4D3D-9B82-26F3A8A423DF}" type="pres">
      <dgm:prSet presAssocID="{3CCDF312-8665-4879-BEEA-8D85A1A3CD7C}" presName="rootText" presStyleLbl="node3" presStyleIdx="2" presStyleCnt="3" custScaleX="39123" custScaleY="57348" custLinFactNeighborX="-246" custLinFactNeighborY="-22133">
        <dgm:presLayoutVars>
          <dgm:chPref val="3"/>
        </dgm:presLayoutVars>
      </dgm:prSet>
      <dgm:spPr/>
    </dgm:pt>
    <dgm:pt modelId="{F95EA1B5-5A5F-4EFA-B16C-7755D8B49DCE}" type="pres">
      <dgm:prSet presAssocID="{3CCDF312-8665-4879-BEEA-8D85A1A3CD7C}" presName="rootConnector" presStyleLbl="node3" presStyleIdx="2" presStyleCnt="3"/>
      <dgm:spPr/>
    </dgm:pt>
    <dgm:pt modelId="{77CD2181-F646-4275-8D20-AC34D6A1CDBA}" type="pres">
      <dgm:prSet presAssocID="{3CCDF312-8665-4879-BEEA-8D85A1A3CD7C}" presName="hierChild4" presStyleCnt="0"/>
      <dgm:spPr/>
    </dgm:pt>
    <dgm:pt modelId="{AC542B81-ABFE-441A-8479-CB1873925614}" type="pres">
      <dgm:prSet presAssocID="{3CCDF312-8665-4879-BEEA-8D85A1A3CD7C}" presName="hierChild5" presStyleCnt="0"/>
      <dgm:spPr/>
    </dgm:pt>
    <dgm:pt modelId="{F3B244AA-42F7-4362-AE64-ED2273E27E67}" type="pres">
      <dgm:prSet presAssocID="{1CE09AAF-45A4-4BF1-BC98-D9BFA420F38D}" presName="hierChild5" presStyleCnt="0"/>
      <dgm:spPr/>
    </dgm:pt>
    <dgm:pt modelId="{028DBD57-CEF6-4FAC-A8D6-3CA7EAE02995}" type="pres">
      <dgm:prSet presAssocID="{2062C5F8-A155-4929-9098-C2B48FAD5FC5}" presName="Name64" presStyleLbl="parChTrans1D2" presStyleIdx="1" presStyleCnt="2"/>
      <dgm:spPr/>
    </dgm:pt>
    <dgm:pt modelId="{8ECD8448-14F4-4C8C-81F7-808CDA2FE602}" type="pres">
      <dgm:prSet presAssocID="{12587743-F232-47EF-8567-209F45D33C1A}" presName="hierRoot2" presStyleCnt="0">
        <dgm:presLayoutVars>
          <dgm:hierBranch val="init"/>
        </dgm:presLayoutVars>
      </dgm:prSet>
      <dgm:spPr/>
    </dgm:pt>
    <dgm:pt modelId="{83C08F2B-1894-4B1D-9DA2-DC50E05A7C63}" type="pres">
      <dgm:prSet presAssocID="{12587743-F232-47EF-8567-209F45D33C1A}" presName="rootComposite" presStyleCnt="0"/>
      <dgm:spPr/>
    </dgm:pt>
    <dgm:pt modelId="{76B9EBDA-6346-4ACA-9375-2D5D2A13F500}" type="pres">
      <dgm:prSet presAssocID="{12587743-F232-47EF-8567-209F45D33C1A}" presName="rootText" presStyleLbl="node2" presStyleIdx="1" presStyleCnt="2" custScaleX="29816" custScaleY="41940" custLinFactNeighborX="130" custLinFactNeighborY="38961">
        <dgm:presLayoutVars>
          <dgm:chPref val="3"/>
        </dgm:presLayoutVars>
      </dgm:prSet>
      <dgm:spPr/>
    </dgm:pt>
    <dgm:pt modelId="{2E0C3BC2-6154-4645-B9F2-2325ECA65EC1}" type="pres">
      <dgm:prSet presAssocID="{12587743-F232-47EF-8567-209F45D33C1A}" presName="rootConnector" presStyleLbl="node2" presStyleIdx="1" presStyleCnt="2"/>
      <dgm:spPr/>
    </dgm:pt>
    <dgm:pt modelId="{A42685E3-781D-4D31-8DA6-9558D8EECFFC}" type="pres">
      <dgm:prSet presAssocID="{12587743-F232-47EF-8567-209F45D33C1A}" presName="hierChild4" presStyleCnt="0"/>
      <dgm:spPr/>
    </dgm:pt>
    <dgm:pt modelId="{C1C9AB14-1DC4-4329-9F06-9E4302D89FBC}" type="pres">
      <dgm:prSet presAssocID="{12587743-F232-47EF-8567-209F45D33C1A}" presName="hierChild5" presStyleCnt="0"/>
      <dgm:spPr/>
    </dgm:pt>
    <dgm:pt modelId="{3F71ECD9-408F-44EA-9350-D9691B03A80F}" type="pres">
      <dgm:prSet presAssocID="{4AB870BA-B68B-4265-968B-65A8331BE29A}" presName="hierChild3" presStyleCnt="0"/>
      <dgm:spPr/>
    </dgm:pt>
  </dgm:ptLst>
  <dgm:cxnLst>
    <dgm:cxn modelId="{00035001-4D6F-4562-89E3-BEA63C040B58}" srcId="{1CE09AAF-45A4-4BF1-BC98-D9BFA420F38D}" destId="{76B3D5B5-6A35-4489-9C99-924EA4638C9B}" srcOrd="1" destOrd="0" parTransId="{7D7581BF-9983-46BB-BF12-C2115A3A23F9}" sibTransId="{25F6765E-CA11-4050-AE13-DCB3B7CBAC95}"/>
    <dgm:cxn modelId="{39099923-7F7A-473C-B61F-029A2ACA2B19}" type="presOf" srcId="{1CE09AAF-45A4-4BF1-BC98-D9BFA420F38D}" destId="{9C94E247-DF8E-4E0E-AA7F-48B748A37B44}" srcOrd="0" destOrd="0" presId="urn:microsoft.com/office/officeart/2009/3/layout/HorizontalOrganizationChart"/>
    <dgm:cxn modelId="{0B63C330-F6C5-4F59-94FF-40E3E01F86C6}" srcId="{1CE09AAF-45A4-4BF1-BC98-D9BFA420F38D}" destId="{B96A7C2B-93D8-4A6A-89BC-8986A96189FD}" srcOrd="0" destOrd="0" parTransId="{D68BD769-E3B6-4CF2-9FA8-75AECDCE871A}" sibTransId="{40253AF5-79E4-4636-B803-CBB259396974}"/>
    <dgm:cxn modelId="{D2D6C434-616D-4725-A866-5F16A4212222}" type="presOf" srcId="{2062C5F8-A155-4929-9098-C2B48FAD5FC5}" destId="{028DBD57-CEF6-4FAC-A8D6-3CA7EAE02995}" srcOrd="0" destOrd="0" presId="urn:microsoft.com/office/officeart/2009/3/layout/HorizontalOrganizationChart"/>
    <dgm:cxn modelId="{D67CF938-940E-4880-ADB9-5701B10F6643}" type="presOf" srcId="{D68BD769-E3B6-4CF2-9FA8-75AECDCE871A}" destId="{03B1B8B8-4477-446D-9A80-CF4BEC833872}" srcOrd="0" destOrd="0" presId="urn:microsoft.com/office/officeart/2009/3/layout/HorizontalOrganizationChart"/>
    <dgm:cxn modelId="{A52FF03B-4F58-4C86-967D-1328FADF650E}" type="presOf" srcId="{3CCDF312-8665-4879-BEEA-8D85A1A3CD7C}" destId="{F95EA1B5-5A5F-4EFA-B16C-7755D8B49DCE}" srcOrd="1" destOrd="0" presId="urn:microsoft.com/office/officeart/2009/3/layout/HorizontalOrganizationChart"/>
    <dgm:cxn modelId="{B940203C-7788-4B5C-8601-66FFFFFD9EA1}" type="presOf" srcId="{12587743-F232-47EF-8567-209F45D33C1A}" destId="{2E0C3BC2-6154-4645-B9F2-2325ECA65EC1}" srcOrd="1" destOrd="0" presId="urn:microsoft.com/office/officeart/2009/3/layout/HorizontalOrganizationChart"/>
    <dgm:cxn modelId="{1E86EC3E-C7B5-40D2-A0D5-568B0AEA45F3}" type="presOf" srcId="{B96A7C2B-93D8-4A6A-89BC-8986A96189FD}" destId="{453A09A8-5CA2-4927-B252-FC590419AA05}" srcOrd="0" destOrd="0" presId="urn:microsoft.com/office/officeart/2009/3/layout/HorizontalOrganizationChart"/>
    <dgm:cxn modelId="{2687E860-086B-4F08-8486-F7F8096204DB}" srcId="{9AB50751-34C7-409B-9B0B-662BF9E12D37}" destId="{4AB870BA-B68B-4265-968B-65A8331BE29A}" srcOrd="0" destOrd="0" parTransId="{9CA5FE97-9364-4AE2-B0AD-A0DDCA663755}" sibTransId="{5713DFC9-2703-4F2F-82B2-E9087B92FD94}"/>
    <dgm:cxn modelId="{8A2E0873-3C8D-428C-BD6E-B8BCD845024F}" type="presOf" srcId="{7D7581BF-9983-46BB-BF12-C2115A3A23F9}" destId="{B45BA281-2AA6-480F-81BA-08F2289405E8}" srcOrd="0" destOrd="0" presId="urn:microsoft.com/office/officeart/2009/3/layout/HorizontalOrganizationChart"/>
    <dgm:cxn modelId="{D233AF85-6051-4871-8732-BD3FEA8C3428}" type="presOf" srcId="{12587743-F232-47EF-8567-209F45D33C1A}" destId="{76B9EBDA-6346-4ACA-9375-2D5D2A13F500}" srcOrd="0" destOrd="0" presId="urn:microsoft.com/office/officeart/2009/3/layout/HorizontalOrganizationChart"/>
    <dgm:cxn modelId="{79C5FB88-9291-44E6-BBDC-5677FDA0E8F0}" type="presOf" srcId="{D0EF9E85-F1A8-4230-BECC-05E3D30B115B}" destId="{63B1AA8A-FFBF-4E82-B520-9CBC92C168ED}" srcOrd="0" destOrd="0" presId="urn:microsoft.com/office/officeart/2009/3/layout/HorizontalOrganizationChart"/>
    <dgm:cxn modelId="{21FD3790-2794-44FB-A1E9-57627925C196}" type="presOf" srcId="{4AB870BA-B68B-4265-968B-65A8331BE29A}" destId="{A5FDC912-06CE-4FA6-9A2A-80ADEEC1A123}" srcOrd="0" destOrd="0" presId="urn:microsoft.com/office/officeart/2009/3/layout/HorizontalOrganizationChart"/>
    <dgm:cxn modelId="{E936229A-0BE2-4CA9-A7D4-FFF5EBD71E4E}" type="presOf" srcId="{4AB870BA-B68B-4265-968B-65A8331BE29A}" destId="{3B540E2A-8F73-4D31-83FD-E9514BA04199}" srcOrd="1" destOrd="0" presId="urn:microsoft.com/office/officeart/2009/3/layout/HorizontalOrganizationChart"/>
    <dgm:cxn modelId="{926EF29D-9A18-48B2-831B-1E8C6E5F8A8F}" srcId="{4AB870BA-B68B-4265-968B-65A8331BE29A}" destId="{1CE09AAF-45A4-4BF1-BC98-D9BFA420F38D}" srcOrd="0" destOrd="0" parTransId="{D0EF9E85-F1A8-4230-BECC-05E3D30B115B}" sibTransId="{51EE3D7A-7973-4781-B5EB-1FC4E5CB5C0E}"/>
    <dgm:cxn modelId="{2EB5E4B4-8EFE-4DF5-BE7A-FB73D741CE04}" type="presOf" srcId="{52031593-D1AF-4667-AF5D-411A6440430C}" destId="{0FB25EA8-82FE-462A-B22F-CB42A6CABEFA}" srcOrd="0" destOrd="0" presId="urn:microsoft.com/office/officeart/2009/3/layout/HorizontalOrganizationChart"/>
    <dgm:cxn modelId="{C83F72BD-9361-42B5-A319-D5ADF5905515}" srcId="{1CE09AAF-45A4-4BF1-BC98-D9BFA420F38D}" destId="{3CCDF312-8665-4879-BEEA-8D85A1A3CD7C}" srcOrd="2" destOrd="0" parTransId="{52031593-D1AF-4667-AF5D-411A6440430C}" sibTransId="{2FD753A8-EEC9-4DE5-9B55-4A02C3C35226}"/>
    <dgm:cxn modelId="{486BA4BE-112B-4AD9-A808-C3A873561F75}" type="presOf" srcId="{9AB50751-34C7-409B-9B0B-662BF9E12D37}" destId="{4D5520EC-0364-4DC6-8942-D88750193A40}" srcOrd="0" destOrd="0" presId="urn:microsoft.com/office/officeart/2009/3/layout/HorizontalOrganizationChart"/>
    <dgm:cxn modelId="{D72A9DD0-465D-4BF5-80A1-817FD7F4EBFE}" type="presOf" srcId="{76B3D5B5-6A35-4489-9C99-924EA4638C9B}" destId="{DE19F0D8-57CB-47FE-862C-1BB8A11BBB10}" srcOrd="0" destOrd="0" presId="urn:microsoft.com/office/officeart/2009/3/layout/HorizontalOrganizationChart"/>
    <dgm:cxn modelId="{94132FDB-A78F-450C-BEF0-8D7B7EB837F6}" type="presOf" srcId="{B96A7C2B-93D8-4A6A-89BC-8986A96189FD}" destId="{AC119C00-9C39-4FDD-B705-F69927DD523D}" srcOrd="1" destOrd="0" presId="urn:microsoft.com/office/officeart/2009/3/layout/HorizontalOrganizationChart"/>
    <dgm:cxn modelId="{1B9A7ADD-D064-4748-B00B-0B19FA799F86}" srcId="{4AB870BA-B68B-4265-968B-65A8331BE29A}" destId="{12587743-F232-47EF-8567-209F45D33C1A}" srcOrd="1" destOrd="0" parTransId="{2062C5F8-A155-4929-9098-C2B48FAD5FC5}" sibTransId="{5BAFA43B-BA84-4BF5-8C02-84A0FD169756}"/>
    <dgm:cxn modelId="{CE02E8E6-84EE-4B41-A166-8A4D28FE1239}" type="presOf" srcId="{3CCDF312-8665-4879-BEEA-8D85A1A3CD7C}" destId="{2192B281-B492-4D3D-9B82-26F3A8A423DF}" srcOrd="0" destOrd="0" presId="urn:microsoft.com/office/officeart/2009/3/layout/HorizontalOrganizationChart"/>
    <dgm:cxn modelId="{45AF32EE-EB3E-47B0-88A8-C7F95A5C8FEB}" type="presOf" srcId="{1CE09AAF-45A4-4BF1-BC98-D9BFA420F38D}" destId="{6C3E8893-6FA2-4343-BEEC-77BAD61A8057}" srcOrd="1" destOrd="0" presId="urn:microsoft.com/office/officeart/2009/3/layout/HorizontalOrganizationChart"/>
    <dgm:cxn modelId="{18B102EF-2845-4A96-AF22-A2230A022E5C}" type="presOf" srcId="{76B3D5B5-6A35-4489-9C99-924EA4638C9B}" destId="{8F58CB2B-311E-4FE4-86A9-0AB24412457D}" srcOrd="1" destOrd="0" presId="urn:microsoft.com/office/officeart/2009/3/layout/HorizontalOrganizationChart"/>
    <dgm:cxn modelId="{CA0C62CE-6A62-4D3A-89AB-E222F6D8166E}" type="presParOf" srcId="{4D5520EC-0364-4DC6-8942-D88750193A40}" destId="{76E05024-E467-4DF8-9917-EF8EBC5EEB22}" srcOrd="0" destOrd="0" presId="urn:microsoft.com/office/officeart/2009/3/layout/HorizontalOrganizationChart"/>
    <dgm:cxn modelId="{ED2E54A0-1615-4D51-AB46-719B01565236}" type="presParOf" srcId="{76E05024-E467-4DF8-9917-EF8EBC5EEB22}" destId="{A17D7450-A9BE-4FA5-B391-A32A22D3A1B7}" srcOrd="0" destOrd="0" presId="urn:microsoft.com/office/officeart/2009/3/layout/HorizontalOrganizationChart"/>
    <dgm:cxn modelId="{763C4C55-72F0-4B7A-96C1-2BE1493CDCB5}" type="presParOf" srcId="{A17D7450-A9BE-4FA5-B391-A32A22D3A1B7}" destId="{A5FDC912-06CE-4FA6-9A2A-80ADEEC1A123}" srcOrd="0" destOrd="0" presId="urn:microsoft.com/office/officeart/2009/3/layout/HorizontalOrganizationChart"/>
    <dgm:cxn modelId="{F16CDA08-6F8C-4A24-9F59-E54AD2167752}" type="presParOf" srcId="{A17D7450-A9BE-4FA5-B391-A32A22D3A1B7}" destId="{3B540E2A-8F73-4D31-83FD-E9514BA04199}" srcOrd="1" destOrd="0" presId="urn:microsoft.com/office/officeart/2009/3/layout/HorizontalOrganizationChart"/>
    <dgm:cxn modelId="{967D750A-96D4-4ABC-A3FC-E1E448D42095}" type="presParOf" srcId="{76E05024-E467-4DF8-9917-EF8EBC5EEB22}" destId="{9C655051-5FF7-435A-A4B1-24534B47C453}" srcOrd="1" destOrd="0" presId="urn:microsoft.com/office/officeart/2009/3/layout/HorizontalOrganizationChart"/>
    <dgm:cxn modelId="{DE9352E9-AF93-49C1-B57A-1639F92A894B}" type="presParOf" srcId="{9C655051-5FF7-435A-A4B1-24534B47C453}" destId="{63B1AA8A-FFBF-4E82-B520-9CBC92C168ED}" srcOrd="0" destOrd="0" presId="urn:microsoft.com/office/officeart/2009/3/layout/HorizontalOrganizationChart"/>
    <dgm:cxn modelId="{E0B89D21-CF13-44E3-B015-06661BCBEBF0}" type="presParOf" srcId="{9C655051-5FF7-435A-A4B1-24534B47C453}" destId="{084527F2-0BC9-419A-AC6F-3446E5784DFB}" srcOrd="1" destOrd="0" presId="urn:microsoft.com/office/officeart/2009/3/layout/HorizontalOrganizationChart"/>
    <dgm:cxn modelId="{470588F6-C8AB-4D15-8D2B-4F68B97B2EFF}" type="presParOf" srcId="{084527F2-0BC9-419A-AC6F-3446E5784DFB}" destId="{00B0C7D0-5A62-4450-9AA4-F3DC09149798}" srcOrd="0" destOrd="0" presId="urn:microsoft.com/office/officeart/2009/3/layout/HorizontalOrganizationChart"/>
    <dgm:cxn modelId="{C517296C-D9F6-4561-A6CE-B6FB8A63E171}" type="presParOf" srcId="{00B0C7D0-5A62-4450-9AA4-F3DC09149798}" destId="{9C94E247-DF8E-4E0E-AA7F-48B748A37B44}" srcOrd="0" destOrd="0" presId="urn:microsoft.com/office/officeart/2009/3/layout/HorizontalOrganizationChart"/>
    <dgm:cxn modelId="{446B0BAA-97C0-4CD1-B8F2-1E983A8E2DBD}" type="presParOf" srcId="{00B0C7D0-5A62-4450-9AA4-F3DC09149798}" destId="{6C3E8893-6FA2-4343-BEEC-77BAD61A8057}" srcOrd="1" destOrd="0" presId="urn:microsoft.com/office/officeart/2009/3/layout/HorizontalOrganizationChart"/>
    <dgm:cxn modelId="{8E06ADCE-5469-4F7F-B25A-3BA67873E8DC}" type="presParOf" srcId="{084527F2-0BC9-419A-AC6F-3446E5784DFB}" destId="{E499A945-9464-46A7-B9A9-1AD543FBC4A1}" srcOrd="1" destOrd="0" presId="urn:microsoft.com/office/officeart/2009/3/layout/HorizontalOrganizationChart"/>
    <dgm:cxn modelId="{9AEB2780-1CC2-4DD9-A2E3-54E836C05AA8}" type="presParOf" srcId="{E499A945-9464-46A7-B9A9-1AD543FBC4A1}" destId="{03B1B8B8-4477-446D-9A80-CF4BEC833872}" srcOrd="0" destOrd="0" presId="urn:microsoft.com/office/officeart/2009/3/layout/HorizontalOrganizationChart"/>
    <dgm:cxn modelId="{ABD87D55-29EF-4E41-B843-7B0FBC61E58D}" type="presParOf" srcId="{E499A945-9464-46A7-B9A9-1AD543FBC4A1}" destId="{5E2AF776-B8FB-4456-A808-96A692C8476A}" srcOrd="1" destOrd="0" presId="urn:microsoft.com/office/officeart/2009/3/layout/HorizontalOrganizationChart"/>
    <dgm:cxn modelId="{51F157CA-A468-4073-9566-2B073F99F106}" type="presParOf" srcId="{5E2AF776-B8FB-4456-A808-96A692C8476A}" destId="{256A3D11-34D1-4701-8DC6-4A59EB2BDDC8}" srcOrd="0" destOrd="0" presId="urn:microsoft.com/office/officeart/2009/3/layout/HorizontalOrganizationChart"/>
    <dgm:cxn modelId="{B8399FAE-B230-4316-8246-055052F68260}" type="presParOf" srcId="{256A3D11-34D1-4701-8DC6-4A59EB2BDDC8}" destId="{453A09A8-5CA2-4927-B252-FC590419AA05}" srcOrd="0" destOrd="0" presId="urn:microsoft.com/office/officeart/2009/3/layout/HorizontalOrganizationChart"/>
    <dgm:cxn modelId="{8B20F424-5756-4CA1-A38C-2C8362F50514}" type="presParOf" srcId="{256A3D11-34D1-4701-8DC6-4A59EB2BDDC8}" destId="{AC119C00-9C39-4FDD-B705-F69927DD523D}" srcOrd="1" destOrd="0" presId="urn:microsoft.com/office/officeart/2009/3/layout/HorizontalOrganizationChart"/>
    <dgm:cxn modelId="{41607802-5966-4B8B-A2D6-DFBB775DF24E}" type="presParOf" srcId="{5E2AF776-B8FB-4456-A808-96A692C8476A}" destId="{E4D9ADD8-A8BB-4B88-9C90-134FF3F5DA29}" srcOrd="1" destOrd="0" presId="urn:microsoft.com/office/officeart/2009/3/layout/HorizontalOrganizationChart"/>
    <dgm:cxn modelId="{3B4532FB-4903-45EB-BE13-D06F7ADB984E}" type="presParOf" srcId="{5E2AF776-B8FB-4456-A808-96A692C8476A}" destId="{1514EC93-8966-4A1F-944C-994630B87E68}" srcOrd="2" destOrd="0" presId="urn:microsoft.com/office/officeart/2009/3/layout/HorizontalOrganizationChart"/>
    <dgm:cxn modelId="{83D6BCAF-376A-4A7B-B7A5-B8DF4C5E57CB}" type="presParOf" srcId="{E499A945-9464-46A7-B9A9-1AD543FBC4A1}" destId="{B45BA281-2AA6-480F-81BA-08F2289405E8}" srcOrd="2" destOrd="0" presId="urn:microsoft.com/office/officeart/2009/3/layout/HorizontalOrganizationChart"/>
    <dgm:cxn modelId="{F26705B7-B484-44BA-9E4C-D4F12D36CDA3}" type="presParOf" srcId="{E499A945-9464-46A7-B9A9-1AD543FBC4A1}" destId="{BF663A56-7893-4569-9231-B95FDB90EE39}" srcOrd="3" destOrd="0" presId="urn:microsoft.com/office/officeart/2009/3/layout/HorizontalOrganizationChart"/>
    <dgm:cxn modelId="{FAE72A8A-688B-496B-9660-28A0082CD891}" type="presParOf" srcId="{BF663A56-7893-4569-9231-B95FDB90EE39}" destId="{B83F6E65-F3C5-4296-8C7E-E3F79E2D126B}" srcOrd="0" destOrd="0" presId="urn:microsoft.com/office/officeart/2009/3/layout/HorizontalOrganizationChart"/>
    <dgm:cxn modelId="{BD77FED2-7DD3-4827-8541-81EE8ABD332E}" type="presParOf" srcId="{B83F6E65-F3C5-4296-8C7E-E3F79E2D126B}" destId="{DE19F0D8-57CB-47FE-862C-1BB8A11BBB10}" srcOrd="0" destOrd="0" presId="urn:microsoft.com/office/officeart/2009/3/layout/HorizontalOrganizationChart"/>
    <dgm:cxn modelId="{66E20B17-B273-4B9B-A5E6-410B98163F67}" type="presParOf" srcId="{B83F6E65-F3C5-4296-8C7E-E3F79E2D126B}" destId="{8F58CB2B-311E-4FE4-86A9-0AB24412457D}" srcOrd="1" destOrd="0" presId="urn:microsoft.com/office/officeart/2009/3/layout/HorizontalOrganizationChart"/>
    <dgm:cxn modelId="{DB8B6671-39B4-4175-B397-C9C6B53ECA14}" type="presParOf" srcId="{BF663A56-7893-4569-9231-B95FDB90EE39}" destId="{2AB0123F-CB36-4918-96B9-54D3EB8F331A}" srcOrd="1" destOrd="0" presId="urn:microsoft.com/office/officeart/2009/3/layout/HorizontalOrganizationChart"/>
    <dgm:cxn modelId="{C91977AC-67F8-490B-8136-A5263D62DB2E}" type="presParOf" srcId="{BF663A56-7893-4569-9231-B95FDB90EE39}" destId="{6269333B-2957-4682-9529-15D7AA61C407}" srcOrd="2" destOrd="0" presId="urn:microsoft.com/office/officeart/2009/3/layout/HorizontalOrganizationChart"/>
    <dgm:cxn modelId="{F908B057-E28E-48D1-978F-CC33849881BA}" type="presParOf" srcId="{E499A945-9464-46A7-B9A9-1AD543FBC4A1}" destId="{0FB25EA8-82FE-462A-B22F-CB42A6CABEFA}" srcOrd="4" destOrd="0" presId="urn:microsoft.com/office/officeart/2009/3/layout/HorizontalOrganizationChart"/>
    <dgm:cxn modelId="{76888300-38F6-4E49-87EE-4D37CFB9EF09}" type="presParOf" srcId="{E499A945-9464-46A7-B9A9-1AD543FBC4A1}" destId="{CEBBD3B9-B680-444F-8BA9-FB12C2FD1BB0}" srcOrd="5" destOrd="0" presId="urn:microsoft.com/office/officeart/2009/3/layout/HorizontalOrganizationChart"/>
    <dgm:cxn modelId="{08CCB6DD-02DB-4588-947C-0524D821BB91}" type="presParOf" srcId="{CEBBD3B9-B680-444F-8BA9-FB12C2FD1BB0}" destId="{54189F4F-BCFD-4A85-AF68-AA907B7383BE}" srcOrd="0" destOrd="0" presId="urn:microsoft.com/office/officeart/2009/3/layout/HorizontalOrganizationChart"/>
    <dgm:cxn modelId="{5BE9C339-8FF4-4EF8-B43F-4453268AE52F}" type="presParOf" srcId="{54189F4F-BCFD-4A85-AF68-AA907B7383BE}" destId="{2192B281-B492-4D3D-9B82-26F3A8A423DF}" srcOrd="0" destOrd="0" presId="urn:microsoft.com/office/officeart/2009/3/layout/HorizontalOrganizationChart"/>
    <dgm:cxn modelId="{6022DBE8-64FF-4E73-8197-E839EACECE6F}" type="presParOf" srcId="{54189F4F-BCFD-4A85-AF68-AA907B7383BE}" destId="{F95EA1B5-5A5F-4EFA-B16C-7755D8B49DCE}" srcOrd="1" destOrd="0" presId="urn:microsoft.com/office/officeart/2009/3/layout/HorizontalOrganizationChart"/>
    <dgm:cxn modelId="{4B2BA613-6733-44B6-ACF5-4E19D9DEC294}" type="presParOf" srcId="{CEBBD3B9-B680-444F-8BA9-FB12C2FD1BB0}" destId="{77CD2181-F646-4275-8D20-AC34D6A1CDBA}" srcOrd="1" destOrd="0" presId="urn:microsoft.com/office/officeart/2009/3/layout/HorizontalOrganizationChart"/>
    <dgm:cxn modelId="{57E6E4DD-963A-4AFD-9427-D65343A4141B}" type="presParOf" srcId="{CEBBD3B9-B680-444F-8BA9-FB12C2FD1BB0}" destId="{AC542B81-ABFE-441A-8479-CB1873925614}" srcOrd="2" destOrd="0" presId="urn:microsoft.com/office/officeart/2009/3/layout/HorizontalOrganizationChart"/>
    <dgm:cxn modelId="{98438D5A-4D3D-49C3-84CE-D4D5CEA6E207}" type="presParOf" srcId="{084527F2-0BC9-419A-AC6F-3446E5784DFB}" destId="{F3B244AA-42F7-4362-AE64-ED2273E27E67}" srcOrd="2" destOrd="0" presId="urn:microsoft.com/office/officeart/2009/3/layout/HorizontalOrganizationChart"/>
    <dgm:cxn modelId="{45535CAD-7E81-4B34-9613-42B291E0CDA5}" type="presParOf" srcId="{9C655051-5FF7-435A-A4B1-24534B47C453}" destId="{028DBD57-CEF6-4FAC-A8D6-3CA7EAE02995}" srcOrd="2" destOrd="0" presId="urn:microsoft.com/office/officeart/2009/3/layout/HorizontalOrganizationChart"/>
    <dgm:cxn modelId="{0A87888A-5C88-4589-B9CD-13B207418D2F}" type="presParOf" srcId="{9C655051-5FF7-435A-A4B1-24534B47C453}" destId="{8ECD8448-14F4-4C8C-81F7-808CDA2FE602}" srcOrd="3" destOrd="0" presId="urn:microsoft.com/office/officeart/2009/3/layout/HorizontalOrganizationChart"/>
    <dgm:cxn modelId="{7DE46004-F0D0-47A5-87B3-5B28BD45F866}" type="presParOf" srcId="{8ECD8448-14F4-4C8C-81F7-808CDA2FE602}" destId="{83C08F2B-1894-4B1D-9DA2-DC50E05A7C63}" srcOrd="0" destOrd="0" presId="urn:microsoft.com/office/officeart/2009/3/layout/HorizontalOrganizationChart"/>
    <dgm:cxn modelId="{4051A13E-0D79-40FC-876E-4C9DD7145323}" type="presParOf" srcId="{83C08F2B-1894-4B1D-9DA2-DC50E05A7C63}" destId="{76B9EBDA-6346-4ACA-9375-2D5D2A13F500}" srcOrd="0" destOrd="0" presId="urn:microsoft.com/office/officeart/2009/3/layout/HorizontalOrganizationChart"/>
    <dgm:cxn modelId="{DF4954A8-89C9-49CE-A64E-38507995FB49}" type="presParOf" srcId="{83C08F2B-1894-4B1D-9DA2-DC50E05A7C63}" destId="{2E0C3BC2-6154-4645-B9F2-2325ECA65EC1}" srcOrd="1" destOrd="0" presId="urn:microsoft.com/office/officeart/2009/3/layout/HorizontalOrganizationChart"/>
    <dgm:cxn modelId="{80014331-5567-495E-9A44-E8F48B9CD95D}" type="presParOf" srcId="{8ECD8448-14F4-4C8C-81F7-808CDA2FE602}" destId="{A42685E3-781D-4D31-8DA6-9558D8EECFFC}" srcOrd="1" destOrd="0" presId="urn:microsoft.com/office/officeart/2009/3/layout/HorizontalOrganizationChart"/>
    <dgm:cxn modelId="{117DB303-B735-4E9A-B49D-3097F69D2384}" type="presParOf" srcId="{8ECD8448-14F4-4C8C-81F7-808CDA2FE602}" destId="{C1C9AB14-1DC4-4329-9F06-9E4302D89FBC}" srcOrd="2" destOrd="0" presId="urn:microsoft.com/office/officeart/2009/3/layout/HorizontalOrganizationChart"/>
    <dgm:cxn modelId="{CF6DC5AC-6BB8-4284-8927-F828D5F834DA}" type="presParOf" srcId="{76E05024-E467-4DF8-9917-EF8EBC5EEB22}" destId="{3F71ECD9-408F-44EA-9350-D9691B03A80F}"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AB50751-34C7-409B-9B0B-662BF9E12D37}" type="doc">
      <dgm:prSet loTypeId="urn:microsoft.com/office/officeart/2009/3/layout/HorizontalOrganizationChart" loCatId="hierarchy" qsTypeId="urn:microsoft.com/office/officeart/2005/8/quickstyle/simple1" qsCatId="simple" csTypeId="urn:microsoft.com/office/officeart/2005/8/colors/accent2_1" csCatId="accent2" phldr="1"/>
      <dgm:spPr/>
      <dgm:t>
        <a:bodyPr/>
        <a:lstStyle/>
        <a:p>
          <a:endParaRPr lang="en-US"/>
        </a:p>
      </dgm:t>
    </dgm:pt>
    <dgm:pt modelId="{4AB870BA-B68B-4265-968B-65A8331BE29A}">
      <dgm:prSet phldrT="[Text]" custT="1"/>
      <dgm:spPr/>
      <dgm:t>
        <a:bodyPr/>
        <a:lstStyle/>
        <a:p>
          <a:pPr>
            <a:lnSpc>
              <a:spcPct val="150000"/>
            </a:lnSpc>
          </a:pPr>
          <a:r>
            <a:rPr lang="vi-VN" sz="3200" b="1" dirty="0">
              <a:latin typeface="Arial" panose="020B0604020202020204" pitchFamily="34" charset="0"/>
              <a:cs typeface="Arial" panose="020B0604020202020204" pitchFamily="34" charset="0"/>
            </a:rPr>
            <a:t>Sinh trưởng và phát triển ở động vật </a:t>
          </a:r>
          <a:endParaRPr lang="en-US" sz="3200" dirty="0">
            <a:latin typeface="Arial" panose="020B0604020202020204" pitchFamily="34" charset="0"/>
            <a:cs typeface="Arial" panose="020B0604020202020204" pitchFamily="34" charset="0"/>
          </a:endParaRPr>
        </a:p>
      </dgm:t>
    </dgm:pt>
    <dgm:pt modelId="{9CA5FE97-9364-4AE2-B0AD-A0DDCA663755}" type="parTrans" cxnId="{2687E860-086B-4F08-8486-F7F8096204DB}">
      <dgm:prSet/>
      <dgm:spPr/>
      <dgm:t>
        <a:bodyPr/>
        <a:lstStyle/>
        <a:p>
          <a:pPr>
            <a:lnSpc>
              <a:spcPct val="150000"/>
            </a:lnSpc>
          </a:pPr>
          <a:endParaRPr lang="en-US" sz="3200"/>
        </a:p>
      </dgm:t>
    </dgm:pt>
    <dgm:pt modelId="{5713DFC9-2703-4F2F-82B2-E9087B92FD94}" type="sibTrans" cxnId="{2687E860-086B-4F08-8486-F7F8096204DB}">
      <dgm:prSet/>
      <dgm:spPr/>
      <dgm:t>
        <a:bodyPr/>
        <a:lstStyle/>
        <a:p>
          <a:pPr>
            <a:lnSpc>
              <a:spcPct val="150000"/>
            </a:lnSpc>
          </a:pPr>
          <a:endParaRPr lang="en-US" sz="3200"/>
        </a:p>
      </dgm:t>
    </dgm:pt>
    <dgm:pt modelId="{31EF6678-8A6B-409B-8866-893852C30C76}">
      <dgm:prSet custT="1"/>
      <dgm:spPr/>
      <dgm:t>
        <a:bodyPr/>
        <a:lstStyle/>
        <a:p>
          <a:pPr>
            <a:lnSpc>
              <a:spcPct val="150000"/>
            </a:lnSpc>
          </a:pPr>
          <a:r>
            <a:rPr lang="en-US" sz="3200" b="1" dirty="0">
              <a:latin typeface="Arial" panose="020B0604020202020204" pitchFamily="34" charset="0"/>
              <a:cs typeface="Arial" panose="020B0604020202020204" pitchFamily="34" charset="0"/>
            </a:rPr>
            <a:t>Vòng đời của động vật</a:t>
          </a:r>
        </a:p>
      </dgm:t>
    </dgm:pt>
    <dgm:pt modelId="{866C9C8B-C476-4B48-B0F8-527FC93869A7}" type="parTrans" cxnId="{FB119EB3-5F9D-4590-9B88-632468A7E89A}">
      <dgm:prSet/>
      <dgm:spPr/>
      <dgm:t>
        <a:bodyPr/>
        <a:lstStyle/>
        <a:p>
          <a:pPr>
            <a:lnSpc>
              <a:spcPct val="150000"/>
            </a:lnSpc>
          </a:pPr>
          <a:endParaRPr lang="en-US" sz="3200"/>
        </a:p>
      </dgm:t>
    </dgm:pt>
    <dgm:pt modelId="{B066F564-1150-45DA-B590-EC7B9FE2C7D0}" type="sibTrans" cxnId="{FB119EB3-5F9D-4590-9B88-632468A7E89A}">
      <dgm:prSet/>
      <dgm:spPr/>
      <dgm:t>
        <a:bodyPr/>
        <a:lstStyle/>
        <a:p>
          <a:pPr>
            <a:lnSpc>
              <a:spcPct val="150000"/>
            </a:lnSpc>
          </a:pPr>
          <a:endParaRPr lang="en-US" sz="3200"/>
        </a:p>
      </dgm:t>
    </dgm:pt>
    <dgm:pt modelId="{4D5520EC-0364-4DC6-8942-D88750193A40}" type="pres">
      <dgm:prSet presAssocID="{9AB50751-34C7-409B-9B0B-662BF9E12D37}" presName="hierChild1" presStyleCnt="0">
        <dgm:presLayoutVars>
          <dgm:orgChart val="1"/>
          <dgm:chPref val="1"/>
          <dgm:dir/>
          <dgm:animOne val="branch"/>
          <dgm:animLvl val="lvl"/>
          <dgm:resizeHandles/>
        </dgm:presLayoutVars>
      </dgm:prSet>
      <dgm:spPr/>
    </dgm:pt>
    <dgm:pt modelId="{76E05024-E467-4DF8-9917-EF8EBC5EEB22}" type="pres">
      <dgm:prSet presAssocID="{4AB870BA-B68B-4265-968B-65A8331BE29A}" presName="hierRoot1" presStyleCnt="0">
        <dgm:presLayoutVars>
          <dgm:hierBranch val="init"/>
        </dgm:presLayoutVars>
      </dgm:prSet>
      <dgm:spPr/>
    </dgm:pt>
    <dgm:pt modelId="{A17D7450-A9BE-4FA5-B391-A32A22D3A1B7}" type="pres">
      <dgm:prSet presAssocID="{4AB870BA-B68B-4265-968B-65A8331BE29A}" presName="rootComposite1" presStyleCnt="0"/>
      <dgm:spPr/>
    </dgm:pt>
    <dgm:pt modelId="{A5FDC912-06CE-4FA6-9A2A-80ADEEC1A123}" type="pres">
      <dgm:prSet presAssocID="{4AB870BA-B68B-4265-968B-65A8331BE29A}" presName="rootText1" presStyleLbl="node0" presStyleIdx="0" presStyleCnt="1" custScaleX="72415" custScaleY="227900" custLinFactNeighborX="-623" custLinFactNeighborY="-410">
        <dgm:presLayoutVars>
          <dgm:chPref val="3"/>
        </dgm:presLayoutVars>
      </dgm:prSet>
      <dgm:spPr/>
    </dgm:pt>
    <dgm:pt modelId="{3B540E2A-8F73-4D31-83FD-E9514BA04199}" type="pres">
      <dgm:prSet presAssocID="{4AB870BA-B68B-4265-968B-65A8331BE29A}" presName="rootConnector1" presStyleLbl="node1" presStyleIdx="0" presStyleCnt="0"/>
      <dgm:spPr/>
    </dgm:pt>
    <dgm:pt modelId="{9C655051-5FF7-435A-A4B1-24534B47C453}" type="pres">
      <dgm:prSet presAssocID="{4AB870BA-B68B-4265-968B-65A8331BE29A}" presName="hierChild2" presStyleCnt="0"/>
      <dgm:spPr/>
    </dgm:pt>
    <dgm:pt modelId="{016E4DC1-C614-4900-B4AA-C7FCD38C8BA3}" type="pres">
      <dgm:prSet presAssocID="{866C9C8B-C476-4B48-B0F8-527FC93869A7}" presName="Name64" presStyleLbl="parChTrans1D2" presStyleIdx="0" presStyleCnt="1"/>
      <dgm:spPr/>
    </dgm:pt>
    <dgm:pt modelId="{A9EBE82D-14A2-43C5-872D-E034BC9A0A64}" type="pres">
      <dgm:prSet presAssocID="{31EF6678-8A6B-409B-8866-893852C30C76}" presName="hierRoot2" presStyleCnt="0">
        <dgm:presLayoutVars>
          <dgm:hierBranch val="init"/>
        </dgm:presLayoutVars>
      </dgm:prSet>
      <dgm:spPr/>
    </dgm:pt>
    <dgm:pt modelId="{D4B056EA-D11F-44CC-ABB0-427C15268C32}" type="pres">
      <dgm:prSet presAssocID="{31EF6678-8A6B-409B-8866-893852C30C76}" presName="rootComposite" presStyleCnt="0"/>
      <dgm:spPr/>
    </dgm:pt>
    <dgm:pt modelId="{179FD4CE-4165-4D23-BB82-04B539D51AAD}" type="pres">
      <dgm:prSet presAssocID="{31EF6678-8A6B-409B-8866-893852C30C76}" presName="rootText" presStyleLbl="node2" presStyleIdx="0" presStyleCnt="1">
        <dgm:presLayoutVars>
          <dgm:chPref val="3"/>
        </dgm:presLayoutVars>
      </dgm:prSet>
      <dgm:spPr/>
    </dgm:pt>
    <dgm:pt modelId="{784A16E8-E5FE-4EFD-8A64-51990AF18BC3}" type="pres">
      <dgm:prSet presAssocID="{31EF6678-8A6B-409B-8866-893852C30C76}" presName="rootConnector" presStyleLbl="node2" presStyleIdx="0" presStyleCnt="1"/>
      <dgm:spPr/>
    </dgm:pt>
    <dgm:pt modelId="{2E1E905F-C4C2-47CD-8009-BCE1F26AD84D}" type="pres">
      <dgm:prSet presAssocID="{31EF6678-8A6B-409B-8866-893852C30C76}" presName="hierChild4" presStyleCnt="0"/>
      <dgm:spPr/>
    </dgm:pt>
    <dgm:pt modelId="{AE765FB0-B2EB-4D75-9441-5B02A9556BD7}" type="pres">
      <dgm:prSet presAssocID="{31EF6678-8A6B-409B-8866-893852C30C76}" presName="hierChild5" presStyleCnt="0"/>
      <dgm:spPr/>
    </dgm:pt>
    <dgm:pt modelId="{3F71ECD9-408F-44EA-9350-D9691B03A80F}" type="pres">
      <dgm:prSet presAssocID="{4AB870BA-B68B-4265-968B-65A8331BE29A}" presName="hierChild3" presStyleCnt="0"/>
      <dgm:spPr/>
    </dgm:pt>
  </dgm:ptLst>
  <dgm:cxnLst>
    <dgm:cxn modelId="{2687E860-086B-4F08-8486-F7F8096204DB}" srcId="{9AB50751-34C7-409B-9B0B-662BF9E12D37}" destId="{4AB870BA-B68B-4265-968B-65A8331BE29A}" srcOrd="0" destOrd="0" parTransId="{9CA5FE97-9364-4AE2-B0AD-A0DDCA663755}" sibTransId="{5713DFC9-2703-4F2F-82B2-E9087B92FD94}"/>
    <dgm:cxn modelId="{EFAB7045-2AB0-44E7-B729-8BA9318DD526}" type="presOf" srcId="{31EF6678-8A6B-409B-8866-893852C30C76}" destId="{784A16E8-E5FE-4EFD-8A64-51990AF18BC3}" srcOrd="1" destOrd="0" presId="urn:microsoft.com/office/officeart/2009/3/layout/HorizontalOrganizationChart"/>
    <dgm:cxn modelId="{21FD3790-2794-44FB-A1E9-57627925C196}" type="presOf" srcId="{4AB870BA-B68B-4265-968B-65A8331BE29A}" destId="{A5FDC912-06CE-4FA6-9A2A-80ADEEC1A123}" srcOrd="0" destOrd="0" presId="urn:microsoft.com/office/officeart/2009/3/layout/HorizontalOrganizationChart"/>
    <dgm:cxn modelId="{E936229A-0BE2-4CA9-A7D4-FFF5EBD71E4E}" type="presOf" srcId="{4AB870BA-B68B-4265-968B-65A8331BE29A}" destId="{3B540E2A-8F73-4D31-83FD-E9514BA04199}" srcOrd="1" destOrd="0" presId="urn:microsoft.com/office/officeart/2009/3/layout/HorizontalOrganizationChart"/>
    <dgm:cxn modelId="{FB119EB3-5F9D-4590-9B88-632468A7E89A}" srcId="{4AB870BA-B68B-4265-968B-65A8331BE29A}" destId="{31EF6678-8A6B-409B-8866-893852C30C76}" srcOrd="0" destOrd="0" parTransId="{866C9C8B-C476-4B48-B0F8-527FC93869A7}" sibTransId="{B066F564-1150-45DA-B590-EC7B9FE2C7D0}"/>
    <dgm:cxn modelId="{697C9BBE-F6B5-4B62-84AE-E244316FED78}" type="presOf" srcId="{31EF6678-8A6B-409B-8866-893852C30C76}" destId="{179FD4CE-4165-4D23-BB82-04B539D51AAD}" srcOrd="0" destOrd="0" presId="urn:microsoft.com/office/officeart/2009/3/layout/HorizontalOrganizationChart"/>
    <dgm:cxn modelId="{486BA4BE-112B-4AD9-A808-C3A873561F75}" type="presOf" srcId="{9AB50751-34C7-409B-9B0B-662BF9E12D37}" destId="{4D5520EC-0364-4DC6-8942-D88750193A40}" srcOrd="0" destOrd="0" presId="urn:microsoft.com/office/officeart/2009/3/layout/HorizontalOrganizationChart"/>
    <dgm:cxn modelId="{78D7BEF4-0B80-4E89-8F26-4A17A16C61E4}" type="presOf" srcId="{866C9C8B-C476-4B48-B0F8-527FC93869A7}" destId="{016E4DC1-C614-4900-B4AA-C7FCD38C8BA3}" srcOrd="0" destOrd="0" presId="urn:microsoft.com/office/officeart/2009/3/layout/HorizontalOrganizationChart"/>
    <dgm:cxn modelId="{CA0C62CE-6A62-4D3A-89AB-E222F6D8166E}" type="presParOf" srcId="{4D5520EC-0364-4DC6-8942-D88750193A40}" destId="{76E05024-E467-4DF8-9917-EF8EBC5EEB22}" srcOrd="0" destOrd="0" presId="urn:microsoft.com/office/officeart/2009/3/layout/HorizontalOrganizationChart"/>
    <dgm:cxn modelId="{ED2E54A0-1615-4D51-AB46-719B01565236}" type="presParOf" srcId="{76E05024-E467-4DF8-9917-EF8EBC5EEB22}" destId="{A17D7450-A9BE-4FA5-B391-A32A22D3A1B7}" srcOrd="0" destOrd="0" presId="urn:microsoft.com/office/officeart/2009/3/layout/HorizontalOrganizationChart"/>
    <dgm:cxn modelId="{763C4C55-72F0-4B7A-96C1-2BE1493CDCB5}" type="presParOf" srcId="{A17D7450-A9BE-4FA5-B391-A32A22D3A1B7}" destId="{A5FDC912-06CE-4FA6-9A2A-80ADEEC1A123}" srcOrd="0" destOrd="0" presId="urn:microsoft.com/office/officeart/2009/3/layout/HorizontalOrganizationChart"/>
    <dgm:cxn modelId="{F16CDA08-6F8C-4A24-9F59-E54AD2167752}" type="presParOf" srcId="{A17D7450-A9BE-4FA5-B391-A32A22D3A1B7}" destId="{3B540E2A-8F73-4D31-83FD-E9514BA04199}" srcOrd="1" destOrd="0" presId="urn:microsoft.com/office/officeart/2009/3/layout/HorizontalOrganizationChart"/>
    <dgm:cxn modelId="{967D750A-96D4-4ABC-A3FC-E1E448D42095}" type="presParOf" srcId="{76E05024-E467-4DF8-9917-EF8EBC5EEB22}" destId="{9C655051-5FF7-435A-A4B1-24534B47C453}" srcOrd="1" destOrd="0" presId="urn:microsoft.com/office/officeart/2009/3/layout/HorizontalOrganizationChart"/>
    <dgm:cxn modelId="{F8A0269B-E55A-48E3-9F4C-60C34D91C902}" type="presParOf" srcId="{9C655051-5FF7-435A-A4B1-24534B47C453}" destId="{016E4DC1-C614-4900-B4AA-C7FCD38C8BA3}" srcOrd="0" destOrd="0" presId="urn:microsoft.com/office/officeart/2009/3/layout/HorizontalOrganizationChart"/>
    <dgm:cxn modelId="{DE00CDF9-07ED-4373-B31A-CE288260176F}" type="presParOf" srcId="{9C655051-5FF7-435A-A4B1-24534B47C453}" destId="{A9EBE82D-14A2-43C5-872D-E034BC9A0A64}" srcOrd="1" destOrd="0" presId="urn:microsoft.com/office/officeart/2009/3/layout/HorizontalOrganizationChart"/>
    <dgm:cxn modelId="{CD2DD96F-2452-4595-BCD2-C3D508F7C54B}" type="presParOf" srcId="{A9EBE82D-14A2-43C5-872D-E034BC9A0A64}" destId="{D4B056EA-D11F-44CC-ABB0-427C15268C32}" srcOrd="0" destOrd="0" presId="urn:microsoft.com/office/officeart/2009/3/layout/HorizontalOrganizationChart"/>
    <dgm:cxn modelId="{25C5ACE0-DC89-4043-BD17-751E89469699}" type="presParOf" srcId="{D4B056EA-D11F-44CC-ABB0-427C15268C32}" destId="{179FD4CE-4165-4D23-BB82-04B539D51AAD}" srcOrd="0" destOrd="0" presId="urn:microsoft.com/office/officeart/2009/3/layout/HorizontalOrganizationChart"/>
    <dgm:cxn modelId="{A60EF6F6-8C25-4242-A9FE-B2C85735F589}" type="presParOf" srcId="{D4B056EA-D11F-44CC-ABB0-427C15268C32}" destId="{784A16E8-E5FE-4EFD-8A64-51990AF18BC3}" srcOrd="1" destOrd="0" presId="urn:microsoft.com/office/officeart/2009/3/layout/HorizontalOrganizationChart"/>
    <dgm:cxn modelId="{06293060-FBFB-454C-B991-82C0CE2A09BC}" type="presParOf" srcId="{A9EBE82D-14A2-43C5-872D-E034BC9A0A64}" destId="{2E1E905F-C4C2-47CD-8009-BCE1F26AD84D}" srcOrd="1" destOrd="0" presId="urn:microsoft.com/office/officeart/2009/3/layout/HorizontalOrganizationChart"/>
    <dgm:cxn modelId="{6F3812B4-B675-46E3-8225-DBCE78FA0CFD}" type="presParOf" srcId="{A9EBE82D-14A2-43C5-872D-E034BC9A0A64}" destId="{AE765FB0-B2EB-4D75-9441-5B02A9556BD7}" srcOrd="2" destOrd="0" presId="urn:microsoft.com/office/officeart/2009/3/layout/HorizontalOrganizationChart"/>
    <dgm:cxn modelId="{CF6DC5AC-6BB8-4284-8927-F828D5F834DA}" type="presParOf" srcId="{76E05024-E467-4DF8-9917-EF8EBC5EEB22}" destId="{3F71ECD9-408F-44EA-9350-D9691B03A80F}"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F84F8F6-5221-4F34-8D84-897395D67601}"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4782AAEA-989F-4B92-A4BD-143A778EF365}">
      <dgm:prSet phldrT="[Text]" custT="1"/>
      <dgm:spPr/>
      <dgm:t>
        <a:bodyPr/>
        <a:lstStyle/>
        <a:p>
          <a:pPr>
            <a:lnSpc>
              <a:spcPct val="150000"/>
            </a:lnSpc>
          </a:pPr>
          <a:r>
            <a:rPr lang="en-US" sz="3600" b="1" dirty="0">
              <a:latin typeface="Arial" panose="020B0604020202020204" pitchFamily="34" charset="0"/>
              <a:cs typeface="Arial" panose="020B0604020202020204" pitchFamily="34" charset="0"/>
            </a:rPr>
            <a:t>Các nhân tố ảnh hưởng đến sinh trưởng </a:t>
          </a:r>
          <a:endParaRPr lang="en-US" sz="3600" dirty="0">
            <a:latin typeface="Arial" panose="020B0604020202020204" pitchFamily="34" charset="0"/>
            <a:cs typeface="Arial" panose="020B0604020202020204" pitchFamily="34" charset="0"/>
          </a:endParaRPr>
        </a:p>
      </dgm:t>
    </dgm:pt>
    <dgm:pt modelId="{C2050D4C-C87D-4A55-8772-84F164C0CCB4}" type="parTrans" cxnId="{BDC083BF-EB6A-44CD-9AD8-50F279C2EE7C}">
      <dgm:prSet/>
      <dgm:spPr/>
      <dgm:t>
        <a:bodyPr/>
        <a:lstStyle/>
        <a:p>
          <a:pPr>
            <a:lnSpc>
              <a:spcPct val="150000"/>
            </a:lnSpc>
          </a:pPr>
          <a:endParaRPr lang="en-US"/>
        </a:p>
      </dgm:t>
    </dgm:pt>
    <dgm:pt modelId="{98DBA190-5E98-400B-B553-D2306EA49673}" type="sibTrans" cxnId="{BDC083BF-EB6A-44CD-9AD8-50F279C2EE7C}">
      <dgm:prSet/>
      <dgm:spPr/>
      <dgm:t>
        <a:bodyPr/>
        <a:lstStyle/>
        <a:p>
          <a:pPr>
            <a:lnSpc>
              <a:spcPct val="150000"/>
            </a:lnSpc>
          </a:pPr>
          <a:endParaRPr lang="en-US"/>
        </a:p>
      </dgm:t>
    </dgm:pt>
    <dgm:pt modelId="{7B537ABA-0880-4682-B121-9FCDAFF805A5}">
      <dgm:prSet phldrT="[Text]" custT="1"/>
      <dgm:spPr/>
      <dgm:t>
        <a:bodyPr/>
        <a:lstStyle/>
        <a:p>
          <a:pPr>
            <a:lnSpc>
              <a:spcPct val="150000"/>
            </a:lnSpc>
          </a:pPr>
          <a:r>
            <a:rPr lang="en-US" sz="3600" dirty="0">
              <a:latin typeface="Arial" panose="020B0604020202020204" pitchFamily="34" charset="0"/>
              <a:cs typeface="Arial" panose="020B0604020202020204" pitchFamily="34" charset="0"/>
            </a:rPr>
            <a:t>Ảnh hưởng của nhiệt độ </a:t>
          </a:r>
        </a:p>
      </dgm:t>
    </dgm:pt>
    <dgm:pt modelId="{277C6E6A-5F81-4827-AE40-5E36EBBC356A}" type="parTrans" cxnId="{5B9F57C1-EADA-4F4C-9D9D-71AA9106BF07}">
      <dgm:prSet/>
      <dgm:spPr/>
      <dgm:t>
        <a:bodyPr/>
        <a:lstStyle/>
        <a:p>
          <a:pPr>
            <a:lnSpc>
              <a:spcPct val="150000"/>
            </a:lnSpc>
          </a:pPr>
          <a:endParaRPr lang="en-US"/>
        </a:p>
      </dgm:t>
    </dgm:pt>
    <dgm:pt modelId="{349FE0A9-C25A-47BC-BECF-92917B307E51}" type="sibTrans" cxnId="{5B9F57C1-EADA-4F4C-9D9D-71AA9106BF07}">
      <dgm:prSet/>
      <dgm:spPr/>
      <dgm:t>
        <a:bodyPr/>
        <a:lstStyle/>
        <a:p>
          <a:pPr>
            <a:lnSpc>
              <a:spcPct val="150000"/>
            </a:lnSpc>
          </a:pPr>
          <a:endParaRPr lang="en-US"/>
        </a:p>
      </dgm:t>
    </dgm:pt>
    <dgm:pt modelId="{0FD479EC-599B-4289-98B6-C6ECC1951EF8}">
      <dgm:prSet phldrT="[Text]" custT="1"/>
      <dgm:spPr/>
      <dgm:t>
        <a:bodyPr/>
        <a:lstStyle/>
        <a:p>
          <a:pPr>
            <a:lnSpc>
              <a:spcPct val="150000"/>
            </a:lnSpc>
          </a:pPr>
          <a:r>
            <a:rPr lang="en-US" sz="3600" dirty="0">
              <a:latin typeface="Arial" panose="020B0604020202020204" pitchFamily="34" charset="0"/>
              <a:cs typeface="Arial" panose="020B0604020202020204" pitchFamily="34" charset="0"/>
            </a:rPr>
            <a:t>Ảnh hưởng của ánh sáng </a:t>
          </a:r>
        </a:p>
      </dgm:t>
    </dgm:pt>
    <dgm:pt modelId="{3740B40A-1500-4184-8260-EF715AF23242}" type="parTrans" cxnId="{318E14CE-29CE-4F47-8E26-BDD209235B3A}">
      <dgm:prSet/>
      <dgm:spPr/>
      <dgm:t>
        <a:bodyPr/>
        <a:lstStyle/>
        <a:p>
          <a:pPr>
            <a:lnSpc>
              <a:spcPct val="150000"/>
            </a:lnSpc>
          </a:pPr>
          <a:endParaRPr lang="en-US"/>
        </a:p>
      </dgm:t>
    </dgm:pt>
    <dgm:pt modelId="{B7CEE44A-7B44-48FC-AFB3-F2D4B5EFF29E}" type="sibTrans" cxnId="{318E14CE-29CE-4F47-8E26-BDD209235B3A}">
      <dgm:prSet/>
      <dgm:spPr/>
      <dgm:t>
        <a:bodyPr/>
        <a:lstStyle/>
        <a:p>
          <a:pPr>
            <a:lnSpc>
              <a:spcPct val="150000"/>
            </a:lnSpc>
          </a:pPr>
          <a:endParaRPr lang="en-US"/>
        </a:p>
      </dgm:t>
    </dgm:pt>
    <dgm:pt modelId="{6E0D2C8F-8D18-4D89-ADDE-B25AA10AE501}">
      <dgm:prSet phldrT="[Text]" custT="1"/>
      <dgm:spPr/>
      <dgm:t>
        <a:bodyPr/>
        <a:lstStyle/>
        <a:p>
          <a:pPr>
            <a:lnSpc>
              <a:spcPct val="150000"/>
            </a:lnSpc>
          </a:pPr>
          <a:r>
            <a:rPr lang="en-US" sz="3600" dirty="0">
              <a:latin typeface="Arial" panose="020B0604020202020204" pitchFamily="34" charset="0"/>
              <a:cs typeface="Arial" panose="020B0604020202020204" pitchFamily="34" charset="0"/>
            </a:rPr>
            <a:t>Ảnh hưởng của nước </a:t>
          </a:r>
        </a:p>
      </dgm:t>
    </dgm:pt>
    <dgm:pt modelId="{2705B8E4-9388-4FFC-83C9-24AB756747D1}" type="parTrans" cxnId="{76C91D34-87F9-47B3-A1D8-52899B04FF48}">
      <dgm:prSet/>
      <dgm:spPr/>
      <dgm:t>
        <a:bodyPr/>
        <a:lstStyle/>
        <a:p>
          <a:pPr>
            <a:lnSpc>
              <a:spcPct val="150000"/>
            </a:lnSpc>
          </a:pPr>
          <a:endParaRPr lang="en-US"/>
        </a:p>
      </dgm:t>
    </dgm:pt>
    <dgm:pt modelId="{80AD18E2-95B3-4540-B7CD-07B444066176}" type="sibTrans" cxnId="{76C91D34-87F9-47B3-A1D8-52899B04FF48}">
      <dgm:prSet/>
      <dgm:spPr/>
      <dgm:t>
        <a:bodyPr/>
        <a:lstStyle/>
        <a:p>
          <a:pPr>
            <a:lnSpc>
              <a:spcPct val="150000"/>
            </a:lnSpc>
          </a:pPr>
          <a:endParaRPr lang="en-US"/>
        </a:p>
      </dgm:t>
    </dgm:pt>
    <dgm:pt modelId="{A0FFC542-0DD8-4B83-9B54-128AB19B2E5C}">
      <dgm:prSet phldrT="[Text]" custT="1"/>
      <dgm:spPr/>
      <dgm:t>
        <a:bodyPr/>
        <a:lstStyle/>
        <a:p>
          <a:pPr>
            <a:lnSpc>
              <a:spcPct val="150000"/>
            </a:lnSpc>
          </a:pPr>
          <a:r>
            <a:rPr lang="en-US" sz="3600" dirty="0">
              <a:latin typeface="Arial" panose="020B0604020202020204" pitchFamily="34" charset="0"/>
              <a:cs typeface="Arial" panose="020B0604020202020204" pitchFamily="34" charset="0"/>
            </a:rPr>
            <a:t>Ảnh hưởng của dinh dưỡng </a:t>
          </a:r>
        </a:p>
      </dgm:t>
    </dgm:pt>
    <dgm:pt modelId="{A437E318-8580-4656-8D12-05E647242B52}" type="parTrans" cxnId="{2403D517-4678-4969-9815-868397A9ED0E}">
      <dgm:prSet/>
      <dgm:spPr/>
      <dgm:t>
        <a:bodyPr/>
        <a:lstStyle/>
        <a:p>
          <a:pPr>
            <a:lnSpc>
              <a:spcPct val="150000"/>
            </a:lnSpc>
          </a:pPr>
          <a:endParaRPr lang="en-US"/>
        </a:p>
      </dgm:t>
    </dgm:pt>
    <dgm:pt modelId="{B8BD4B79-26A7-4902-875D-A8CC0ED69469}" type="sibTrans" cxnId="{2403D517-4678-4969-9815-868397A9ED0E}">
      <dgm:prSet/>
      <dgm:spPr/>
      <dgm:t>
        <a:bodyPr/>
        <a:lstStyle/>
        <a:p>
          <a:pPr>
            <a:lnSpc>
              <a:spcPct val="150000"/>
            </a:lnSpc>
          </a:pPr>
          <a:endParaRPr lang="en-US"/>
        </a:p>
      </dgm:t>
    </dgm:pt>
    <dgm:pt modelId="{7935BA10-9624-4C8C-925A-6C28ADB9282A}" type="pres">
      <dgm:prSet presAssocID="{2F84F8F6-5221-4F34-8D84-897395D67601}" presName="hierChild1" presStyleCnt="0">
        <dgm:presLayoutVars>
          <dgm:orgChart val="1"/>
          <dgm:chPref val="1"/>
          <dgm:dir/>
          <dgm:animOne val="branch"/>
          <dgm:animLvl val="lvl"/>
          <dgm:resizeHandles/>
        </dgm:presLayoutVars>
      </dgm:prSet>
      <dgm:spPr/>
    </dgm:pt>
    <dgm:pt modelId="{D725C9B6-567E-46A1-8109-1EB9DD9625C8}" type="pres">
      <dgm:prSet presAssocID="{4782AAEA-989F-4B92-A4BD-143A778EF365}" presName="hierRoot1" presStyleCnt="0">
        <dgm:presLayoutVars>
          <dgm:hierBranch val="init"/>
        </dgm:presLayoutVars>
      </dgm:prSet>
      <dgm:spPr/>
    </dgm:pt>
    <dgm:pt modelId="{D550A0D4-6ED5-4BAD-BEB0-CBBC8C3BDD2B}" type="pres">
      <dgm:prSet presAssocID="{4782AAEA-989F-4B92-A4BD-143A778EF365}" presName="rootComposite1" presStyleCnt="0"/>
      <dgm:spPr/>
    </dgm:pt>
    <dgm:pt modelId="{6D688D50-EF10-4C7B-895D-BCAD68269EC0}" type="pres">
      <dgm:prSet presAssocID="{4782AAEA-989F-4B92-A4BD-143A778EF365}" presName="rootText1" presStyleLbl="node0" presStyleIdx="0" presStyleCnt="1" custScaleX="250939" custScaleY="157182" custLinFactNeighborX="639" custLinFactNeighborY="-43888">
        <dgm:presLayoutVars>
          <dgm:chPref val="3"/>
        </dgm:presLayoutVars>
      </dgm:prSet>
      <dgm:spPr/>
    </dgm:pt>
    <dgm:pt modelId="{39F29ADD-19FA-4AEF-AD95-4443BAAFA322}" type="pres">
      <dgm:prSet presAssocID="{4782AAEA-989F-4B92-A4BD-143A778EF365}" presName="rootConnector1" presStyleLbl="node1" presStyleIdx="0" presStyleCnt="0"/>
      <dgm:spPr/>
    </dgm:pt>
    <dgm:pt modelId="{DBAA7BB9-A5F1-4886-9D55-5E851BB76EA5}" type="pres">
      <dgm:prSet presAssocID="{4782AAEA-989F-4B92-A4BD-143A778EF365}" presName="hierChild2" presStyleCnt="0"/>
      <dgm:spPr/>
    </dgm:pt>
    <dgm:pt modelId="{9B33100D-6987-4F38-A144-2BA51894B7CA}" type="pres">
      <dgm:prSet presAssocID="{277C6E6A-5F81-4827-AE40-5E36EBBC356A}" presName="Name37" presStyleLbl="parChTrans1D2" presStyleIdx="0" presStyleCnt="4"/>
      <dgm:spPr/>
    </dgm:pt>
    <dgm:pt modelId="{D3DFA0D3-6352-4767-9534-EAE1EEDD4538}" type="pres">
      <dgm:prSet presAssocID="{7B537ABA-0880-4682-B121-9FCDAFF805A5}" presName="hierRoot2" presStyleCnt="0">
        <dgm:presLayoutVars>
          <dgm:hierBranch val="init"/>
        </dgm:presLayoutVars>
      </dgm:prSet>
      <dgm:spPr/>
    </dgm:pt>
    <dgm:pt modelId="{1F0D0AC8-1671-4220-840F-62C7855354DC}" type="pres">
      <dgm:prSet presAssocID="{7B537ABA-0880-4682-B121-9FCDAFF805A5}" presName="rootComposite" presStyleCnt="0"/>
      <dgm:spPr/>
    </dgm:pt>
    <dgm:pt modelId="{D94855D0-334B-428F-B41A-B4714D69AEB4}" type="pres">
      <dgm:prSet presAssocID="{7B537ABA-0880-4682-B121-9FCDAFF805A5}" presName="rootText" presStyleLbl="node2" presStyleIdx="0" presStyleCnt="4" custScaleX="164208" custScaleY="173894">
        <dgm:presLayoutVars>
          <dgm:chPref val="3"/>
        </dgm:presLayoutVars>
      </dgm:prSet>
      <dgm:spPr/>
    </dgm:pt>
    <dgm:pt modelId="{2C79D3EF-0731-48F7-A45D-E6A1C1BBD05F}" type="pres">
      <dgm:prSet presAssocID="{7B537ABA-0880-4682-B121-9FCDAFF805A5}" presName="rootConnector" presStyleLbl="node2" presStyleIdx="0" presStyleCnt="4"/>
      <dgm:spPr/>
    </dgm:pt>
    <dgm:pt modelId="{5B0D0CD4-48AC-4577-BE16-2944D071F216}" type="pres">
      <dgm:prSet presAssocID="{7B537ABA-0880-4682-B121-9FCDAFF805A5}" presName="hierChild4" presStyleCnt="0"/>
      <dgm:spPr/>
    </dgm:pt>
    <dgm:pt modelId="{FD6E25D4-8F96-4114-8526-7683F9364A06}" type="pres">
      <dgm:prSet presAssocID="{7B537ABA-0880-4682-B121-9FCDAFF805A5}" presName="hierChild5" presStyleCnt="0"/>
      <dgm:spPr/>
    </dgm:pt>
    <dgm:pt modelId="{A629AB8E-ADD9-4F9B-A321-2DD84DA12E6D}" type="pres">
      <dgm:prSet presAssocID="{3740B40A-1500-4184-8260-EF715AF23242}" presName="Name37" presStyleLbl="parChTrans1D2" presStyleIdx="1" presStyleCnt="4"/>
      <dgm:spPr/>
    </dgm:pt>
    <dgm:pt modelId="{B1481CE6-A82B-4028-A970-C6CED81D6883}" type="pres">
      <dgm:prSet presAssocID="{0FD479EC-599B-4289-98B6-C6ECC1951EF8}" presName="hierRoot2" presStyleCnt="0">
        <dgm:presLayoutVars>
          <dgm:hierBranch val="init"/>
        </dgm:presLayoutVars>
      </dgm:prSet>
      <dgm:spPr/>
    </dgm:pt>
    <dgm:pt modelId="{CAB96541-35AB-4F4F-A7BE-601FAF90ACE2}" type="pres">
      <dgm:prSet presAssocID="{0FD479EC-599B-4289-98B6-C6ECC1951EF8}" presName="rootComposite" presStyleCnt="0"/>
      <dgm:spPr/>
    </dgm:pt>
    <dgm:pt modelId="{6EBE8EAA-352E-4112-8523-935F45BCD805}" type="pres">
      <dgm:prSet presAssocID="{0FD479EC-599B-4289-98B6-C6ECC1951EF8}" presName="rootText" presStyleLbl="node2" presStyleIdx="1" presStyleCnt="4" custScaleX="164208" custScaleY="173894">
        <dgm:presLayoutVars>
          <dgm:chPref val="3"/>
        </dgm:presLayoutVars>
      </dgm:prSet>
      <dgm:spPr/>
    </dgm:pt>
    <dgm:pt modelId="{239B7157-DAF9-482C-BC20-E77FD1117885}" type="pres">
      <dgm:prSet presAssocID="{0FD479EC-599B-4289-98B6-C6ECC1951EF8}" presName="rootConnector" presStyleLbl="node2" presStyleIdx="1" presStyleCnt="4"/>
      <dgm:spPr/>
    </dgm:pt>
    <dgm:pt modelId="{704AB74F-AC77-45C0-B0B5-54C6757162CD}" type="pres">
      <dgm:prSet presAssocID="{0FD479EC-599B-4289-98B6-C6ECC1951EF8}" presName="hierChild4" presStyleCnt="0"/>
      <dgm:spPr/>
    </dgm:pt>
    <dgm:pt modelId="{3529FCE7-0E39-4ED7-9BDB-8DE05496314B}" type="pres">
      <dgm:prSet presAssocID="{0FD479EC-599B-4289-98B6-C6ECC1951EF8}" presName="hierChild5" presStyleCnt="0"/>
      <dgm:spPr/>
    </dgm:pt>
    <dgm:pt modelId="{E1D89B4A-98D9-4B6A-9227-4B7AA2CB8757}" type="pres">
      <dgm:prSet presAssocID="{2705B8E4-9388-4FFC-83C9-24AB756747D1}" presName="Name37" presStyleLbl="parChTrans1D2" presStyleIdx="2" presStyleCnt="4"/>
      <dgm:spPr/>
    </dgm:pt>
    <dgm:pt modelId="{2669D47F-E282-436C-A758-B16F024C6C41}" type="pres">
      <dgm:prSet presAssocID="{6E0D2C8F-8D18-4D89-ADDE-B25AA10AE501}" presName="hierRoot2" presStyleCnt="0">
        <dgm:presLayoutVars>
          <dgm:hierBranch val="init"/>
        </dgm:presLayoutVars>
      </dgm:prSet>
      <dgm:spPr/>
    </dgm:pt>
    <dgm:pt modelId="{50666E9C-47B3-485C-B705-CBBFBB64E586}" type="pres">
      <dgm:prSet presAssocID="{6E0D2C8F-8D18-4D89-ADDE-B25AA10AE501}" presName="rootComposite" presStyleCnt="0"/>
      <dgm:spPr/>
    </dgm:pt>
    <dgm:pt modelId="{78DFA464-9821-465F-A47D-CABB70BC528A}" type="pres">
      <dgm:prSet presAssocID="{6E0D2C8F-8D18-4D89-ADDE-B25AA10AE501}" presName="rootText" presStyleLbl="node2" presStyleIdx="2" presStyleCnt="4" custScaleX="164208" custScaleY="173894">
        <dgm:presLayoutVars>
          <dgm:chPref val="3"/>
        </dgm:presLayoutVars>
      </dgm:prSet>
      <dgm:spPr/>
    </dgm:pt>
    <dgm:pt modelId="{484FA7C1-1A45-4300-BC7E-2CFB7F15AD95}" type="pres">
      <dgm:prSet presAssocID="{6E0D2C8F-8D18-4D89-ADDE-B25AA10AE501}" presName="rootConnector" presStyleLbl="node2" presStyleIdx="2" presStyleCnt="4"/>
      <dgm:spPr/>
    </dgm:pt>
    <dgm:pt modelId="{4D65E21A-49AF-4804-A19F-BFF806215A9B}" type="pres">
      <dgm:prSet presAssocID="{6E0D2C8F-8D18-4D89-ADDE-B25AA10AE501}" presName="hierChild4" presStyleCnt="0"/>
      <dgm:spPr/>
    </dgm:pt>
    <dgm:pt modelId="{DE05F218-129D-4209-854F-3BF38C11999B}" type="pres">
      <dgm:prSet presAssocID="{6E0D2C8F-8D18-4D89-ADDE-B25AA10AE501}" presName="hierChild5" presStyleCnt="0"/>
      <dgm:spPr/>
    </dgm:pt>
    <dgm:pt modelId="{CE5284BF-A45E-4C1A-9833-6CA35B6DAF06}" type="pres">
      <dgm:prSet presAssocID="{A437E318-8580-4656-8D12-05E647242B52}" presName="Name37" presStyleLbl="parChTrans1D2" presStyleIdx="3" presStyleCnt="4"/>
      <dgm:spPr/>
    </dgm:pt>
    <dgm:pt modelId="{30999721-8B9F-4D59-8FC2-A45E07CF2334}" type="pres">
      <dgm:prSet presAssocID="{A0FFC542-0DD8-4B83-9B54-128AB19B2E5C}" presName="hierRoot2" presStyleCnt="0">
        <dgm:presLayoutVars>
          <dgm:hierBranch val="init"/>
        </dgm:presLayoutVars>
      </dgm:prSet>
      <dgm:spPr/>
    </dgm:pt>
    <dgm:pt modelId="{E6DA4E2B-A334-46C9-9BA4-45E5C698F5DC}" type="pres">
      <dgm:prSet presAssocID="{A0FFC542-0DD8-4B83-9B54-128AB19B2E5C}" presName="rootComposite" presStyleCnt="0"/>
      <dgm:spPr/>
    </dgm:pt>
    <dgm:pt modelId="{3CA186B0-9896-4F61-8034-03AE6ADAB9A4}" type="pres">
      <dgm:prSet presAssocID="{A0FFC542-0DD8-4B83-9B54-128AB19B2E5C}" presName="rootText" presStyleLbl="node2" presStyleIdx="3" presStyleCnt="4" custScaleX="164208" custScaleY="173894">
        <dgm:presLayoutVars>
          <dgm:chPref val="3"/>
        </dgm:presLayoutVars>
      </dgm:prSet>
      <dgm:spPr/>
    </dgm:pt>
    <dgm:pt modelId="{69CB2CB1-EC1E-4E21-AFF3-4ACF6FCEF6D8}" type="pres">
      <dgm:prSet presAssocID="{A0FFC542-0DD8-4B83-9B54-128AB19B2E5C}" presName="rootConnector" presStyleLbl="node2" presStyleIdx="3" presStyleCnt="4"/>
      <dgm:spPr/>
    </dgm:pt>
    <dgm:pt modelId="{637232EF-BA07-41E7-A8DA-6CB38485C55E}" type="pres">
      <dgm:prSet presAssocID="{A0FFC542-0DD8-4B83-9B54-128AB19B2E5C}" presName="hierChild4" presStyleCnt="0"/>
      <dgm:spPr/>
    </dgm:pt>
    <dgm:pt modelId="{ABDCE047-549C-44D6-B449-E6135944C026}" type="pres">
      <dgm:prSet presAssocID="{A0FFC542-0DD8-4B83-9B54-128AB19B2E5C}" presName="hierChild5" presStyleCnt="0"/>
      <dgm:spPr/>
    </dgm:pt>
    <dgm:pt modelId="{405F06B9-5E41-44A8-B0F6-9E015C3316D5}" type="pres">
      <dgm:prSet presAssocID="{4782AAEA-989F-4B92-A4BD-143A778EF365}" presName="hierChild3" presStyleCnt="0"/>
      <dgm:spPr/>
    </dgm:pt>
  </dgm:ptLst>
  <dgm:cxnLst>
    <dgm:cxn modelId="{3FF2490F-D6C7-4429-BD16-2831D13D910B}" type="presOf" srcId="{2F84F8F6-5221-4F34-8D84-897395D67601}" destId="{7935BA10-9624-4C8C-925A-6C28ADB9282A}" srcOrd="0" destOrd="0" presId="urn:microsoft.com/office/officeart/2005/8/layout/orgChart1"/>
    <dgm:cxn modelId="{2403D517-4678-4969-9815-868397A9ED0E}" srcId="{4782AAEA-989F-4B92-A4BD-143A778EF365}" destId="{A0FFC542-0DD8-4B83-9B54-128AB19B2E5C}" srcOrd="3" destOrd="0" parTransId="{A437E318-8580-4656-8D12-05E647242B52}" sibTransId="{B8BD4B79-26A7-4902-875D-A8CC0ED69469}"/>
    <dgm:cxn modelId="{D583BF1E-181A-4F0E-87F9-2D9AFE8BEE07}" type="presOf" srcId="{277C6E6A-5F81-4827-AE40-5E36EBBC356A}" destId="{9B33100D-6987-4F38-A144-2BA51894B7CA}" srcOrd="0" destOrd="0" presId="urn:microsoft.com/office/officeart/2005/8/layout/orgChart1"/>
    <dgm:cxn modelId="{54C44F23-2940-4830-8EA7-0C47B6FDB36A}" type="presOf" srcId="{2705B8E4-9388-4FFC-83C9-24AB756747D1}" destId="{E1D89B4A-98D9-4B6A-9227-4B7AA2CB8757}" srcOrd="0" destOrd="0" presId="urn:microsoft.com/office/officeart/2005/8/layout/orgChart1"/>
    <dgm:cxn modelId="{87CEC423-6AF9-4643-B52A-7E11F3195346}" type="presOf" srcId="{0FD479EC-599B-4289-98B6-C6ECC1951EF8}" destId="{6EBE8EAA-352E-4112-8523-935F45BCD805}" srcOrd="0" destOrd="0" presId="urn:microsoft.com/office/officeart/2005/8/layout/orgChart1"/>
    <dgm:cxn modelId="{36DC262E-1277-4ADD-9CEF-5DA44B3F0B6E}" type="presOf" srcId="{0FD479EC-599B-4289-98B6-C6ECC1951EF8}" destId="{239B7157-DAF9-482C-BC20-E77FD1117885}" srcOrd="1" destOrd="0" presId="urn:microsoft.com/office/officeart/2005/8/layout/orgChart1"/>
    <dgm:cxn modelId="{76C91D34-87F9-47B3-A1D8-52899B04FF48}" srcId="{4782AAEA-989F-4B92-A4BD-143A778EF365}" destId="{6E0D2C8F-8D18-4D89-ADDE-B25AA10AE501}" srcOrd="2" destOrd="0" parTransId="{2705B8E4-9388-4FFC-83C9-24AB756747D1}" sibTransId="{80AD18E2-95B3-4540-B7CD-07B444066176}"/>
    <dgm:cxn modelId="{886C0D6C-4E0A-4BFE-B804-1A82B7C87877}" type="presOf" srcId="{4782AAEA-989F-4B92-A4BD-143A778EF365}" destId="{6D688D50-EF10-4C7B-895D-BCAD68269EC0}" srcOrd="0" destOrd="0" presId="urn:microsoft.com/office/officeart/2005/8/layout/orgChart1"/>
    <dgm:cxn modelId="{E2B2CA7F-7DF6-4112-9B86-AF0AD60787F0}" type="presOf" srcId="{A0FFC542-0DD8-4B83-9B54-128AB19B2E5C}" destId="{69CB2CB1-EC1E-4E21-AFF3-4ACF6FCEF6D8}" srcOrd="1" destOrd="0" presId="urn:microsoft.com/office/officeart/2005/8/layout/orgChart1"/>
    <dgm:cxn modelId="{CA185283-AF06-4AEA-A3D1-D6DC4EDFEA3F}" type="presOf" srcId="{7B537ABA-0880-4682-B121-9FCDAFF805A5}" destId="{D94855D0-334B-428F-B41A-B4714D69AEB4}" srcOrd="0" destOrd="0" presId="urn:microsoft.com/office/officeart/2005/8/layout/orgChart1"/>
    <dgm:cxn modelId="{1E727489-DC40-4F9C-B6C6-B3443F1B4B39}" type="presOf" srcId="{A0FFC542-0DD8-4B83-9B54-128AB19B2E5C}" destId="{3CA186B0-9896-4F61-8034-03AE6ADAB9A4}" srcOrd="0" destOrd="0" presId="urn:microsoft.com/office/officeart/2005/8/layout/orgChart1"/>
    <dgm:cxn modelId="{7CD15B94-0D30-475D-9CE3-DF67ACFD396A}" type="presOf" srcId="{3740B40A-1500-4184-8260-EF715AF23242}" destId="{A629AB8E-ADD9-4F9B-A321-2DD84DA12E6D}" srcOrd="0" destOrd="0" presId="urn:microsoft.com/office/officeart/2005/8/layout/orgChart1"/>
    <dgm:cxn modelId="{55528A9E-DCA3-46B1-93E4-B73F2011AEBD}" type="presOf" srcId="{6E0D2C8F-8D18-4D89-ADDE-B25AA10AE501}" destId="{484FA7C1-1A45-4300-BC7E-2CFB7F15AD95}" srcOrd="1" destOrd="0" presId="urn:microsoft.com/office/officeart/2005/8/layout/orgChart1"/>
    <dgm:cxn modelId="{D482BC9F-64AD-4339-9113-58ACAFBF462A}" type="presOf" srcId="{7B537ABA-0880-4682-B121-9FCDAFF805A5}" destId="{2C79D3EF-0731-48F7-A45D-E6A1C1BBD05F}" srcOrd="1" destOrd="0" presId="urn:microsoft.com/office/officeart/2005/8/layout/orgChart1"/>
    <dgm:cxn modelId="{1F5580A8-12DF-4A48-BDA3-508D9CD3E3C8}" type="presOf" srcId="{A437E318-8580-4656-8D12-05E647242B52}" destId="{CE5284BF-A45E-4C1A-9833-6CA35B6DAF06}" srcOrd="0" destOrd="0" presId="urn:microsoft.com/office/officeart/2005/8/layout/orgChart1"/>
    <dgm:cxn modelId="{E7FD39A9-3833-4E00-8487-B1A9CBCADB14}" type="presOf" srcId="{6E0D2C8F-8D18-4D89-ADDE-B25AA10AE501}" destId="{78DFA464-9821-465F-A47D-CABB70BC528A}" srcOrd="0" destOrd="0" presId="urn:microsoft.com/office/officeart/2005/8/layout/orgChart1"/>
    <dgm:cxn modelId="{BDC083BF-EB6A-44CD-9AD8-50F279C2EE7C}" srcId="{2F84F8F6-5221-4F34-8D84-897395D67601}" destId="{4782AAEA-989F-4B92-A4BD-143A778EF365}" srcOrd="0" destOrd="0" parTransId="{C2050D4C-C87D-4A55-8772-84F164C0CCB4}" sibTransId="{98DBA190-5E98-400B-B553-D2306EA49673}"/>
    <dgm:cxn modelId="{5B9F57C1-EADA-4F4C-9D9D-71AA9106BF07}" srcId="{4782AAEA-989F-4B92-A4BD-143A778EF365}" destId="{7B537ABA-0880-4682-B121-9FCDAFF805A5}" srcOrd="0" destOrd="0" parTransId="{277C6E6A-5F81-4827-AE40-5E36EBBC356A}" sibTransId="{349FE0A9-C25A-47BC-BECF-92917B307E51}"/>
    <dgm:cxn modelId="{318E14CE-29CE-4F47-8E26-BDD209235B3A}" srcId="{4782AAEA-989F-4B92-A4BD-143A778EF365}" destId="{0FD479EC-599B-4289-98B6-C6ECC1951EF8}" srcOrd="1" destOrd="0" parTransId="{3740B40A-1500-4184-8260-EF715AF23242}" sibTransId="{B7CEE44A-7B44-48FC-AFB3-F2D4B5EFF29E}"/>
    <dgm:cxn modelId="{4635FDE3-2129-4921-9F87-9760F90F3A25}" type="presOf" srcId="{4782AAEA-989F-4B92-A4BD-143A778EF365}" destId="{39F29ADD-19FA-4AEF-AD95-4443BAAFA322}" srcOrd="1" destOrd="0" presId="urn:microsoft.com/office/officeart/2005/8/layout/orgChart1"/>
    <dgm:cxn modelId="{1FB03881-221B-46D6-844D-55E93610689A}" type="presParOf" srcId="{7935BA10-9624-4C8C-925A-6C28ADB9282A}" destId="{D725C9B6-567E-46A1-8109-1EB9DD9625C8}" srcOrd="0" destOrd="0" presId="urn:microsoft.com/office/officeart/2005/8/layout/orgChart1"/>
    <dgm:cxn modelId="{85B8B649-52D5-49B1-86AE-CCB7BD447493}" type="presParOf" srcId="{D725C9B6-567E-46A1-8109-1EB9DD9625C8}" destId="{D550A0D4-6ED5-4BAD-BEB0-CBBC8C3BDD2B}" srcOrd="0" destOrd="0" presId="urn:microsoft.com/office/officeart/2005/8/layout/orgChart1"/>
    <dgm:cxn modelId="{1F48480F-C3E4-4CAA-B3D8-9D70D40E1594}" type="presParOf" srcId="{D550A0D4-6ED5-4BAD-BEB0-CBBC8C3BDD2B}" destId="{6D688D50-EF10-4C7B-895D-BCAD68269EC0}" srcOrd="0" destOrd="0" presId="urn:microsoft.com/office/officeart/2005/8/layout/orgChart1"/>
    <dgm:cxn modelId="{D0A178F1-5593-4B09-B29D-A94DFC9A4EA4}" type="presParOf" srcId="{D550A0D4-6ED5-4BAD-BEB0-CBBC8C3BDD2B}" destId="{39F29ADD-19FA-4AEF-AD95-4443BAAFA322}" srcOrd="1" destOrd="0" presId="urn:microsoft.com/office/officeart/2005/8/layout/orgChart1"/>
    <dgm:cxn modelId="{74A75E07-DEEC-4953-BF6E-B517102FA94B}" type="presParOf" srcId="{D725C9B6-567E-46A1-8109-1EB9DD9625C8}" destId="{DBAA7BB9-A5F1-4886-9D55-5E851BB76EA5}" srcOrd="1" destOrd="0" presId="urn:microsoft.com/office/officeart/2005/8/layout/orgChart1"/>
    <dgm:cxn modelId="{C70C3D7F-24AD-4347-B83C-BE12D22EC556}" type="presParOf" srcId="{DBAA7BB9-A5F1-4886-9D55-5E851BB76EA5}" destId="{9B33100D-6987-4F38-A144-2BA51894B7CA}" srcOrd="0" destOrd="0" presId="urn:microsoft.com/office/officeart/2005/8/layout/orgChart1"/>
    <dgm:cxn modelId="{FAFCA76E-213B-477F-B216-C346575D175A}" type="presParOf" srcId="{DBAA7BB9-A5F1-4886-9D55-5E851BB76EA5}" destId="{D3DFA0D3-6352-4767-9534-EAE1EEDD4538}" srcOrd="1" destOrd="0" presId="urn:microsoft.com/office/officeart/2005/8/layout/orgChart1"/>
    <dgm:cxn modelId="{38193F7F-38A9-4636-BD6B-C6CF5F77BA43}" type="presParOf" srcId="{D3DFA0D3-6352-4767-9534-EAE1EEDD4538}" destId="{1F0D0AC8-1671-4220-840F-62C7855354DC}" srcOrd="0" destOrd="0" presId="urn:microsoft.com/office/officeart/2005/8/layout/orgChart1"/>
    <dgm:cxn modelId="{5429E6D2-B9E3-463D-AB81-6BE54FBD206E}" type="presParOf" srcId="{1F0D0AC8-1671-4220-840F-62C7855354DC}" destId="{D94855D0-334B-428F-B41A-B4714D69AEB4}" srcOrd="0" destOrd="0" presId="urn:microsoft.com/office/officeart/2005/8/layout/orgChart1"/>
    <dgm:cxn modelId="{04C593C9-E725-42D3-BCC7-3724524F9779}" type="presParOf" srcId="{1F0D0AC8-1671-4220-840F-62C7855354DC}" destId="{2C79D3EF-0731-48F7-A45D-E6A1C1BBD05F}" srcOrd="1" destOrd="0" presId="urn:microsoft.com/office/officeart/2005/8/layout/orgChart1"/>
    <dgm:cxn modelId="{E7BB1F7E-5777-4B09-9F9B-3D9233A383ED}" type="presParOf" srcId="{D3DFA0D3-6352-4767-9534-EAE1EEDD4538}" destId="{5B0D0CD4-48AC-4577-BE16-2944D071F216}" srcOrd="1" destOrd="0" presId="urn:microsoft.com/office/officeart/2005/8/layout/orgChart1"/>
    <dgm:cxn modelId="{9277859A-CB77-4FA0-BCDC-F267B7099CF4}" type="presParOf" srcId="{D3DFA0D3-6352-4767-9534-EAE1EEDD4538}" destId="{FD6E25D4-8F96-4114-8526-7683F9364A06}" srcOrd="2" destOrd="0" presId="urn:microsoft.com/office/officeart/2005/8/layout/orgChart1"/>
    <dgm:cxn modelId="{BEA8B17E-A39A-4084-BDB6-CFC35618B9DB}" type="presParOf" srcId="{DBAA7BB9-A5F1-4886-9D55-5E851BB76EA5}" destId="{A629AB8E-ADD9-4F9B-A321-2DD84DA12E6D}" srcOrd="2" destOrd="0" presId="urn:microsoft.com/office/officeart/2005/8/layout/orgChart1"/>
    <dgm:cxn modelId="{B66C4748-74E4-4282-8440-890115C0D84A}" type="presParOf" srcId="{DBAA7BB9-A5F1-4886-9D55-5E851BB76EA5}" destId="{B1481CE6-A82B-4028-A970-C6CED81D6883}" srcOrd="3" destOrd="0" presId="urn:microsoft.com/office/officeart/2005/8/layout/orgChart1"/>
    <dgm:cxn modelId="{659EFA66-C390-4691-9914-26CF9CD4D57A}" type="presParOf" srcId="{B1481CE6-A82B-4028-A970-C6CED81D6883}" destId="{CAB96541-35AB-4F4F-A7BE-601FAF90ACE2}" srcOrd="0" destOrd="0" presId="urn:microsoft.com/office/officeart/2005/8/layout/orgChart1"/>
    <dgm:cxn modelId="{A03B406A-597C-4752-8C2A-49B2AE07A916}" type="presParOf" srcId="{CAB96541-35AB-4F4F-A7BE-601FAF90ACE2}" destId="{6EBE8EAA-352E-4112-8523-935F45BCD805}" srcOrd="0" destOrd="0" presId="urn:microsoft.com/office/officeart/2005/8/layout/orgChart1"/>
    <dgm:cxn modelId="{E598E660-79F6-4BB1-94A1-2783167AC2BA}" type="presParOf" srcId="{CAB96541-35AB-4F4F-A7BE-601FAF90ACE2}" destId="{239B7157-DAF9-482C-BC20-E77FD1117885}" srcOrd="1" destOrd="0" presId="urn:microsoft.com/office/officeart/2005/8/layout/orgChart1"/>
    <dgm:cxn modelId="{A11843F6-E502-4580-A6F2-ADC1CF4A580A}" type="presParOf" srcId="{B1481CE6-A82B-4028-A970-C6CED81D6883}" destId="{704AB74F-AC77-45C0-B0B5-54C6757162CD}" srcOrd="1" destOrd="0" presId="urn:microsoft.com/office/officeart/2005/8/layout/orgChart1"/>
    <dgm:cxn modelId="{4BA06E17-C1F8-4BF6-AD2E-FAA3D4E1D7F7}" type="presParOf" srcId="{B1481CE6-A82B-4028-A970-C6CED81D6883}" destId="{3529FCE7-0E39-4ED7-9BDB-8DE05496314B}" srcOrd="2" destOrd="0" presId="urn:microsoft.com/office/officeart/2005/8/layout/orgChart1"/>
    <dgm:cxn modelId="{0B960BD2-ACA1-443F-A925-A523B9CCFA7F}" type="presParOf" srcId="{DBAA7BB9-A5F1-4886-9D55-5E851BB76EA5}" destId="{E1D89B4A-98D9-4B6A-9227-4B7AA2CB8757}" srcOrd="4" destOrd="0" presId="urn:microsoft.com/office/officeart/2005/8/layout/orgChart1"/>
    <dgm:cxn modelId="{FD28318E-2E3C-474F-B299-F32B3FAD1A1D}" type="presParOf" srcId="{DBAA7BB9-A5F1-4886-9D55-5E851BB76EA5}" destId="{2669D47F-E282-436C-A758-B16F024C6C41}" srcOrd="5" destOrd="0" presId="urn:microsoft.com/office/officeart/2005/8/layout/orgChart1"/>
    <dgm:cxn modelId="{7FAB72D5-B01D-4ECC-831C-6253E108B6B8}" type="presParOf" srcId="{2669D47F-E282-436C-A758-B16F024C6C41}" destId="{50666E9C-47B3-485C-B705-CBBFBB64E586}" srcOrd="0" destOrd="0" presId="urn:microsoft.com/office/officeart/2005/8/layout/orgChart1"/>
    <dgm:cxn modelId="{7005E9A0-E4C5-403E-B7B8-AE0A7CF1EBF2}" type="presParOf" srcId="{50666E9C-47B3-485C-B705-CBBFBB64E586}" destId="{78DFA464-9821-465F-A47D-CABB70BC528A}" srcOrd="0" destOrd="0" presId="urn:microsoft.com/office/officeart/2005/8/layout/orgChart1"/>
    <dgm:cxn modelId="{9EE00273-58E7-409D-BAB7-55A8AB9C53B1}" type="presParOf" srcId="{50666E9C-47B3-485C-B705-CBBFBB64E586}" destId="{484FA7C1-1A45-4300-BC7E-2CFB7F15AD95}" srcOrd="1" destOrd="0" presId="urn:microsoft.com/office/officeart/2005/8/layout/orgChart1"/>
    <dgm:cxn modelId="{34CFFD7B-BA6E-4C5B-AD13-24B7856EE226}" type="presParOf" srcId="{2669D47F-E282-436C-A758-B16F024C6C41}" destId="{4D65E21A-49AF-4804-A19F-BFF806215A9B}" srcOrd="1" destOrd="0" presId="urn:microsoft.com/office/officeart/2005/8/layout/orgChart1"/>
    <dgm:cxn modelId="{4920E68F-6DEF-4C99-BC9D-F647653B3430}" type="presParOf" srcId="{2669D47F-E282-436C-A758-B16F024C6C41}" destId="{DE05F218-129D-4209-854F-3BF38C11999B}" srcOrd="2" destOrd="0" presId="urn:microsoft.com/office/officeart/2005/8/layout/orgChart1"/>
    <dgm:cxn modelId="{D22DCB90-F981-4E23-B34F-BCC120CDC633}" type="presParOf" srcId="{DBAA7BB9-A5F1-4886-9D55-5E851BB76EA5}" destId="{CE5284BF-A45E-4C1A-9833-6CA35B6DAF06}" srcOrd="6" destOrd="0" presId="urn:microsoft.com/office/officeart/2005/8/layout/orgChart1"/>
    <dgm:cxn modelId="{BEC4C643-63AB-4B8A-AD82-F5142D9FBAE4}" type="presParOf" srcId="{DBAA7BB9-A5F1-4886-9D55-5E851BB76EA5}" destId="{30999721-8B9F-4D59-8FC2-A45E07CF2334}" srcOrd="7" destOrd="0" presId="urn:microsoft.com/office/officeart/2005/8/layout/orgChart1"/>
    <dgm:cxn modelId="{D161397E-9DAB-40D8-A4C6-6432DF405071}" type="presParOf" srcId="{30999721-8B9F-4D59-8FC2-A45E07CF2334}" destId="{E6DA4E2B-A334-46C9-9BA4-45E5C698F5DC}" srcOrd="0" destOrd="0" presId="urn:microsoft.com/office/officeart/2005/8/layout/orgChart1"/>
    <dgm:cxn modelId="{A9AB3541-7719-4D4B-B8D0-E7A715232132}" type="presParOf" srcId="{E6DA4E2B-A334-46C9-9BA4-45E5C698F5DC}" destId="{3CA186B0-9896-4F61-8034-03AE6ADAB9A4}" srcOrd="0" destOrd="0" presId="urn:microsoft.com/office/officeart/2005/8/layout/orgChart1"/>
    <dgm:cxn modelId="{D5778EB4-1EDA-4BCC-A1C7-CE02A12D14C5}" type="presParOf" srcId="{E6DA4E2B-A334-46C9-9BA4-45E5C698F5DC}" destId="{69CB2CB1-EC1E-4E21-AFF3-4ACF6FCEF6D8}" srcOrd="1" destOrd="0" presId="urn:microsoft.com/office/officeart/2005/8/layout/orgChart1"/>
    <dgm:cxn modelId="{8FF67164-8F2D-46A3-BB85-C6F23711217C}" type="presParOf" srcId="{30999721-8B9F-4D59-8FC2-A45E07CF2334}" destId="{637232EF-BA07-41E7-A8DA-6CB38485C55E}" srcOrd="1" destOrd="0" presId="urn:microsoft.com/office/officeart/2005/8/layout/orgChart1"/>
    <dgm:cxn modelId="{951BCE06-62AB-4CDE-8D53-80E6F85717C6}" type="presParOf" srcId="{30999721-8B9F-4D59-8FC2-A45E07CF2334}" destId="{ABDCE047-549C-44D6-B449-E6135944C026}" srcOrd="2" destOrd="0" presId="urn:microsoft.com/office/officeart/2005/8/layout/orgChart1"/>
    <dgm:cxn modelId="{1C64099D-5BD5-42BE-A9FD-6B1B588C7CE2}" type="presParOf" srcId="{D725C9B6-567E-46A1-8109-1EB9DD9625C8}" destId="{405F06B9-5E41-44A8-B0F6-9E015C3316D5}"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F84F8F6-5221-4F34-8D84-897395D67601}"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4782AAEA-989F-4B92-A4BD-143A778EF365}">
      <dgm:prSet phldrT="[Text]" custT="1"/>
      <dgm:spPr/>
      <dgm:t>
        <a:bodyPr/>
        <a:lstStyle/>
        <a:p>
          <a:pPr>
            <a:lnSpc>
              <a:spcPct val="150000"/>
            </a:lnSpc>
          </a:pPr>
          <a:r>
            <a:rPr lang="vi-VN" sz="3600" b="1">
              <a:latin typeface="Arial" panose="020B0604020202020204" pitchFamily="34" charset="0"/>
              <a:cs typeface="Arial" panose="020B0604020202020204" pitchFamily="34" charset="0"/>
            </a:rPr>
            <a:t>Ứng dụng sinh trưởng và phát triển trong đời sống </a:t>
          </a:r>
          <a:endParaRPr lang="en-US" sz="3600" dirty="0">
            <a:latin typeface="Arial" panose="020B0604020202020204" pitchFamily="34" charset="0"/>
            <a:cs typeface="Arial" panose="020B0604020202020204" pitchFamily="34" charset="0"/>
          </a:endParaRPr>
        </a:p>
      </dgm:t>
    </dgm:pt>
    <dgm:pt modelId="{C2050D4C-C87D-4A55-8772-84F164C0CCB4}" type="parTrans" cxnId="{BDC083BF-EB6A-44CD-9AD8-50F279C2EE7C}">
      <dgm:prSet/>
      <dgm:spPr/>
      <dgm:t>
        <a:bodyPr/>
        <a:lstStyle/>
        <a:p>
          <a:pPr>
            <a:lnSpc>
              <a:spcPct val="150000"/>
            </a:lnSpc>
          </a:pPr>
          <a:endParaRPr lang="en-US"/>
        </a:p>
      </dgm:t>
    </dgm:pt>
    <dgm:pt modelId="{98DBA190-5E98-400B-B553-D2306EA49673}" type="sibTrans" cxnId="{BDC083BF-EB6A-44CD-9AD8-50F279C2EE7C}">
      <dgm:prSet/>
      <dgm:spPr/>
      <dgm:t>
        <a:bodyPr/>
        <a:lstStyle/>
        <a:p>
          <a:pPr>
            <a:lnSpc>
              <a:spcPct val="150000"/>
            </a:lnSpc>
          </a:pPr>
          <a:endParaRPr lang="en-US"/>
        </a:p>
      </dgm:t>
    </dgm:pt>
    <dgm:pt modelId="{B4DFAB99-B465-4D99-B513-9FD565B5EECD}">
      <dgm:prSet custT="1"/>
      <dgm:spPr/>
      <dgm:t>
        <a:bodyPr/>
        <a:lstStyle/>
        <a:p>
          <a:pPr>
            <a:lnSpc>
              <a:spcPct val="150000"/>
            </a:lnSpc>
            <a:spcAft>
              <a:spcPts val="0"/>
            </a:spcAft>
          </a:pPr>
          <a:r>
            <a:rPr lang="en-US" sz="3600" b="0" dirty="0">
              <a:latin typeface="Arial" panose="020B0604020202020204" pitchFamily="34" charset="0"/>
              <a:cs typeface="Arial" panose="020B0604020202020204" pitchFamily="34" charset="0"/>
            </a:rPr>
            <a:t>Ứng dụng trong </a:t>
          </a:r>
        </a:p>
        <a:p>
          <a:pPr>
            <a:lnSpc>
              <a:spcPct val="150000"/>
            </a:lnSpc>
            <a:spcAft>
              <a:spcPts val="0"/>
            </a:spcAft>
          </a:pPr>
          <a:r>
            <a:rPr lang="en-US" sz="3600" b="0" dirty="0">
              <a:latin typeface="Arial" panose="020B0604020202020204" pitchFamily="34" charset="0"/>
              <a:cs typeface="Arial" panose="020B0604020202020204" pitchFamily="34" charset="0"/>
            </a:rPr>
            <a:t>chăn nuôi </a:t>
          </a:r>
        </a:p>
      </dgm:t>
    </dgm:pt>
    <dgm:pt modelId="{09FA95BF-A6F6-4482-9C19-BA20B3599A29}" type="parTrans" cxnId="{62C0FBE2-5FE8-4EB3-921A-77B1EE6F7183}">
      <dgm:prSet/>
      <dgm:spPr/>
      <dgm:t>
        <a:bodyPr/>
        <a:lstStyle/>
        <a:p>
          <a:endParaRPr lang="en-US"/>
        </a:p>
      </dgm:t>
    </dgm:pt>
    <dgm:pt modelId="{54F5E9A7-4390-4DDA-BA7D-DF1AEDD50705}" type="sibTrans" cxnId="{62C0FBE2-5FE8-4EB3-921A-77B1EE6F7183}">
      <dgm:prSet/>
      <dgm:spPr/>
      <dgm:t>
        <a:bodyPr/>
        <a:lstStyle/>
        <a:p>
          <a:endParaRPr lang="en-US"/>
        </a:p>
      </dgm:t>
    </dgm:pt>
    <dgm:pt modelId="{502BC3AE-8BDE-4CE6-9498-3512CD03E72B}">
      <dgm:prSet custT="1"/>
      <dgm:spPr/>
      <dgm:t>
        <a:bodyPr/>
        <a:lstStyle/>
        <a:p>
          <a:pPr>
            <a:lnSpc>
              <a:spcPct val="150000"/>
            </a:lnSpc>
            <a:spcAft>
              <a:spcPts val="0"/>
            </a:spcAft>
          </a:pPr>
          <a:r>
            <a:rPr lang="en-US" sz="3600" b="0" dirty="0">
              <a:latin typeface="Arial" panose="020B0604020202020204" pitchFamily="34" charset="0"/>
              <a:cs typeface="Arial" panose="020B0604020202020204" pitchFamily="34" charset="0"/>
            </a:rPr>
            <a:t>Ứng dụng trong </a:t>
          </a:r>
        </a:p>
        <a:p>
          <a:pPr>
            <a:lnSpc>
              <a:spcPct val="150000"/>
            </a:lnSpc>
            <a:spcAft>
              <a:spcPts val="0"/>
            </a:spcAft>
          </a:pPr>
          <a:r>
            <a:rPr lang="en-US" sz="3600" b="0" dirty="0">
              <a:latin typeface="Arial" panose="020B0604020202020204" pitchFamily="34" charset="0"/>
              <a:cs typeface="Arial" panose="020B0604020202020204" pitchFamily="34" charset="0"/>
            </a:rPr>
            <a:t>trồng trọt </a:t>
          </a:r>
        </a:p>
      </dgm:t>
    </dgm:pt>
    <dgm:pt modelId="{9D4AD817-3A9B-4436-A122-C10D91563882}" type="parTrans" cxnId="{70C01778-91B6-4E24-BEFE-6F3F911E04AD}">
      <dgm:prSet/>
      <dgm:spPr/>
      <dgm:t>
        <a:bodyPr/>
        <a:lstStyle/>
        <a:p>
          <a:endParaRPr lang="en-US"/>
        </a:p>
      </dgm:t>
    </dgm:pt>
    <dgm:pt modelId="{6481C25C-3BD1-427C-90BE-5796E319F527}" type="sibTrans" cxnId="{70C01778-91B6-4E24-BEFE-6F3F911E04AD}">
      <dgm:prSet/>
      <dgm:spPr/>
      <dgm:t>
        <a:bodyPr/>
        <a:lstStyle/>
        <a:p>
          <a:endParaRPr lang="en-US"/>
        </a:p>
      </dgm:t>
    </dgm:pt>
    <dgm:pt modelId="{6B8684DA-AD04-4395-8EBB-5314ADDBB3A3}">
      <dgm:prSet custT="1"/>
      <dgm:spPr/>
      <dgm:t>
        <a:bodyPr/>
        <a:lstStyle/>
        <a:p>
          <a:pPr>
            <a:lnSpc>
              <a:spcPct val="150000"/>
            </a:lnSpc>
          </a:pPr>
          <a:r>
            <a:rPr lang="en-US" sz="3600" b="0" dirty="0">
              <a:latin typeface="Arial" panose="020B0604020202020204" pitchFamily="34" charset="0"/>
              <a:cs typeface="Arial" panose="020B0604020202020204" pitchFamily="34" charset="0"/>
            </a:rPr>
            <a:t>Ứng dụng trong phòng trừ côn trùng, sâu hại </a:t>
          </a:r>
        </a:p>
      </dgm:t>
    </dgm:pt>
    <dgm:pt modelId="{435E30FA-8EED-41B7-9E8C-BBB9F7FF9BD2}" type="parTrans" cxnId="{97373004-5299-416D-879C-C3395D303F34}">
      <dgm:prSet/>
      <dgm:spPr/>
      <dgm:t>
        <a:bodyPr/>
        <a:lstStyle/>
        <a:p>
          <a:endParaRPr lang="en-US"/>
        </a:p>
      </dgm:t>
    </dgm:pt>
    <dgm:pt modelId="{F99408E5-5FDF-40D6-AC23-5A766856669E}" type="sibTrans" cxnId="{97373004-5299-416D-879C-C3395D303F34}">
      <dgm:prSet/>
      <dgm:spPr/>
      <dgm:t>
        <a:bodyPr/>
        <a:lstStyle/>
        <a:p>
          <a:endParaRPr lang="en-US"/>
        </a:p>
      </dgm:t>
    </dgm:pt>
    <dgm:pt modelId="{7935BA10-9624-4C8C-925A-6C28ADB9282A}" type="pres">
      <dgm:prSet presAssocID="{2F84F8F6-5221-4F34-8D84-897395D67601}" presName="hierChild1" presStyleCnt="0">
        <dgm:presLayoutVars>
          <dgm:orgChart val="1"/>
          <dgm:chPref val="1"/>
          <dgm:dir/>
          <dgm:animOne val="branch"/>
          <dgm:animLvl val="lvl"/>
          <dgm:resizeHandles/>
        </dgm:presLayoutVars>
      </dgm:prSet>
      <dgm:spPr/>
    </dgm:pt>
    <dgm:pt modelId="{D725C9B6-567E-46A1-8109-1EB9DD9625C8}" type="pres">
      <dgm:prSet presAssocID="{4782AAEA-989F-4B92-A4BD-143A778EF365}" presName="hierRoot1" presStyleCnt="0">
        <dgm:presLayoutVars>
          <dgm:hierBranch val="init"/>
        </dgm:presLayoutVars>
      </dgm:prSet>
      <dgm:spPr/>
    </dgm:pt>
    <dgm:pt modelId="{D550A0D4-6ED5-4BAD-BEB0-CBBC8C3BDD2B}" type="pres">
      <dgm:prSet presAssocID="{4782AAEA-989F-4B92-A4BD-143A778EF365}" presName="rootComposite1" presStyleCnt="0"/>
      <dgm:spPr/>
    </dgm:pt>
    <dgm:pt modelId="{6D688D50-EF10-4C7B-895D-BCAD68269EC0}" type="pres">
      <dgm:prSet presAssocID="{4782AAEA-989F-4B92-A4BD-143A778EF365}" presName="rootText1" presStyleLbl="node0" presStyleIdx="0" presStyleCnt="1" custScaleX="250939" custScaleY="100084" custLinFactNeighborX="-5334" custLinFactNeighborY="-7806">
        <dgm:presLayoutVars>
          <dgm:chPref val="3"/>
        </dgm:presLayoutVars>
      </dgm:prSet>
      <dgm:spPr/>
    </dgm:pt>
    <dgm:pt modelId="{39F29ADD-19FA-4AEF-AD95-4443BAAFA322}" type="pres">
      <dgm:prSet presAssocID="{4782AAEA-989F-4B92-A4BD-143A778EF365}" presName="rootConnector1" presStyleLbl="node1" presStyleIdx="0" presStyleCnt="0"/>
      <dgm:spPr/>
    </dgm:pt>
    <dgm:pt modelId="{DBAA7BB9-A5F1-4886-9D55-5E851BB76EA5}" type="pres">
      <dgm:prSet presAssocID="{4782AAEA-989F-4B92-A4BD-143A778EF365}" presName="hierChild2" presStyleCnt="0"/>
      <dgm:spPr/>
    </dgm:pt>
    <dgm:pt modelId="{0F4C14C8-236C-4BDA-A14E-718BFAE44C63}" type="pres">
      <dgm:prSet presAssocID="{09FA95BF-A6F6-4482-9C19-BA20B3599A29}" presName="Name37" presStyleLbl="parChTrans1D2" presStyleIdx="0" presStyleCnt="3"/>
      <dgm:spPr/>
    </dgm:pt>
    <dgm:pt modelId="{FC3B8C35-1BEB-4612-BC66-9B1AC8B43BA9}" type="pres">
      <dgm:prSet presAssocID="{B4DFAB99-B465-4D99-B513-9FD565B5EECD}" presName="hierRoot2" presStyleCnt="0">
        <dgm:presLayoutVars>
          <dgm:hierBranch val="init"/>
        </dgm:presLayoutVars>
      </dgm:prSet>
      <dgm:spPr/>
    </dgm:pt>
    <dgm:pt modelId="{3F40DF97-A14D-4806-9C56-3001C0D89433}" type="pres">
      <dgm:prSet presAssocID="{B4DFAB99-B465-4D99-B513-9FD565B5EECD}" presName="rootComposite" presStyleCnt="0"/>
      <dgm:spPr/>
    </dgm:pt>
    <dgm:pt modelId="{9FCEBEE8-EA57-419A-A4CE-638D68F96E03}" type="pres">
      <dgm:prSet presAssocID="{B4DFAB99-B465-4D99-B513-9FD565B5EECD}" presName="rootText" presStyleLbl="node2" presStyleIdx="0" presStyleCnt="3" custScaleX="112001">
        <dgm:presLayoutVars>
          <dgm:chPref val="3"/>
        </dgm:presLayoutVars>
      </dgm:prSet>
      <dgm:spPr/>
    </dgm:pt>
    <dgm:pt modelId="{489F1C63-5974-460E-A9CB-C7EE753EEB37}" type="pres">
      <dgm:prSet presAssocID="{B4DFAB99-B465-4D99-B513-9FD565B5EECD}" presName="rootConnector" presStyleLbl="node2" presStyleIdx="0" presStyleCnt="3"/>
      <dgm:spPr/>
    </dgm:pt>
    <dgm:pt modelId="{834805FB-2E9B-46D3-9195-669CBDD530B8}" type="pres">
      <dgm:prSet presAssocID="{B4DFAB99-B465-4D99-B513-9FD565B5EECD}" presName="hierChild4" presStyleCnt="0"/>
      <dgm:spPr/>
    </dgm:pt>
    <dgm:pt modelId="{EC9515C4-13EA-468B-991E-409C33280184}" type="pres">
      <dgm:prSet presAssocID="{B4DFAB99-B465-4D99-B513-9FD565B5EECD}" presName="hierChild5" presStyleCnt="0"/>
      <dgm:spPr/>
    </dgm:pt>
    <dgm:pt modelId="{6E143685-B16C-4A25-B536-A939F78A84E4}" type="pres">
      <dgm:prSet presAssocID="{9D4AD817-3A9B-4436-A122-C10D91563882}" presName="Name37" presStyleLbl="parChTrans1D2" presStyleIdx="1" presStyleCnt="3"/>
      <dgm:spPr/>
    </dgm:pt>
    <dgm:pt modelId="{87680CA3-4A00-4DA6-B193-914AB6E8BC57}" type="pres">
      <dgm:prSet presAssocID="{502BC3AE-8BDE-4CE6-9498-3512CD03E72B}" presName="hierRoot2" presStyleCnt="0">
        <dgm:presLayoutVars>
          <dgm:hierBranch val="init"/>
        </dgm:presLayoutVars>
      </dgm:prSet>
      <dgm:spPr/>
    </dgm:pt>
    <dgm:pt modelId="{D9565055-0980-4848-AE06-1239E1DB4C71}" type="pres">
      <dgm:prSet presAssocID="{502BC3AE-8BDE-4CE6-9498-3512CD03E72B}" presName="rootComposite" presStyleCnt="0"/>
      <dgm:spPr/>
    </dgm:pt>
    <dgm:pt modelId="{0EEF9640-BB40-4278-95F5-031C31CA134E}" type="pres">
      <dgm:prSet presAssocID="{502BC3AE-8BDE-4CE6-9498-3512CD03E72B}" presName="rootText" presStyleLbl="node2" presStyleIdx="1" presStyleCnt="3" custScaleX="112001">
        <dgm:presLayoutVars>
          <dgm:chPref val="3"/>
        </dgm:presLayoutVars>
      </dgm:prSet>
      <dgm:spPr/>
    </dgm:pt>
    <dgm:pt modelId="{A2235C51-CFBA-4158-A204-84091EC6C23C}" type="pres">
      <dgm:prSet presAssocID="{502BC3AE-8BDE-4CE6-9498-3512CD03E72B}" presName="rootConnector" presStyleLbl="node2" presStyleIdx="1" presStyleCnt="3"/>
      <dgm:spPr/>
    </dgm:pt>
    <dgm:pt modelId="{19B154C1-6C47-4118-9D4C-2F4432364704}" type="pres">
      <dgm:prSet presAssocID="{502BC3AE-8BDE-4CE6-9498-3512CD03E72B}" presName="hierChild4" presStyleCnt="0"/>
      <dgm:spPr/>
    </dgm:pt>
    <dgm:pt modelId="{547482B4-6232-4094-B17A-7F105ED67308}" type="pres">
      <dgm:prSet presAssocID="{502BC3AE-8BDE-4CE6-9498-3512CD03E72B}" presName="hierChild5" presStyleCnt="0"/>
      <dgm:spPr/>
    </dgm:pt>
    <dgm:pt modelId="{75E38936-D9CF-4437-9B78-76DA1EA9B893}" type="pres">
      <dgm:prSet presAssocID="{435E30FA-8EED-41B7-9E8C-BBB9F7FF9BD2}" presName="Name37" presStyleLbl="parChTrans1D2" presStyleIdx="2" presStyleCnt="3"/>
      <dgm:spPr/>
    </dgm:pt>
    <dgm:pt modelId="{28CA4DD8-0FF5-4EA2-B787-539E64BDBF9A}" type="pres">
      <dgm:prSet presAssocID="{6B8684DA-AD04-4395-8EBB-5314ADDBB3A3}" presName="hierRoot2" presStyleCnt="0">
        <dgm:presLayoutVars>
          <dgm:hierBranch val="init"/>
        </dgm:presLayoutVars>
      </dgm:prSet>
      <dgm:spPr/>
    </dgm:pt>
    <dgm:pt modelId="{861374BB-06EF-4E57-8202-D6E2A727F711}" type="pres">
      <dgm:prSet presAssocID="{6B8684DA-AD04-4395-8EBB-5314ADDBB3A3}" presName="rootComposite" presStyleCnt="0"/>
      <dgm:spPr/>
    </dgm:pt>
    <dgm:pt modelId="{0C26137B-1771-40A9-A6C9-D37029A12176}" type="pres">
      <dgm:prSet presAssocID="{6B8684DA-AD04-4395-8EBB-5314ADDBB3A3}" presName="rootText" presStyleLbl="node2" presStyleIdx="2" presStyleCnt="3" custScaleX="122430">
        <dgm:presLayoutVars>
          <dgm:chPref val="3"/>
        </dgm:presLayoutVars>
      </dgm:prSet>
      <dgm:spPr/>
    </dgm:pt>
    <dgm:pt modelId="{8853A00D-A04D-4F65-AA93-6C947B90FFA0}" type="pres">
      <dgm:prSet presAssocID="{6B8684DA-AD04-4395-8EBB-5314ADDBB3A3}" presName="rootConnector" presStyleLbl="node2" presStyleIdx="2" presStyleCnt="3"/>
      <dgm:spPr/>
    </dgm:pt>
    <dgm:pt modelId="{5625436D-8D32-4EE1-A071-45CF4FAFE193}" type="pres">
      <dgm:prSet presAssocID="{6B8684DA-AD04-4395-8EBB-5314ADDBB3A3}" presName="hierChild4" presStyleCnt="0"/>
      <dgm:spPr/>
    </dgm:pt>
    <dgm:pt modelId="{EAFE0BDE-ABA2-4169-8BF4-CB546EDDCE9C}" type="pres">
      <dgm:prSet presAssocID="{6B8684DA-AD04-4395-8EBB-5314ADDBB3A3}" presName="hierChild5" presStyleCnt="0"/>
      <dgm:spPr/>
    </dgm:pt>
    <dgm:pt modelId="{405F06B9-5E41-44A8-B0F6-9E015C3316D5}" type="pres">
      <dgm:prSet presAssocID="{4782AAEA-989F-4B92-A4BD-143A778EF365}" presName="hierChild3" presStyleCnt="0"/>
      <dgm:spPr/>
    </dgm:pt>
  </dgm:ptLst>
  <dgm:cxnLst>
    <dgm:cxn modelId="{97373004-5299-416D-879C-C3395D303F34}" srcId="{4782AAEA-989F-4B92-A4BD-143A778EF365}" destId="{6B8684DA-AD04-4395-8EBB-5314ADDBB3A3}" srcOrd="2" destOrd="0" parTransId="{435E30FA-8EED-41B7-9E8C-BBB9F7FF9BD2}" sibTransId="{F99408E5-5FDF-40D6-AC23-5A766856669E}"/>
    <dgm:cxn modelId="{3FF2490F-D6C7-4429-BD16-2831D13D910B}" type="presOf" srcId="{2F84F8F6-5221-4F34-8D84-897395D67601}" destId="{7935BA10-9624-4C8C-925A-6C28ADB9282A}" srcOrd="0" destOrd="0" presId="urn:microsoft.com/office/officeart/2005/8/layout/orgChart1"/>
    <dgm:cxn modelId="{DE14C243-87A8-4C8F-A44A-BF45AD50F377}" type="presOf" srcId="{6B8684DA-AD04-4395-8EBB-5314ADDBB3A3}" destId="{8853A00D-A04D-4F65-AA93-6C947B90FFA0}" srcOrd="1" destOrd="0" presId="urn:microsoft.com/office/officeart/2005/8/layout/orgChart1"/>
    <dgm:cxn modelId="{886C0D6C-4E0A-4BFE-B804-1A82B7C87877}" type="presOf" srcId="{4782AAEA-989F-4B92-A4BD-143A778EF365}" destId="{6D688D50-EF10-4C7B-895D-BCAD68269EC0}" srcOrd="0" destOrd="0" presId="urn:microsoft.com/office/officeart/2005/8/layout/orgChart1"/>
    <dgm:cxn modelId="{967E4550-AD50-4AE2-95A5-0E12C6171C21}" type="presOf" srcId="{B4DFAB99-B465-4D99-B513-9FD565B5EECD}" destId="{489F1C63-5974-460E-A9CB-C7EE753EEB37}" srcOrd="1" destOrd="0" presId="urn:microsoft.com/office/officeart/2005/8/layout/orgChart1"/>
    <dgm:cxn modelId="{70C01778-91B6-4E24-BEFE-6F3F911E04AD}" srcId="{4782AAEA-989F-4B92-A4BD-143A778EF365}" destId="{502BC3AE-8BDE-4CE6-9498-3512CD03E72B}" srcOrd="1" destOrd="0" parTransId="{9D4AD817-3A9B-4436-A122-C10D91563882}" sibTransId="{6481C25C-3BD1-427C-90BE-5796E319F527}"/>
    <dgm:cxn modelId="{C4B22D94-E99F-4888-8825-266FB975EBC0}" type="presOf" srcId="{B4DFAB99-B465-4D99-B513-9FD565B5EECD}" destId="{9FCEBEE8-EA57-419A-A4CE-638D68F96E03}" srcOrd="0" destOrd="0" presId="urn:microsoft.com/office/officeart/2005/8/layout/orgChart1"/>
    <dgm:cxn modelId="{18665696-3FD4-4BA5-AEC3-8586D11E4496}" type="presOf" srcId="{502BC3AE-8BDE-4CE6-9498-3512CD03E72B}" destId="{0EEF9640-BB40-4278-95F5-031C31CA134E}" srcOrd="0" destOrd="0" presId="urn:microsoft.com/office/officeart/2005/8/layout/orgChart1"/>
    <dgm:cxn modelId="{BDC083BF-EB6A-44CD-9AD8-50F279C2EE7C}" srcId="{2F84F8F6-5221-4F34-8D84-897395D67601}" destId="{4782AAEA-989F-4B92-A4BD-143A778EF365}" srcOrd="0" destOrd="0" parTransId="{C2050D4C-C87D-4A55-8772-84F164C0CCB4}" sibTransId="{98DBA190-5E98-400B-B553-D2306EA49673}"/>
    <dgm:cxn modelId="{4B3B2CC3-ECB4-4A31-9FBC-4583E9C74627}" type="presOf" srcId="{9D4AD817-3A9B-4436-A122-C10D91563882}" destId="{6E143685-B16C-4A25-B536-A939F78A84E4}" srcOrd="0" destOrd="0" presId="urn:microsoft.com/office/officeart/2005/8/layout/orgChart1"/>
    <dgm:cxn modelId="{A380E8D5-8FF8-4F43-9F42-6093A5D576DB}" type="presOf" srcId="{435E30FA-8EED-41B7-9E8C-BBB9F7FF9BD2}" destId="{75E38936-D9CF-4437-9B78-76DA1EA9B893}" srcOrd="0" destOrd="0" presId="urn:microsoft.com/office/officeart/2005/8/layout/orgChart1"/>
    <dgm:cxn modelId="{81F357D6-500C-4063-AB2B-ACD9D8FC2FF5}" type="presOf" srcId="{502BC3AE-8BDE-4CE6-9498-3512CD03E72B}" destId="{A2235C51-CFBA-4158-A204-84091EC6C23C}" srcOrd="1" destOrd="0" presId="urn:microsoft.com/office/officeart/2005/8/layout/orgChart1"/>
    <dgm:cxn modelId="{62C0FBE2-5FE8-4EB3-921A-77B1EE6F7183}" srcId="{4782AAEA-989F-4B92-A4BD-143A778EF365}" destId="{B4DFAB99-B465-4D99-B513-9FD565B5EECD}" srcOrd="0" destOrd="0" parTransId="{09FA95BF-A6F6-4482-9C19-BA20B3599A29}" sibTransId="{54F5E9A7-4390-4DDA-BA7D-DF1AEDD50705}"/>
    <dgm:cxn modelId="{4635FDE3-2129-4921-9F87-9760F90F3A25}" type="presOf" srcId="{4782AAEA-989F-4B92-A4BD-143A778EF365}" destId="{39F29ADD-19FA-4AEF-AD95-4443BAAFA322}" srcOrd="1" destOrd="0" presId="urn:microsoft.com/office/officeart/2005/8/layout/orgChart1"/>
    <dgm:cxn modelId="{F8F50BF6-D989-4FEB-A9CB-DF380DAC7DED}" type="presOf" srcId="{09FA95BF-A6F6-4482-9C19-BA20B3599A29}" destId="{0F4C14C8-236C-4BDA-A14E-718BFAE44C63}" srcOrd="0" destOrd="0" presId="urn:microsoft.com/office/officeart/2005/8/layout/orgChart1"/>
    <dgm:cxn modelId="{79D7D9F6-1B21-4B6C-A801-7AD97DF97780}" type="presOf" srcId="{6B8684DA-AD04-4395-8EBB-5314ADDBB3A3}" destId="{0C26137B-1771-40A9-A6C9-D37029A12176}" srcOrd="0" destOrd="0" presId="urn:microsoft.com/office/officeart/2005/8/layout/orgChart1"/>
    <dgm:cxn modelId="{1FB03881-221B-46D6-844D-55E93610689A}" type="presParOf" srcId="{7935BA10-9624-4C8C-925A-6C28ADB9282A}" destId="{D725C9B6-567E-46A1-8109-1EB9DD9625C8}" srcOrd="0" destOrd="0" presId="urn:microsoft.com/office/officeart/2005/8/layout/orgChart1"/>
    <dgm:cxn modelId="{85B8B649-52D5-49B1-86AE-CCB7BD447493}" type="presParOf" srcId="{D725C9B6-567E-46A1-8109-1EB9DD9625C8}" destId="{D550A0D4-6ED5-4BAD-BEB0-CBBC8C3BDD2B}" srcOrd="0" destOrd="0" presId="urn:microsoft.com/office/officeart/2005/8/layout/orgChart1"/>
    <dgm:cxn modelId="{1F48480F-C3E4-4CAA-B3D8-9D70D40E1594}" type="presParOf" srcId="{D550A0D4-6ED5-4BAD-BEB0-CBBC8C3BDD2B}" destId="{6D688D50-EF10-4C7B-895D-BCAD68269EC0}" srcOrd="0" destOrd="0" presId="urn:microsoft.com/office/officeart/2005/8/layout/orgChart1"/>
    <dgm:cxn modelId="{D0A178F1-5593-4B09-B29D-A94DFC9A4EA4}" type="presParOf" srcId="{D550A0D4-6ED5-4BAD-BEB0-CBBC8C3BDD2B}" destId="{39F29ADD-19FA-4AEF-AD95-4443BAAFA322}" srcOrd="1" destOrd="0" presId="urn:microsoft.com/office/officeart/2005/8/layout/orgChart1"/>
    <dgm:cxn modelId="{74A75E07-DEEC-4953-BF6E-B517102FA94B}" type="presParOf" srcId="{D725C9B6-567E-46A1-8109-1EB9DD9625C8}" destId="{DBAA7BB9-A5F1-4886-9D55-5E851BB76EA5}" srcOrd="1" destOrd="0" presId="urn:microsoft.com/office/officeart/2005/8/layout/orgChart1"/>
    <dgm:cxn modelId="{50697A54-8A7C-4AA3-B04A-A9299ECAF6C1}" type="presParOf" srcId="{DBAA7BB9-A5F1-4886-9D55-5E851BB76EA5}" destId="{0F4C14C8-236C-4BDA-A14E-718BFAE44C63}" srcOrd="0" destOrd="0" presId="urn:microsoft.com/office/officeart/2005/8/layout/orgChart1"/>
    <dgm:cxn modelId="{7F652D7C-ECD7-4926-839E-87EFA0A98831}" type="presParOf" srcId="{DBAA7BB9-A5F1-4886-9D55-5E851BB76EA5}" destId="{FC3B8C35-1BEB-4612-BC66-9B1AC8B43BA9}" srcOrd="1" destOrd="0" presId="urn:microsoft.com/office/officeart/2005/8/layout/orgChart1"/>
    <dgm:cxn modelId="{5CEF6235-C376-49CC-B3E9-8F86FB3C7D7D}" type="presParOf" srcId="{FC3B8C35-1BEB-4612-BC66-9B1AC8B43BA9}" destId="{3F40DF97-A14D-4806-9C56-3001C0D89433}" srcOrd="0" destOrd="0" presId="urn:microsoft.com/office/officeart/2005/8/layout/orgChart1"/>
    <dgm:cxn modelId="{49817CC2-DA9E-4CB8-83C1-358C5D0CAB39}" type="presParOf" srcId="{3F40DF97-A14D-4806-9C56-3001C0D89433}" destId="{9FCEBEE8-EA57-419A-A4CE-638D68F96E03}" srcOrd="0" destOrd="0" presId="urn:microsoft.com/office/officeart/2005/8/layout/orgChart1"/>
    <dgm:cxn modelId="{D3E425A9-05A7-4DE4-A152-30B4A88B8C84}" type="presParOf" srcId="{3F40DF97-A14D-4806-9C56-3001C0D89433}" destId="{489F1C63-5974-460E-A9CB-C7EE753EEB37}" srcOrd="1" destOrd="0" presId="urn:microsoft.com/office/officeart/2005/8/layout/orgChart1"/>
    <dgm:cxn modelId="{77207388-6670-4FB5-BB16-5B26FDB3310A}" type="presParOf" srcId="{FC3B8C35-1BEB-4612-BC66-9B1AC8B43BA9}" destId="{834805FB-2E9B-46D3-9195-669CBDD530B8}" srcOrd="1" destOrd="0" presId="urn:microsoft.com/office/officeart/2005/8/layout/orgChart1"/>
    <dgm:cxn modelId="{A307437B-3BDF-4A5A-96BF-BE19AA652251}" type="presParOf" srcId="{FC3B8C35-1BEB-4612-BC66-9B1AC8B43BA9}" destId="{EC9515C4-13EA-468B-991E-409C33280184}" srcOrd="2" destOrd="0" presId="urn:microsoft.com/office/officeart/2005/8/layout/orgChart1"/>
    <dgm:cxn modelId="{3FBBD0AB-3CCF-43E7-920A-2BA45DF32176}" type="presParOf" srcId="{DBAA7BB9-A5F1-4886-9D55-5E851BB76EA5}" destId="{6E143685-B16C-4A25-B536-A939F78A84E4}" srcOrd="2" destOrd="0" presId="urn:microsoft.com/office/officeart/2005/8/layout/orgChart1"/>
    <dgm:cxn modelId="{2AC8D866-71AC-4848-A198-7FBAD07F952D}" type="presParOf" srcId="{DBAA7BB9-A5F1-4886-9D55-5E851BB76EA5}" destId="{87680CA3-4A00-4DA6-B193-914AB6E8BC57}" srcOrd="3" destOrd="0" presId="urn:microsoft.com/office/officeart/2005/8/layout/orgChart1"/>
    <dgm:cxn modelId="{128EB8AD-03C5-45E9-99CF-DB997DF324E6}" type="presParOf" srcId="{87680CA3-4A00-4DA6-B193-914AB6E8BC57}" destId="{D9565055-0980-4848-AE06-1239E1DB4C71}" srcOrd="0" destOrd="0" presId="urn:microsoft.com/office/officeart/2005/8/layout/orgChart1"/>
    <dgm:cxn modelId="{8F362954-6344-4E10-97D2-61CD2455FA6D}" type="presParOf" srcId="{D9565055-0980-4848-AE06-1239E1DB4C71}" destId="{0EEF9640-BB40-4278-95F5-031C31CA134E}" srcOrd="0" destOrd="0" presId="urn:microsoft.com/office/officeart/2005/8/layout/orgChart1"/>
    <dgm:cxn modelId="{96BF7C6C-4C34-41ED-9940-9288F777A7C1}" type="presParOf" srcId="{D9565055-0980-4848-AE06-1239E1DB4C71}" destId="{A2235C51-CFBA-4158-A204-84091EC6C23C}" srcOrd="1" destOrd="0" presId="urn:microsoft.com/office/officeart/2005/8/layout/orgChart1"/>
    <dgm:cxn modelId="{75AE13DE-6F11-4AB2-AAF9-88A7BCF12027}" type="presParOf" srcId="{87680CA3-4A00-4DA6-B193-914AB6E8BC57}" destId="{19B154C1-6C47-4118-9D4C-2F4432364704}" srcOrd="1" destOrd="0" presId="urn:microsoft.com/office/officeart/2005/8/layout/orgChart1"/>
    <dgm:cxn modelId="{9FA28E54-8633-48DB-9A0F-9207D69573F3}" type="presParOf" srcId="{87680CA3-4A00-4DA6-B193-914AB6E8BC57}" destId="{547482B4-6232-4094-B17A-7F105ED67308}" srcOrd="2" destOrd="0" presId="urn:microsoft.com/office/officeart/2005/8/layout/orgChart1"/>
    <dgm:cxn modelId="{9441919D-A0DE-43C5-8B85-C0F9971717F6}" type="presParOf" srcId="{DBAA7BB9-A5F1-4886-9D55-5E851BB76EA5}" destId="{75E38936-D9CF-4437-9B78-76DA1EA9B893}" srcOrd="4" destOrd="0" presId="urn:microsoft.com/office/officeart/2005/8/layout/orgChart1"/>
    <dgm:cxn modelId="{56D36693-5CF5-492E-8E8E-EC38CE741ACE}" type="presParOf" srcId="{DBAA7BB9-A5F1-4886-9D55-5E851BB76EA5}" destId="{28CA4DD8-0FF5-4EA2-B787-539E64BDBF9A}" srcOrd="5" destOrd="0" presId="urn:microsoft.com/office/officeart/2005/8/layout/orgChart1"/>
    <dgm:cxn modelId="{3B31AB98-BA8F-42C3-BF4A-01C17C379D79}" type="presParOf" srcId="{28CA4DD8-0FF5-4EA2-B787-539E64BDBF9A}" destId="{861374BB-06EF-4E57-8202-D6E2A727F711}" srcOrd="0" destOrd="0" presId="urn:microsoft.com/office/officeart/2005/8/layout/orgChart1"/>
    <dgm:cxn modelId="{924D4994-23B3-4EA2-9856-BCB849253CB0}" type="presParOf" srcId="{861374BB-06EF-4E57-8202-D6E2A727F711}" destId="{0C26137B-1771-40A9-A6C9-D37029A12176}" srcOrd="0" destOrd="0" presId="urn:microsoft.com/office/officeart/2005/8/layout/orgChart1"/>
    <dgm:cxn modelId="{5CB450B1-DC62-4452-955E-11A361C288DC}" type="presParOf" srcId="{861374BB-06EF-4E57-8202-D6E2A727F711}" destId="{8853A00D-A04D-4F65-AA93-6C947B90FFA0}" srcOrd="1" destOrd="0" presId="urn:microsoft.com/office/officeart/2005/8/layout/orgChart1"/>
    <dgm:cxn modelId="{5FC8144C-5284-487C-BD22-3C0BEF29109A}" type="presParOf" srcId="{28CA4DD8-0FF5-4EA2-B787-539E64BDBF9A}" destId="{5625436D-8D32-4EE1-A071-45CF4FAFE193}" srcOrd="1" destOrd="0" presId="urn:microsoft.com/office/officeart/2005/8/layout/orgChart1"/>
    <dgm:cxn modelId="{5F1DA46A-2A34-4068-91E1-D04A137A89B5}" type="presParOf" srcId="{28CA4DD8-0FF5-4EA2-B787-539E64BDBF9A}" destId="{EAFE0BDE-ABA2-4169-8BF4-CB546EDDCE9C}" srcOrd="2" destOrd="0" presId="urn:microsoft.com/office/officeart/2005/8/layout/orgChart1"/>
    <dgm:cxn modelId="{1C64099D-5BD5-42BE-A9FD-6B1B588C7CE2}" type="presParOf" srcId="{D725C9B6-567E-46A1-8109-1EB9DD9625C8}" destId="{405F06B9-5E41-44A8-B0F6-9E015C3316D5}"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687997-32D4-4C4A-8A0A-D01414669576}">
      <dsp:nvSpPr>
        <dsp:cNvPr id="0" name=""/>
        <dsp:cNvSpPr/>
      </dsp:nvSpPr>
      <dsp:spPr>
        <a:xfrm>
          <a:off x="4614566" y="4750815"/>
          <a:ext cx="3297750" cy="389724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150000"/>
            </a:lnSpc>
            <a:spcBef>
              <a:spcPct val="0"/>
            </a:spcBef>
            <a:spcAft>
              <a:spcPct val="35000"/>
            </a:spcAft>
            <a:buNone/>
          </a:pPr>
          <a:r>
            <a:rPr lang="en-US" sz="3200" b="1" kern="1200" dirty="0">
              <a:latin typeface="Arial" panose="020B0604020202020204" pitchFamily="34" charset="0"/>
              <a:cs typeface="Arial" panose="020B0604020202020204" pitchFamily="34" charset="0"/>
            </a:rPr>
            <a:t>Sinh trưởng và phát triển ở sinh vật </a:t>
          </a:r>
          <a:endParaRPr lang="en-US" sz="3200" kern="1200" dirty="0">
            <a:latin typeface="Arial" panose="020B0604020202020204" pitchFamily="34" charset="0"/>
            <a:cs typeface="Arial" panose="020B0604020202020204" pitchFamily="34" charset="0"/>
          </a:endParaRPr>
        </a:p>
      </dsp:txBody>
      <dsp:txXfrm>
        <a:off x="5097510" y="5321554"/>
        <a:ext cx="2331862" cy="2755770"/>
      </dsp:txXfrm>
    </dsp:sp>
    <dsp:sp modelId="{7F1FBD34-671B-49A4-9A32-5D8CD90D4C76}">
      <dsp:nvSpPr>
        <dsp:cNvPr id="0" name=""/>
        <dsp:cNvSpPr/>
      </dsp:nvSpPr>
      <dsp:spPr>
        <a:xfrm rot="10845046">
          <a:off x="1262456" y="6184733"/>
          <a:ext cx="3167982" cy="939858"/>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AD98010-33FC-458D-8E3A-6810899F236A}">
      <dsp:nvSpPr>
        <dsp:cNvPr id="0" name=""/>
        <dsp:cNvSpPr/>
      </dsp:nvSpPr>
      <dsp:spPr>
        <a:xfrm>
          <a:off x="-210980" y="5380762"/>
          <a:ext cx="2947146" cy="250629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Arial" panose="020B0604020202020204" pitchFamily="34" charset="0"/>
              <a:cs typeface="Arial" panose="020B0604020202020204" pitchFamily="34" charset="0"/>
            </a:rPr>
            <a:t>Khái niệm </a:t>
          </a:r>
        </a:p>
      </dsp:txBody>
      <dsp:txXfrm>
        <a:off x="-137573" y="5454169"/>
        <a:ext cx="2800332" cy="2359476"/>
      </dsp:txXfrm>
    </dsp:sp>
    <dsp:sp modelId="{D91C8C97-7D87-48CD-90DA-EC2D963A669E}">
      <dsp:nvSpPr>
        <dsp:cNvPr id="0" name=""/>
        <dsp:cNvSpPr/>
      </dsp:nvSpPr>
      <dsp:spPr>
        <a:xfrm rot="13453602">
          <a:off x="2248374" y="3804318"/>
          <a:ext cx="3047022" cy="939858"/>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DF51C77-E9AE-4FFF-A237-DD77A5CF952C}">
      <dsp:nvSpPr>
        <dsp:cNvPr id="0" name=""/>
        <dsp:cNvSpPr/>
      </dsp:nvSpPr>
      <dsp:spPr>
        <a:xfrm>
          <a:off x="1113727" y="1958454"/>
          <a:ext cx="3132863" cy="250629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150000"/>
            </a:lnSpc>
            <a:spcBef>
              <a:spcPct val="0"/>
            </a:spcBef>
            <a:spcAft>
              <a:spcPct val="35000"/>
            </a:spcAft>
            <a:buNone/>
          </a:pPr>
          <a:r>
            <a:rPr lang="en-US" sz="3200" b="1" kern="1200" dirty="0">
              <a:latin typeface="Arial" panose="020B0604020202020204" pitchFamily="34" charset="0"/>
              <a:cs typeface="Arial" panose="020B0604020202020204" pitchFamily="34" charset="0"/>
            </a:rPr>
            <a:t>Sinh trưởng và phát triển ở thực vật </a:t>
          </a:r>
        </a:p>
      </dsp:txBody>
      <dsp:txXfrm>
        <a:off x="1187134" y="2031861"/>
        <a:ext cx="2986049" cy="2359476"/>
      </dsp:txXfrm>
    </dsp:sp>
    <dsp:sp modelId="{40C6140E-4558-459F-8C6E-15EE6FDE5CC1}">
      <dsp:nvSpPr>
        <dsp:cNvPr id="0" name=""/>
        <dsp:cNvSpPr/>
      </dsp:nvSpPr>
      <dsp:spPr>
        <a:xfrm rot="16284658">
          <a:off x="5001649" y="2778607"/>
          <a:ext cx="2693580" cy="939858"/>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9F126A4-C2B9-4355-87A9-B09CF90D2A07}">
      <dsp:nvSpPr>
        <dsp:cNvPr id="0" name=""/>
        <dsp:cNvSpPr/>
      </dsp:nvSpPr>
      <dsp:spPr>
        <a:xfrm>
          <a:off x="4815171" y="649009"/>
          <a:ext cx="3132863" cy="250629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150000"/>
            </a:lnSpc>
            <a:spcBef>
              <a:spcPct val="0"/>
            </a:spcBef>
            <a:spcAft>
              <a:spcPct val="35000"/>
            </a:spcAft>
            <a:buNone/>
          </a:pPr>
          <a:r>
            <a:rPr lang="en-US" sz="3200" b="1" kern="1200" dirty="0">
              <a:latin typeface="Arial" panose="020B0604020202020204" pitchFamily="34" charset="0"/>
              <a:cs typeface="Arial" panose="020B0604020202020204" pitchFamily="34" charset="0"/>
            </a:rPr>
            <a:t>Sinh trưởng và phát triển ở động vật </a:t>
          </a:r>
          <a:endParaRPr lang="en-US" sz="2600" b="1" kern="1200" dirty="0">
            <a:latin typeface="Arial" panose="020B0604020202020204" pitchFamily="34" charset="0"/>
            <a:cs typeface="Arial" panose="020B0604020202020204" pitchFamily="34" charset="0"/>
          </a:endParaRPr>
        </a:p>
      </dsp:txBody>
      <dsp:txXfrm>
        <a:off x="4888578" y="722416"/>
        <a:ext cx="2986049" cy="2359476"/>
      </dsp:txXfrm>
    </dsp:sp>
    <dsp:sp modelId="{6BC98FB9-8DD6-409E-A062-57EAD0E5AF7C}">
      <dsp:nvSpPr>
        <dsp:cNvPr id="0" name=""/>
        <dsp:cNvSpPr/>
      </dsp:nvSpPr>
      <dsp:spPr>
        <a:xfrm rot="19197772">
          <a:off x="7379424" y="3973727"/>
          <a:ext cx="3137640" cy="939858"/>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2D7D26E-9CDE-4BF0-A871-760D64A084C6}">
      <dsp:nvSpPr>
        <dsp:cNvPr id="0" name=""/>
        <dsp:cNvSpPr/>
      </dsp:nvSpPr>
      <dsp:spPr>
        <a:xfrm>
          <a:off x="8472778" y="2181314"/>
          <a:ext cx="3353197" cy="250629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150000"/>
            </a:lnSpc>
            <a:spcBef>
              <a:spcPct val="0"/>
            </a:spcBef>
            <a:spcAft>
              <a:spcPct val="35000"/>
            </a:spcAft>
            <a:buNone/>
          </a:pPr>
          <a:r>
            <a:rPr lang="en-US" sz="3200" b="1" kern="1200" dirty="0">
              <a:latin typeface="Arial" panose="020B0604020202020204" pitchFamily="34" charset="0"/>
              <a:cs typeface="Arial" panose="020B0604020202020204" pitchFamily="34" charset="0"/>
            </a:rPr>
            <a:t>Các nhân tố ảnh hưởng đến sinh trưởng </a:t>
          </a:r>
        </a:p>
      </dsp:txBody>
      <dsp:txXfrm>
        <a:off x="8546185" y="2254721"/>
        <a:ext cx="3206383" cy="2359476"/>
      </dsp:txXfrm>
    </dsp:sp>
    <dsp:sp modelId="{B68956CA-4CEC-4144-90BF-AB1F7BD66BAF}">
      <dsp:nvSpPr>
        <dsp:cNvPr id="0" name=""/>
        <dsp:cNvSpPr/>
      </dsp:nvSpPr>
      <dsp:spPr>
        <a:xfrm rot="205390">
          <a:off x="7894119" y="6429383"/>
          <a:ext cx="2870487" cy="939858"/>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0A47B7-86CA-483A-BB2C-036CD18CB23A}">
      <dsp:nvSpPr>
        <dsp:cNvPr id="0" name=""/>
        <dsp:cNvSpPr/>
      </dsp:nvSpPr>
      <dsp:spPr>
        <a:xfrm>
          <a:off x="8859128" y="5646596"/>
          <a:ext cx="4166425" cy="2665439"/>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150000"/>
            </a:lnSpc>
            <a:spcBef>
              <a:spcPct val="0"/>
            </a:spcBef>
            <a:spcAft>
              <a:spcPct val="35000"/>
            </a:spcAft>
            <a:buNone/>
          </a:pPr>
          <a:r>
            <a:rPr lang="en-US" sz="3200" b="1" kern="1200" dirty="0">
              <a:latin typeface="Arial" panose="020B0604020202020204" pitchFamily="34" charset="0"/>
              <a:cs typeface="Arial" panose="020B0604020202020204" pitchFamily="34" charset="0"/>
            </a:rPr>
            <a:t>Ứng dụng sinh trưởng và phát triển trong đời sống </a:t>
          </a:r>
        </a:p>
      </dsp:txBody>
      <dsp:txXfrm>
        <a:off x="8937196" y="5724664"/>
        <a:ext cx="4010289" cy="25093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76115E-5E7A-4256-9C37-D5472345A4D8}">
      <dsp:nvSpPr>
        <dsp:cNvPr id="0" name=""/>
        <dsp:cNvSpPr/>
      </dsp:nvSpPr>
      <dsp:spPr>
        <a:xfrm>
          <a:off x="7214170" y="6310941"/>
          <a:ext cx="1257320" cy="91440"/>
        </a:xfrm>
        <a:custGeom>
          <a:avLst/>
          <a:gdLst/>
          <a:ahLst/>
          <a:cxnLst/>
          <a:rect l="0" t="0" r="0" b="0"/>
          <a:pathLst>
            <a:path>
              <a:moveTo>
                <a:pt x="0" y="47638"/>
              </a:moveTo>
              <a:lnTo>
                <a:pt x="685395" y="47638"/>
              </a:lnTo>
              <a:lnTo>
                <a:pt x="685395" y="45720"/>
              </a:lnTo>
              <a:lnTo>
                <a:pt x="1257320" y="45720"/>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087495-37D2-4AFF-8475-BAD118D305AE}">
      <dsp:nvSpPr>
        <dsp:cNvPr id="0" name=""/>
        <dsp:cNvSpPr/>
      </dsp:nvSpPr>
      <dsp:spPr>
        <a:xfrm>
          <a:off x="2667459" y="3968914"/>
          <a:ext cx="1148158" cy="2389665"/>
        </a:xfrm>
        <a:custGeom>
          <a:avLst/>
          <a:gdLst/>
          <a:ahLst/>
          <a:cxnLst/>
          <a:rect l="0" t="0" r="0" b="0"/>
          <a:pathLst>
            <a:path>
              <a:moveTo>
                <a:pt x="0" y="0"/>
              </a:moveTo>
              <a:lnTo>
                <a:pt x="576232" y="0"/>
              </a:lnTo>
              <a:lnTo>
                <a:pt x="576232" y="2389665"/>
              </a:lnTo>
              <a:lnTo>
                <a:pt x="1148158" y="2389665"/>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555295-E6DF-4428-AB4A-F59F542A4EAF}">
      <dsp:nvSpPr>
        <dsp:cNvPr id="0" name=""/>
        <dsp:cNvSpPr/>
      </dsp:nvSpPr>
      <dsp:spPr>
        <a:xfrm>
          <a:off x="7214170" y="3895542"/>
          <a:ext cx="1257320" cy="91440"/>
        </a:xfrm>
        <a:custGeom>
          <a:avLst/>
          <a:gdLst/>
          <a:ahLst/>
          <a:cxnLst/>
          <a:rect l="0" t="0" r="0" b="0"/>
          <a:pathLst>
            <a:path>
              <a:moveTo>
                <a:pt x="0" y="49278"/>
              </a:moveTo>
              <a:lnTo>
                <a:pt x="685395" y="49278"/>
              </a:lnTo>
              <a:lnTo>
                <a:pt x="685395" y="45720"/>
              </a:lnTo>
              <a:lnTo>
                <a:pt x="1257320" y="45720"/>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9B7854-956D-4ED9-9E0B-BB9FCCC7E391}">
      <dsp:nvSpPr>
        <dsp:cNvPr id="0" name=""/>
        <dsp:cNvSpPr/>
      </dsp:nvSpPr>
      <dsp:spPr>
        <a:xfrm>
          <a:off x="2667459" y="3899100"/>
          <a:ext cx="1148158" cy="91440"/>
        </a:xfrm>
        <a:custGeom>
          <a:avLst/>
          <a:gdLst/>
          <a:ahLst/>
          <a:cxnLst/>
          <a:rect l="0" t="0" r="0" b="0"/>
          <a:pathLst>
            <a:path>
              <a:moveTo>
                <a:pt x="0" y="69814"/>
              </a:moveTo>
              <a:lnTo>
                <a:pt x="576232" y="69814"/>
              </a:lnTo>
              <a:lnTo>
                <a:pt x="576232" y="45720"/>
              </a:lnTo>
              <a:lnTo>
                <a:pt x="1148158" y="4572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6B9F82-C791-47BF-B296-C813AEF467A2}">
      <dsp:nvSpPr>
        <dsp:cNvPr id="0" name=""/>
        <dsp:cNvSpPr/>
      </dsp:nvSpPr>
      <dsp:spPr>
        <a:xfrm>
          <a:off x="7318203" y="1672887"/>
          <a:ext cx="1162037" cy="91440"/>
        </a:xfrm>
        <a:custGeom>
          <a:avLst/>
          <a:gdLst/>
          <a:ahLst/>
          <a:cxnLst/>
          <a:rect l="0" t="0" r="0" b="0"/>
          <a:pathLst>
            <a:path>
              <a:moveTo>
                <a:pt x="0" y="45720"/>
              </a:moveTo>
              <a:lnTo>
                <a:pt x="590112" y="45720"/>
              </a:lnTo>
              <a:lnTo>
                <a:pt x="590112" y="55209"/>
              </a:lnTo>
              <a:lnTo>
                <a:pt x="1162037" y="55209"/>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BEDB19-C8FA-4BB4-8AF3-3FD6BAD8E0A8}">
      <dsp:nvSpPr>
        <dsp:cNvPr id="0" name=""/>
        <dsp:cNvSpPr/>
      </dsp:nvSpPr>
      <dsp:spPr>
        <a:xfrm>
          <a:off x="2667459" y="1718607"/>
          <a:ext cx="1134260" cy="2250307"/>
        </a:xfrm>
        <a:custGeom>
          <a:avLst/>
          <a:gdLst/>
          <a:ahLst/>
          <a:cxnLst/>
          <a:rect l="0" t="0" r="0" b="0"/>
          <a:pathLst>
            <a:path>
              <a:moveTo>
                <a:pt x="0" y="2250307"/>
              </a:moveTo>
              <a:lnTo>
                <a:pt x="562334" y="2250307"/>
              </a:lnTo>
              <a:lnTo>
                <a:pt x="562334" y="0"/>
              </a:lnTo>
              <a:lnTo>
                <a:pt x="1134260" y="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FDC912-06CE-4FA6-9A2A-80ADEEC1A123}">
      <dsp:nvSpPr>
        <dsp:cNvPr id="0" name=""/>
        <dsp:cNvSpPr/>
      </dsp:nvSpPr>
      <dsp:spPr>
        <a:xfrm>
          <a:off x="0" y="1981202"/>
          <a:ext cx="2667459" cy="3975424"/>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Arial" panose="020B0604020202020204" pitchFamily="34" charset="0"/>
              <a:cs typeface="Arial" panose="020B0604020202020204" pitchFamily="34" charset="0"/>
            </a:rPr>
            <a:t>Khái niệm </a:t>
          </a:r>
          <a:endParaRPr lang="en-US" sz="2800" kern="1200" dirty="0">
            <a:latin typeface="Arial" panose="020B0604020202020204" pitchFamily="34" charset="0"/>
            <a:cs typeface="Arial" panose="020B0604020202020204" pitchFamily="34" charset="0"/>
          </a:endParaRPr>
        </a:p>
      </dsp:txBody>
      <dsp:txXfrm>
        <a:off x="0" y="1981202"/>
        <a:ext cx="2667459" cy="3975424"/>
      </dsp:txXfrm>
    </dsp:sp>
    <dsp:sp modelId="{52B9799E-AC1F-4D07-BE54-1D27C57E0D4C}">
      <dsp:nvSpPr>
        <dsp:cNvPr id="0" name=""/>
        <dsp:cNvSpPr/>
      </dsp:nvSpPr>
      <dsp:spPr>
        <a:xfrm>
          <a:off x="3801720" y="846420"/>
          <a:ext cx="3516483" cy="174437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Sinh trưởng</a:t>
          </a:r>
        </a:p>
      </dsp:txBody>
      <dsp:txXfrm>
        <a:off x="3801720" y="846420"/>
        <a:ext cx="3516483" cy="1744372"/>
      </dsp:txXfrm>
    </dsp:sp>
    <dsp:sp modelId="{77F868D9-91FE-4C2E-9356-A608F7F84A19}">
      <dsp:nvSpPr>
        <dsp:cNvPr id="0" name=""/>
        <dsp:cNvSpPr/>
      </dsp:nvSpPr>
      <dsp:spPr>
        <a:xfrm>
          <a:off x="8480241" y="867684"/>
          <a:ext cx="6957014" cy="1720823"/>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125000"/>
            </a:lnSpc>
            <a:spcBef>
              <a:spcPct val="0"/>
            </a:spcBef>
            <a:spcAft>
              <a:spcPct val="35000"/>
            </a:spcAft>
            <a:buNone/>
          </a:pPr>
          <a:r>
            <a:rPr lang="en-US" sz="2800" kern="1200" dirty="0">
              <a:latin typeface="Arial" panose="020B0604020202020204" pitchFamily="34" charset="0"/>
              <a:cs typeface="Arial" panose="020B0604020202020204" pitchFamily="34" charset="0"/>
            </a:rPr>
            <a:t>Là sự tăng lên về kích thước và khôi lượng cơ thể do tăng lên về số lượng và kích thước tế bào  </a:t>
          </a:r>
        </a:p>
      </dsp:txBody>
      <dsp:txXfrm>
        <a:off x="8480241" y="867684"/>
        <a:ext cx="6957014" cy="1720823"/>
      </dsp:txXfrm>
    </dsp:sp>
    <dsp:sp modelId="{1A10113B-C9E6-4774-A407-09CF7A67ADC7}">
      <dsp:nvSpPr>
        <dsp:cNvPr id="0" name=""/>
        <dsp:cNvSpPr/>
      </dsp:nvSpPr>
      <dsp:spPr>
        <a:xfrm>
          <a:off x="3815618" y="3072634"/>
          <a:ext cx="3398552" cy="174437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Phát triển</a:t>
          </a:r>
        </a:p>
      </dsp:txBody>
      <dsp:txXfrm>
        <a:off x="3815618" y="3072634"/>
        <a:ext cx="3398552" cy="1744372"/>
      </dsp:txXfrm>
    </dsp:sp>
    <dsp:sp modelId="{2B1513E6-9F63-4D17-AA0D-6ADC163DA9DB}">
      <dsp:nvSpPr>
        <dsp:cNvPr id="0" name=""/>
        <dsp:cNvSpPr/>
      </dsp:nvSpPr>
      <dsp:spPr>
        <a:xfrm>
          <a:off x="8471490" y="3080850"/>
          <a:ext cx="6957014" cy="1720823"/>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125000"/>
            </a:lnSpc>
            <a:spcBef>
              <a:spcPct val="0"/>
            </a:spcBef>
            <a:spcAft>
              <a:spcPct val="35000"/>
            </a:spcAft>
            <a:buNone/>
          </a:pPr>
          <a:r>
            <a:rPr lang="en-US" sz="2800" kern="1200" dirty="0">
              <a:latin typeface="Arial" panose="020B0604020202020204" pitchFamily="34" charset="0"/>
              <a:cs typeface="Arial" panose="020B0604020202020204" pitchFamily="34" charset="0"/>
            </a:rPr>
            <a:t>Là những biến đổi diễn ra trong vòng đời của một cá thể sinh vật  </a:t>
          </a:r>
        </a:p>
      </dsp:txBody>
      <dsp:txXfrm>
        <a:off x="8471490" y="3080850"/>
        <a:ext cx="6957014" cy="1720823"/>
      </dsp:txXfrm>
    </dsp:sp>
    <dsp:sp modelId="{70FB1653-E1BF-487C-AA94-66150494631C}">
      <dsp:nvSpPr>
        <dsp:cNvPr id="0" name=""/>
        <dsp:cNvSpPr/>
      </dsp:nvSpPr>
      <dsp:spPr>
        <a:xfrm>
          <a:off x="3815618" y="5486394"/>
          <a:ext cx="3398552" cy="174437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125000"/>
            </a:lnSpc>
            <a:spcBef>
              <a:spcPct val="0"/>
            </a:spcBef>
            <a:spcAft>
              <a:spcPct val="35000"/>
            </a:spcAft>
            <a:buNone/>
          </a:pPr>
          <a:r>
            <a:rPr lang="en-US" sz="2800" kern="1200" dirty="0">
              <a:latin typeface="Arial" panose="020B0604020202020204" pitchFamily="34" charset="0"/>
              <a:cs typeface="Arial" panose="020B0604020202020204" pitchFamily="34" charset="0"/>
            </a:rPr>
            <a:t>Mối quan hệ giữa sinh trưởng và phát triển </a:t>
          </a:r>
        </a:p>
      </dsp:txBody>
      <dsp:txXfrm>
        <a:off x="3815618" y="5486394"/>
        <a:ext cx="3398552" cy="1744372"/>
      </dsp:txXfrm>
    </dsp:sp>
    <dsp:sp modelId="{3BBF768E-58A4-4679-9D19-1DD0A118AC00}">
      <dsp:nvSpPr>
        <dsp:cNvPr id="0" name=""/>
        <dsp:cNvSpPr/>
      </dsp:nvSpPr>
      <dsp:spPr>
        <a:xfrm>
          <a:off x="8471490" y="5410208"/>
          <a:ext cx="6957014" cy="1892905"/>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125000"/>
            </a:lnSpc>
            <a:spcBef>
              <a:spcPct val="0"/>
            </a:spcBef>
            <a:spcAft>
              <a:spcPct val="35000"/>
            </a:spcAft>
            <a:buNone/>
          </a:pPr>
          <a:r>
            <a:rPr lang="en-US" sz="2800" kern="1200" dirty="0">
              <a:latin typeface="Arial" panose="020B0604020202020204" pitchFamily="34" charset="0"/>
              <a:cs typeface="Arial" panose="020B0604020202020204" pitchFamily="34" charset="0"/>
            </a:rPr>
            <a:t>Sinh trưởng và phát triển là hai quá trình trong cơ thể sống có mối quan hệ mật thiết với nhau. Sinh trưởng tạo tiền đề cho phát triển. Phát triển thúc đẩy sinh trưởng</a:t>
          </a:r>
        </a:p>
      </dsp:txBody>
      <dsp:txXfrm>
        <a:off x="8471490" y="5410208"/>
        <a:ext cx="6957014" cy="18929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DBD57-CEF6-4FAC-A8D6-3CA7EAE02995}">
      <dsp:nvSpPr>
        <dsp:cNvPr id="0" name=""/>
        <dsp:cNvSpPr/>
      </dsp:nvSpPr>
      <dsp:spPr>
        <a:xfrm>
          <a:off x="3970622" y="5568818"/>
          <a:ext cx="1720650" cy="2026954"/>
        </a:xfrm>
        <a:custGeom>
          <a:avLst/>
          <a:gdLst/>
          <a:ahLst/>
          <a:cxnLst/>
          <a:rect l="0" t="0" r="0" b="0"/>
          <a:pathLst>
            <a:path>
              <a:moveTo>
                <a:pt x="0" y="0"/>
              </a:moveTo>
              <a:lnTo>
                <a:pt x="869316" y="0"/>
              </a:lnTo>
              <a:lnTo>
                <a:pt x="869316" y="2026954"/>
              </a:lnTo>
              <a:lnTo>
                <a:pt x="1720650" y="2026954"/>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B25EA8-82FE-462A-B22F-CB42A6CABEFA}">
      <dsp:nvSpPr>
        <dsp:cNvPr id="0" name=""/>
        <dsp:cNvSpPr/>
      </dsp:nvSpPr>
      <dsp:spPr>
        <a:xfrm>
          <a:off x="8219904" y="3619059"/>
          <a:ext cx="1680363" cy="2790444"/>
        </a:xfrm>
        <a:custGeom>
          <a:avLst/>
          <a:gdLst/>
          <a:ahLst/>
          <a:cxnLst/>
          <a:rect l="0" t="0" r="0" b="0"/>
          <a:pathLst>
            <a:path>
              <a:moveTo>
                <a:pt x="0" y="0"/>
              </a:moveTo>
              <a:lnTo>
                <a:pt x="829029" y="0"/>
              </a:lnTo>
              <a:lnTo>
                <a:pt x="829029" y="2790444"/>
              </a:lnTo>
              <a:lnTo>
                <a:pt x="1680363" y="2790444"/>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5BA281-2AA6-480F-81BA-08F2289405E8}">
      <dsp:nvSpPr>
        <dsp:cNvPr id="0" name=""/>
        <dsp:cNvSpPr/>
      </dsp:nvSpPr>
      <dsp:spPr>
        <a:xfrm>
          <a:off x="8219904" y="3619059"/>
          <a:ext cx="1674403" cy="811895"/>
        </a:xfrm>
        <a:custGeom>
          <a:avLst/>
          <a:gdLst/>
          <a:ahLst/>
          <a:cxnLst/>
          <a:rect l="0" t="0" r="0" b="0"/>
          <a:pathLst>
            <a:path>
              <a:moveTo>
                <a:pt x="0" y="0"/>
              </a:moveTo>
              <a:lnTo>
                <a:pt x="823069" y="0"/>
              </a:lnTo>
              <a:lnTo>
                <a:pt x="823069" y="811895"/>
              </a:lnTo>
              <a:lnTo>
                <a:pt x="1674403" y="811895"/>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B1B8B8-4477-446D-9A80-CF4BEC833872}">
      <dsp:nvSpPr>
        <dsp:cNvPr id="0" name=""/>
        <dsp:cNvSpPr/>
      </dsp:nvSpPr>
      <dsp:spPr>
        <a:xfrm>
          <a:off x="8219904" y="2576729"/>
          <a:ext cx="1680363" cy="1042330"/>
        </a:xfrm>
        <a:custGeom>
          <a:avLst/>
          <a:gdLst/>
          <a:ahLst/>
          <a:cxnLst/>
          <a:rect l="0" t="0" r="0" b="0"/>
          <a:pathLst>
            <a:path>
              <a:moveTo>
                <a:pt x="0" y="1042330"/>
              </a:moveTo>
              <a:lnTo>
                <a:pt x="829029" y="1042330"/>
              </a:lnTo>
              <a:lnTo>
                <a:pt x="829029" y="0"/>
              </a:lnTo>
              <a:lnTo>
                <a:pt x="1680363" y="0"/>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B1AA8A-FFBF-4E82-B520-9CBC92C168ED}">
      <dsp:nvSpPr>
        <dsp:cNvPr id="0" name=""/>
        <dsp:cNvSpPr/>
      </dsp:nvSpPr>
      <dsp:spPr>
        <a:xfrm>
          <a:off x="3970622" y="3619059"/>
          <a:ext cx="1710945" cy="1949758"/>
        </a:xfrm>
        <a:custGeom>
          <a:avLst/>
          <a:gdLst/>
          <a:ahLst/>
          <a:cxnLst/>
          <a:rect l="0" t="0" r="0" b="0"/>
          <a:pathLst>
            <a:path>
              <a:moveTo>
                <a:pt x="0" y="1949758"/>
              </a:moveTo>
              <a:lnTo>
                <a:pt x="859610" y="1949758"/>
              </a:lnTo>
              <a:lnTo>
                <a:pt x="859610" y="0"/>
              </a:lnTo>
              <a:lnTo>
                <a:pt x="1710945" y="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FDC912-06CE-4FA6-9A2A-80ADEEC1A123}">
      <dsp:nvSpPr>
        <dsp:cNvPr id="0" name=""/>
        <dsp:cNvSpPr/>
      </dsp:nvSpPr>
      <dsp:spPr>
        <a:xfrm>
          <a:off x="0" y="3676490"/>
          <a:ext cx="3970622" cy="3784655"/>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150000"/>
            </a:lnSpc>
            <a:spcBef>
              <a:spcPct val="0"/>
            </a:spcBef>
            <a:spcAft>
              <a:spcPct val="35000"/>
            </a:spcAft>
            <a:buNone/>
          </a:pPr>
          <a:r>
            <a:rPr lang="vi-VN" sz="3200" b="1" kern="1200" dirty="0">
              <a:latin typeface="Arial" panose="020B0604020202020204" pitchFamily="34" charset="0"/>
              <a:cs typeface="Arial" panose="020B0604020202020204" pitchFamily="34" charset="0"/>
            </a:rPr>
            <a:t>Sinh trưởng và phát triển ở thực vật </a:t>
          </a:r>
          <a:endParaRPr lang="en-US" sz="3200" b="1" kern="1200" dirty="0">
            <a:latin typeface="Arial" panose="020B0604020202020204" pitchFamily="34" charset="0"/>
            <a:cs typeface="Arial" panose="020B0604020202020204" pitchFamily="34" charset="0"/>
          </a:endParaRPr>
        </a:p>
      </dsp:txBody>
      <dsp:txXfrm>
        <a:off x="0" y="3676490"/>
        <a:ext cx="3970622" cy="3784655"/>
      </dsp:txXfrm>
    </dsp:sp>
    <dsp:sp modelId="{9C94E247-DF8E-4E0E-AA7F-48B748A37B44}">
      <dsp:nvSpPr>
        <dsp:cNvPr id="0" name=""/>
        <dsp:cNvSpPr/>
      </dsp:nvSpPr>
      <dsp:spPr>
        <a:xfrm>
          <a:off x="5681567" y="3074559"/>
          <a:ext cx="2538337" cy="108900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Mô phân sinh </a:t>
          </a:r>
        </a:p>
      </dsp:txBody>
      <dsp:txXfrm>
        <a:off x="5681567" y="3074559"/>
        <a:ext cx="2538337" cy="1089001"/>
      </dsp:txXfrm>
    </dsp:sp>
    <dsp:sp modelId="{453A09A8-5CA2-4927-B252-FC590419AA05}">
      <dsp:nvSpPr>
        <dsp:cNvPr id="0" name=""/>
        <dsp:cNvSpPr/>
      </dsp:nvSpPr>
      <dsp:spPr>
        <a:xfrm>
          <a:off x="9900268" y="1832189"/>
          <a:ext cx="3330674" cy="148908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150000"/>
            </a:lnSpc>
            <a:spcBef>
              <a:spcPct val="0"/>
            </a:spcBef>
            <a:spcAft>
              <a:spcPct val="35000"/>
            </a:spcAft>
            <a:buNone/>
          </a:pPr>
          <a:r>
            <a:rPr lang="en-US" sz="3200" kern="1200" dirty="0">
              <a:latin typeface="Arial" panose="020B0604020202020204" pitchFamily="34" charset="0"/>
              <a:cs typeface="Arial" panose="020B0604020202020204" pitchFamily="34" charset="0"/>
            </a:rPr>
            <a:t>Mô phân sinh đỉnh </a:t>
          </a:r>
        </a:p>
      </dsp:txBody>
      <dsp:txXfrm>
        <a:off x="9900268" y="1832189"/>
        <a:ext cx="3330674" cy="1489080"/>
      </dsp:txXfrm>
    </dsp:sp>
    <dsp:sp modelId="{DE19F0D8-57CB-47FE-862C-1BB8A11BBB10}">
      <dsp:nvSpPr>
        <dsp:cNvPr id="0" name=""/>
        <dsp:cNvSpPr/>
      </dsp:nvSpPr>
      <dsp:spPr>
        <a:xfrm>
          <a:off x="9894308" y="3686414"/>
          <a:ext cx="3330674" cy="148908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Mô phân sinh bên </a:t>
          </a:r>
        </a:p>
      </dsp:txBody>
      <dsp:txXfrm>
        <a:off x="9894308" y="3686414"/>
        <a:ext cx="3330674" cy="1489080"/>
      </dsp:txXfrm>
    </dsp:sp>
    <dsp:sp modelId="{2192B281-B492-4D3D-9B82-26F3A8A423DF}">
      <dsp:nvSpPr>
        <dsp:cNvPr id="0" name=""/>
        <dsp:cNvSpPr/>
      </dsp:nvSpPr>
      <dsp:spPr>
        <a:xfrm>
          <a:off x="9900268" y="5664964"/>
          <a:ext cx="3330674" cy="148908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150000"/>
            </a:lnSpc>
            <a:spcBef>
              <a:spcPct val="0"/>
            </a:spcBef>
            <a:spcAft>
              <a:spcPct val="35000"/>
            </a:spcAft>
            <a:buNone/>
          </a:pPr>
          <a:r>
            <a:rPr lang="en-US" sz="3200" kern="1200" dirty="0">
              <a:latin typeface="Arial" panose="020B0604020202020204" pitchFamily="34" charset="0"/>
              <a:cs typeface="Arial" panose="020B0604020202020204" pitchFamily="34" charset="0"/>
            </a:rPr>
            <a:t>Mô phân sinh lóng </a:t>
          </a:r>
        </a:p>
      </dsp:txBody>
      <dsp:txXfrm>
        <a:off x="9900268" y="5664964"/>
        <a:ext cx="3330674" cy="1489080"/>
      </dsp:txXfrm>
    </dsp:sp>
    <dsp:sp modelId="{76B9EBDA-6346-4ACA-9375-2D5D2A13F500}">
      <dsp:nvSpPr>
        <dsp:cNvPr id="0" name=""/>
        <dsp:cNvSpPr/>
      </dsp:nvSpPr>
      <dsp:spPr>
        <a:xfrm>
          <a:off x="5691272" y="7051272"/>
          <a:ext cx="2538337" cy="108900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150000"/>
            </a:lnSpc>
            <a:spcBef>
              <a:spcPct val="0"/>
            </a:spcBef>
            <a:spcAft>
              <a:spcPct val="35000"/>
            </a:spcAft>
            <a:buNone/>
          </a:pPr>
          <a:r>
            <a:rPr lang="en-US" sz="3200" kern="1200" dirty="0">
              <a:latin typeface="Arial" panose="020B0604020202020204" pitchFamily="34" charset="0"/>
              <a:cs typeface="Arial" panose="020B0604020202020204" pitchFamily="34" charset="0"/>
            </a:rPr>
            <a:t>Vòng đời của thực vật </a:t>
          </a:r>
        </a:p>
      </dsp:txBody>
      <dsp:txXfrm>
        <a:off x="5691272" y="7051272"/>
        <a:ext cx="2538337" cy="10890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6E4DC1-C614-4900-B4AA-C7FCD38C8BA3}">
      <dsp:nvSpPr>
        <dsp:cNvPr id="0" name=""/>
        <dsp:cNvSpPr/>
      </dsp:nvSpPr>
      <dsp:spPr>
        <a:xfrm>
          <a:off x="3541281" y="2133594"/>
          <a:ext cx="980776" cy="91440"/>
        </a:xfrm>
        <a:custGeom>
          <a:avLst/>
          <a:gdLst/>
          <a:ahLst/>
          <a:cxnLst/>
          <a:rect l="0" t="0" r="0" b="0"/>
          <a:pathLst>
            <a:path>
              <a:moveTo>
                <a:pt x="0" y="45720"/>
              </a:moveTo>
              <a:lnTo>
                <a:pt x="491750" y="45720"/>
              </a:lnTo>
              <a:lnTo>
                <a:pt x="491750" y="51835"/>
              </a:lnTo>
              <a:lnTo>
                <a:pt x="980776" y="51835"/>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FDC912-06CE-4FA6-9A2A-80ADEEC1A123}">
      <dsp:nvSpPr>
        <dsp:cNvPr id="0" name=""/>
        <dsp:cNvSpPr/>
      </dsp:nvSpPr>
      <dsp:spPr>
        <a:xfrm>
          <a:off x="0" y="479716"/>
          <a:ext cx="3541281" cy="3399195"/>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150000"/>
            </a:lnSpc>
            <a:spcBef>
              <a:spcPct val="0"/>
            </a:spcBef>
            <a:spcAft>
              <a:spcPct val="35000"/>
            </a:spcAft>
            <a:buNone/>
          </a:pPr>
          <a:r>
            <a:rPr lang="vi-VN" sz="3200" b="1" kern="1200" dirty="0">
              <a:latin typeface="Arial" panose="020B0604020202020204" pitchFamily="34" charset="0"/>
              <a:cs typeface="Arial" panose="020B0604020202020204" pitchFamily="34" charset="0"/>
            </a:rPr>
            <a:t>Sinh trưởng và phát triển ở động vật </a:t>
          </a:r>
          <a:endParaRPr lang="en-US" sz="3200" kern="1200" dirty="0">
            <a:latin typeface="Arial" panose="020B0604020202020204" pitchFamily="34" charset="0"/>
            <a:cs typeface="Arial" panose="020B0604020202020204" pitchFamily="34" charset="0"/>
          </a:endParaRPr>
        </a:p>
      </dsp:txBody>
      <dsp:txXfrm>
        <a:off x="0" y="479716"/>
        <a:ext cx="3541281" cy="3399195"/>
      </dsp:txXfrm>
    </dsp:sp>
    <dsp:sp modelId="{179FD4CE-4165-4D23-BB82-04B539D51AAD}">
      <dsp:nvSpPr>
        <dsp:cNvPr id="0" name=""/>
        <dsp:cNvSpPr/>
      </dsp:nvSpPr>
      <dsp:spPr>
        <a:xfrm>
          <a:off x="4522058" y="1439665"/>
          <a:ext cx="4890260" cy="149152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150000"/>
            </a:lnSpc>
            <a:spcBef>
              <a:spcPct val="0"/>
            </a:spcBef>
            <a:spcAft>
              <a:spcPct val="35000"/>
            </a:spcAft>
            <a:buNone/>
          </a:pPr>
          <a:r>
            <a:rPr lang="en-US" sz="3200" b="1" kern="1200" dirty="0">
              <a:latin typeface="Arial" panose="020B0604020202020204" pitchFamily="34" charset="0"/>
              <a:cs typeface="Arial" panose="020B0604020202020204" pitchFamily="34" charset="0"/>
            </a:rPr>
            <a:t>Vòng đời của động vật</a:t>
          </a:r>
        </a:p>
      </dsp:txBody>
      <dsp:txXfrm>
        <a:off x="4522058" y="1439665"/>
        <a:ext cx="4890260" cy="149152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5284BF-A45E-4C1A-9833-6CA35B6DAF06}">
      <dsp:nvSpPr>
        <dsp:cNvPr id="0" name=""/>
        <dsp:cNvSpPr/>
      </dsp:nvSpPr>
      <dsp:spPr>
        <a:xfrm>
          <a:off x="8587712" y="2962322"/>
          <a:ext cx="6598570" cy="1022354"/>
        </a:xfrm>
        <a:custGeom>
          <a:avLst/>
          <a:gdLst/>
          <a:ahLst/>
          <a:cxnLst/>
          <a:rect l="0" t="0" r="0" b="0"/>
          <a:pathLst>
            <a:path>
              <a:moveTo>
                <a:pt x="0" y="0"/>
              </a:moveTo>
              <a:lnTo>
                <a:pt x="0" y="772384"/>
              </a:lnTo>
              <a:lnTo>
                <a:pt x="6598570" y="772384"/>
              </a:lnTo>
              <a:lnTo>
                <a:pt x="6598570" y="1022354"/>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D89B4A-98D9-4B6A-9227-4B7AA2CB8757}">
      <dsp:nvSpPr>
        <dsp:cNvPr id="0" name=""/>
        <dsp:cNvSpPr/>
      </dsp:nvSpPr>
      <dsp:spPr>
        <a:xfrm>
          <a:off x="8587712" y="2962322"/>
          <a:ext cx="2189381" cy="1022354"/>
        </a:xfrm>
        <a:custGeom>
          <a:avLst/>
          <a:gdLst/>
          <a:ahLst/>
          <a:cxnLst/>
          <a:rect l="0" t="0" r="0" b="0"/>
          <a:pathLst>
            <a:path>
              <a:moveTo>
                <a:pt x="0" y="0"/>
              </a:moveTo>
              <a:lnTo>
                <a:pt x="0" y="772384"/>
              </a:lnTo>
              <a:lnTo>
                <a:pt x="2189381" y="772384"/>
              </a:lnTo>
              <a:lnTo>
                <a:pt x="2189381" y="1022354"/>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29AB8E-ADD9-4F9B-A321-2DD84DA12E6D}">
      <dsp:nvSpPr>
        <dsp:cNvPr id="0" name=""/>
        <dsp:cNvSpPr/>
      </dsp:nvSpPr>
      <dsp:spPr>
        <a:xfrm>
          <a:off x="6367905" y="2962322"/>
          <a:ext cx="2219806" cy="1022354"/>
        </a:xfrm>
        <a:custGeom>
          <a:avLst/>
          <a:gdLst/>
          <a:ahLst/>
          <a:cxnLst/>
          <a:rect l="0" t="0" r="0" b="0"/>
          <a:pathLst>
            <a:path>
              <a:moveTo>
                <a:pt x="2219806" y="0"/>
              </a:moveTo>
              <a:lnTo>
                <a:pt x="2219806" y="772384"/>
              </a:lnTo>
              <a:lnTo>
                <a:pt x="0" y="772384"/>
              </a:lnTo>
              <a:lnTo>
                <a:pt x="0" y="1022354"/>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33100D-6987-4F38-A144-2BA51894B7CA}">
      <dsp:nvSpPr>
        <dsp:cNvPr id="0" name=""/>
        <dsp:cNvSpPr/>
      </dsp:nvSpPr>
      <dsp:spPr>
        <a:xfrm>
          <a:off x="1958716" y="2962322"/>
          <a:ext cx="6628995" cy="1022354"/>
        </a:xfrm>
        <a:custGeom>
          <a:avLst/>
          <a:gdLst/>
          <a:ahLst/>
          <a:cxnLst/>
          <a:rect l="0" t="0" r="0" b="0"/>
          <a:pathLst>
            <a:path>
              <a:moveTo>
                <a:pt x="6628995" y="0"/>
              </a:moveTo>
              <a:lnTo>
                <a:pt x="6628995" y="772384"/>
              </a:lnTo>
              <a:lnTo>
                <a:pt x="0" y="772384"/>
              </a:lnTo>
              <a:lnTo>
                <a:pt x="0" y="1022354"/>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688D50-EF10-4C7B-895D-BCAD68269EC0}">
      <dsp:nvSpPr>
        <dsp:cNvPr id="0" name=""/>
        <dsp:cNvSpPr/>
      </dsp:nvSpPr>
      <dsp:spPr>
        <a:xfrm>
          <a:off x="5600699" y="1091331"/>
          <a:ext cx="5974026" cy="187099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150000"/>
            </a:lnSpc>
            <a:spcBef>
              <a:spcPct val="0"/>
            </a:spcBef>
            <a:spcAft>
              <a:spcPct val="35000"/>
            </a:spcAft>
            <a:buNone/>
          </a:pPr>
          <a:r>
            <a:rPr lang="en-US" sz="3600" b="1" kern="1200" dirty="0">
              <a:latin typeface="Arial" panose="020B0604020202020204" pitchFamily="34" charset="0"/>
              <a:cs typeface="Arial" panose="020B0604020202020204" pitchFamily="34" charset="0"/>
            </a:rPr>
            <a:t>Các nhân tố ảnh hưởng đến sinh trưởng </a:t>
          </a:r>
          <a:endParaRPr lang="en-US" sz="3600" kern="1200" dirty="0">
            <a:latin typeface="Arial" panose="020B0604020202020204" pitchFamily="34" charset="0"/>
            <a:cs typeface="Arial" panose="020B0604020202020204" pitchFamily="34" charset="0"/>
          </a:endParaRPr>
        </a:p>
      </dsp:txBody>
      <dsp:txXfrm>
        <a:off x="5600699" y="1091331"/>
        <a:ext cx="5974026" cy="1870991"/>
      </dsp:txXfrm>
    </dsp:sp>
    <dsp:sp modelId="{D94855D0-334B-428F-B41A-B4714D69AEB4}">
      <dsp:nvSpPr>
        <dsp:cNvPr id="0" name=""/>
        <dsp:cNvSpPr/>
      </dsp:nvSpPr>
      <dsp:spPr>
        <a:xfrm>
          <a:off x="4092" y="3984676"/>
          <a:ext cx="3909248" cy="206991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150000"/>
            </a:lnSpc>
            <a:spcBef>
              <a:spcPct val="0"/>
            </a:spcBef>
            <a:spcAft>
              <a:spcPct val="35000"/>
            </a:spcAft>
            <a:buNone/>
          </a:pPr>
          <a:r>
            <a:rPr lang="en-US" sz="3600" kern="1200" dirty="0">
              <a:latin typeface="Arial" panose="020B0604020202020204" pitchFamily="34" charset="0"/>
              <a:cs typeface="Arial" panose="020B0604020202020204" pitchFamily="34" charset="0"/>
            </a:rPr>
            <a:t>Ảnh hưởng của nhiệt độ </a:t>
          </a:r>
        </a:p>
      </dsp:txBody>
      <dsp:txXfrm>
        <a:off x="4092" y="3984676"/>
        <a:ext cx="3909248" cy="2069919"/>
      </dsp:txXfrm>
    </dsp:sp>
    <dsp:sp modelId="{6EBE8EAA-352E-4112-8523-935F45BCD805}">
      <dsp:nvSpPr>
        <dsp:cNvPr id="0" name=""/>
        <dsp:cNvSpPr/>
      </dsp:nvSpPr>
      <dsp:spPr>
        <a:xfrm>
          <a:off x="4413281" y="3984676"/>
          <a:ext cx="3909248" cy="206991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150000"/>
            </a:lnSpc>
            <a:spcBef>
              <a:spcPct val="0"/>
            </a:spcBef>
            <a:spcAft>
              <a:spcPct val="35000"/>
            </a:spcAft>
            <a:buNone/>
          </a:pPr>
          <a:r>
            <a:rPr lang="en-US" sz="3600" kern="1200" dirty="0">
              <a:latin typeface="Arial" panose="020B0604020202020204" pitchFamily="34" charset="0"/>
              <a:cs typeface="Arial" panose="020B0604020202020204" pitchFamily="34" charset="0"/>
            </a:rPr>
            <a:t>Ảnh hưởng của ánh sáng </a:t>
          </a:r>
        </a:p>
      </dsp:txBody>
      <dsp:txXfrm>
        <a:off x="4413281" y="3984676"/>
        <a:ext cx="3909248" cy="2069919"/>
      </dsp:txXfrm>
    </dsp:sp>
    <dsp:sp modelId="{78DFA464-9821-465F-A47D-CABB70BC528A}">
      <dsp:nvSpPr>
        <dsp:cNvPr id="0" name=""/>
        <dsp:cNvSpPr/>
      </dsp:nvSpPr>
      <dsp:spPr>
        <a:xfrm>
          <a:off x="8822470" y="3984676"/>
          <a:ext cx="3909248" cy="206991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150000"/>
            </a:lnSpc>
            <a:spcBef>
              <a:spcPct val="0"/>
            </a:spcBef>
            <a:spcAft>
              <a:spcPct val="35000"/>
            </a:spcAft>
            <a:buNone/>
          </a:pPr>
          <a:r>
            <a:rPr lang="en-US" sz="3600" kern="1200" dirty="0">
              <a:latin typeface="Arial" panose="020B0604020202020204" pitchFamily="34" charset="0"/>
              <a:cs typeface="Arial" panose="020B0604020202020204" pitchFamily="34" charset="0"/>
            </a:rPr>
            <a:t>Ảnh hưởng của nước </a:t>
          </a:r>
        </a:p>
      </dsp:txBody>
      <dsp:txXfrm>
        <a:off x="8822470" y="3984676"/>
        <a:ext cx="3909248" cy="2069919"/>
      </dsp:txXfrm>
    </dsp:sp>
    <dsp:sp modelId="{3CA186B0-9896-4F61-8034-03AE6ADAB9A4}">
      <dsp:nvSpPr>
        <dsp:cNvPr id="0" name=""/>
        <dsp:cNvSpPr/>
      </dsp:nvSpPr>
      <dsp:spPr>
        <a:xfrm>
          <a:off x="13231658" y="3984676"/>
          <a:ext cx="3909248" cy="206991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150000"/>
            </a:lnSpc>
            <a:spcBef>
              <a:spcPct val="0"/>
            </a:spcBef>
            <a:spcAft>
              <a:spcPct val="35000"/>
            </a:spcAft>
            <a:buNone/>
          </a:pPr>
          <a:r>
            <a:rPr lang="en-US" sz="3600" kern="1200" dirty="0">
              <a:latin typeface="Arial" panose="020B0604020202020204" pitchFamily="34" charset="0"/>
              <a:cs typeface="Arial" panose="020B0604020202020204" pitchFamily="34" charset="0"/>
            </a:rPr>
            <a:t>Ảnh hưởng của dinh dưỡng </a:t>
          </a:r>
        </a:p>
      </dsp:txBody>
      <dsp:txXfrm>
        <a:off x="13231658" y="3984676"/>
        <a:ext cx="3909248" cy="20699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E38936-D9CF-4437-9B78-76DA1EA9B893}">
      <dsp:nvSpPr>
        <dsp:cNvPr id="0" name=""/>
        <dsp:cNvSpPr/>
      </dsp:nvSpPr>
      <dsp:spPr>
        <a:xfrm>
          <a:off x="8479177" y="2274946"/>
          <a:ext cx="6205534" cy="1117117"/>
        </a:xfrm>
        <a:custGeom>
          <a:avLst/>
          <a:gdLst/>
          <a:ahLst/>
          <a:cxnLst/>
          <a:rect l="0" t="0" r="0" b="0"/>
          <a:pathLst>
            <a:path>
              <a:moveTo>
                <a:pt x="0" y="0"/>
              </a:moveTo>
              <a:lnTo>
                <a:pt x="0" y="646100"/>
              </a:lnTo>
              <a:lnTo>
                <a:pt x="6205534" y="646100"/>
              </a:lnTo>
              <a:lnTo>
                <a:pt x="6205534" y="111711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143685-B16C-4A25-B536-A939F78A84E4}">
      <dsp:nvSpPr>
        <dsp:cNvPr id="0" name=""/>
        <dsp:cNvSpPr/>
      </dsp:nvSpPr>
      <dsp:spPr>
        <a:xfrm>
          <a:off x="8433457" y="2274946"/>
          <a:ext cx="91440" cy="1117117"/>
        </a:xfrm>
        <a:custGeom>
          <a:avLst/>
          <a:gdLst/>
          <a:ahLst/>
          <a:cxnLst/>
          <a:rect l="0" t="0" r="0" b="0"/>
          <a:pathLst>
            <a:path>
              <a:moveTo>
                <a:pt x="45720" y="0"/>
              </a:moveTo>
              <a:lnTo>
                <a:pt x="45720" y="646100"/>
              </a:lnTo>
              <a:lnTo>
                <a:pt x="51080" y="646100"/>
              </a:lnTo>
              <a:lnTo>
                <a:pt x="51080" y="111711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4C14C8-236C-4BDA-A14E-718BFAE44C63}">
      <dsp:nvSpPr>
        <dsp:cNvPr id="0" name=""/>
        <dsp:cNvSpPr/>
      </dsp:nvSpPr>
      <dsp:spPr>
        <a:xfrm>
          <a:off x="2518280" y="2274946"/>
          <a:ext cx="5960897" cy="1117117"/>
        </a:xfrm>
        <a:custGeom>
          <a:avLst/>
          <a:gdLst/>
          <a:ahLst/>
          <a:cxnLst/>
          <a:rect l="0" t="0" r="0" b="0"/>
          <a:pathLst>
            <a:path>
              <a:moveTo>
                <a:pt x="5960897" y="0"/>
              </a:moveTo>
              <a:lnTo>
                <a:pt x="5960897" y="646100"/>
              </a:lnTo>
              <a:lnTo>
                <a:pt x="0" y="646100"/>
              </a:lnTo>
              <a:lnTo>
                <a:pt x="0" y="111711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688D50-EF10-4C7B-895D-BCAD68269EC0}">
      <dsp:nvSpPr>
        <dsp:cNvPr id="0" name=""/>
        <dsp:cNvSpPr/>
      </dsp:nvSpPr>
      <dsp:spPr>
        <a:xfrm>
          <a:off x="2850773" y="30125"/>
          <a:ext cx="11256809" cy="224482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150000"/>
            </a:lnSpc>
            <a:spcBef>
              <a:spcPct val="0"/>
            </a:spcBef>
            <a:spcAft>
              <a:spcPct val="35000"/>
            </a:spcAft>
            <a:buNone/>
          </a:pPr>
          <a:r>
            <a:rPr lang="vi-VN" sz="3600" b="1" kern="1200">
              <a:latin typeface="Arial" panose="020B0604020202020204" pitchFamily="34" charset="0"/>
              <a:cs typeface="Arial" panose="020B0604020202020204" pitchFamily="34" charset="0"/>
            </a:rPr>
            <a:t>Ứng dụng sinh trưởng và phát triển trong đời sống </a:t>
          </a:r>
          <a:endParaRPr lang="en-US" sz="3600" kern="1200" dirty="0">
            <a:latin typeface="Arial" panose="020B0604020202020204" pitchFamily="34" charset="0"/>
            <a:cs typeface="Arial" panose="020B0604020202020204" pitchFamily="34" charset="0"/>
          </a:endParaRPr>
        </a:p>
      </dsp:txBody>
      <dsp:txXfrm>
        <a:off x="2850773" y="30125"/>
        <a:ext cx="11256809" cy="2244821"/>
      </dsp:txXfrm>
    </dsp:sp>
    <dsp:sp modelId="{9FCEBEE8-EA57-419A-A4CE-638D68F96E03}">
      <dsp:nvSpPr>
        <dsp:cNvPr id="0" name=""/>
        <dsp:cNvSpPr/>
      </dsp:nvSpPr>
      <dsp:spPr>
        <a:xfrm>
          <a:off x="6168" y="3392064"/>
          <a:ext cx="5024224" cy="224293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150000"/>
            </a:lnSpc>
            <a:spcBef>
              <a:spcPct val="0"/>
            </a:spcBef>
            <a:spcAft>
              <a:spcPts val="0"/>
            </a:spcAft>
            <a:buNone/>
          </a:pPr>
          <a:r>
            <a:rPr lang="en-US" sz="3600" b="0" kern="1200" dirty="0">
              <a:latin typeface="Arial" panose="020B0604020202020204" pitchFamily="34" charset="0"/>
              <a:cs typeface="Arial" panose="020B0604020202020204" pitchFamily="34" charset="0"/>
            </a:rPr>
            <a:t>Ứng dụng trong </a:t>
          </a:r>
        </a:p>
        <a:p>
          <a:pPr marL="0" lvl="0" indent="0" algn="ctr" defTabSz="1600200">
            <a:lnSpc>
              <a:spcPct val="150000"/>
            </a:lnSpc>
            <a:spcBef>
              <a:spcPct val="0"/>
            </a:spcBef>
            <a:spcAft>
              <a:spcPts val="0"/>
            </a:spcAft>
            <a:buNone/>
          </a:pPr>
          <a:r>
            <a:rPr lang="en-US" sz="3600" b="0" kern="1200" dirty="0">
              <a:latin typeface="Arial" panose="020B0604020202020204" pitchFamily="34" charset="0"/>
              <a:cs typeface="Arial" panose="020B0604020202020204" pitchFamily="34" charset="0"/>
            </a:rPr>
            <a:t>chăn nuôi </a:t>
          </a:r>
        </a:p>
      </dsp:txBody>
      <dsp:txXfrm>
        <a:off x="6168" y="3392064"/>
        <a:ext cx="5024224" cy="2242937"/>
      </dsp:txXfrm>
    </dsp:sp>
    <dsp:sp modelId="{0EEF9640-BB40-4278-95F5-031C31CA134E}">
      <dsp:nvSpPr>
        <dsp:cNvPr id="0" name=""/>
        <dsp:cNvSpPr/>
      </dsp:nvSpPr>
      <dsp:spPr>
        <a:xfrm>
          <a:off x="5972426" y="3392064"/>
          <a:ext cx="5024224" cy="224293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150000"/>
            </a:lnSpc>
            <a:spcBef>
              <a:spcPct val="0"/>
            </a:spcBef>
            <a:spcAft>
              <a:spcPts val="0"/>
            </a:spcAft>
            <a:buNone/>
          </a:pPr>
          <a:r>
            <a:rPr lang="en-US" sz="3600" b="0" kern="1200" dirty="0">
              <a:latin typeface="Arial" panose="020B0604020202020204" pitchFamily="34" charset="0"/>
              <a:cs typeface="Arial" panose="020B0604020202020204" pitchFamily="34" charset="0"/>
            </a:rPr>
            <a:t>Ứng dụng trong </a:t>
          </a:r>
        </a:p>
        <a:p>
          <a:pPr marL="0" lvl="0" indent="0" algn="ctr" defTabSz="1600200">
            <a:lnSpc>
              <a:spcPct val="150000"/>
            </a:lnSpc>
            <a:spcBef>
              <a:spcPct val="0"/>
            </a:spcBef>
            <a:spcAft>
              <a:spcPts val="0"/>
            </a:spcAft>
            <a:buNone/>
          </a:pPr>
          <a:r>
            <a:rPr lang="en-US" sz="3600" b="0" kern="1200" dirty="0">
              <a:latin typeface="Arial" panose="020B0604020202020204" pitchFamily="34" charset="0"/>
              <a:cs typeface="Arial" panose="020B0604020202020204" pitchFamily="34" charset="0"/>
            </a:rPr>
            <a:t>trồng trọt </a:t>
          </a:r>
        </a:p>
      </dsp:txBody>
      <dsp:txXfrm>
        <a:off x="5972426" y="3392064"/>
        <a:ext cx="5024224" cy="2242937"/>
      </dsp:txXfrm>
    </dsp:sp>
    <dsp:sp modelId="{0C26137B-1771-40A9-A6C9-D37029A12176}">
      <dsp:nvSpPr>
        <dsp:cNvPr id="0" name=""/>
        <dsp:cNvSpPr/>
      </dsp:nvSpPr>
      <dsp:spPr>
        <a:xfrm>
          <a:off x="11938684" y="3392064"/>
          <a:ext cx="5492056" cy="224293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150000"/>
            </a:lnSpc>
            <a:spcBef>
              <a:spcPct val="0"/>
            </a:spcBef>
            <a:spcAft>
              <a:spcPct val="35000"/>
            </a:spcAft>
            <a:buNone/>
          </a:pPr>
          <a:r>
            <a:rPr lang="en-US" sz="3600" b="0" kern="1200" dirty="0">
              <a:latin typeface="Arial" panose="020B0604020202020204" pitchFamily="34" charset="0"/>
              <a:cs typeface="Arial" panose="020B0604020202020204" pitchFamily="34" charset="0"/>
            </a:rPr>
            <a:t>Ứng dụng trong phòng trừ côn trùng, sâu hại </a:t>
          </a:r>
        </a:p>
      </dsp:txBody>
      <dsp:txXfrm>
        <a:off x="11938684" y="3392064"/>
        <a:ext cx="5492056" cy="2242937"/>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89F47E-750B-4799-8E57-F09024ABE29A}" type="datetimeFigureOut">
              <a:rPr lang="en-US" smtClean="0"/>
              <a:t>11/17/2022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994CA1-2E04-47CE-BE19-109C7A1BC7B4}" type="slidenum">
              <a:rPr lang="en-US" smtClean="0"/>
              <a:t>‹#›</a:t>
            </a:fld>
            <a:endParaRPr lang="en-US"/>
          </a:p>
        </p:txBody>
      </p:sp>
    </p:spTree>
    <p:extLst>
      <p:ext uri="{BB962C8B-B14F-4D97-AF65-F5344CB8AC3E}">
        <p14:creationId xmlns:p14="http://schemas.microsoft.com/office/powerpoint/2010/main" val="4180834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50A-8175-492E-9DDF-FB9B86E92E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664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50A-8175-492E-9DDF-FB9B86E92E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5085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Xin </a:t>
            </a:r>
            <a:r>
              <a:rPr lang="en-US" dirty="0" err="1"/>
              <a:t>chào</a:t>
            </a:r>
            <a:r>
              <a:rPr lang="en-US" dirty="0"/>
              <a:t> </a:t>
            </a:r>
            <a:r>
              <a:rPr lang="en-US" dirty="0" err="1"/>
              <a:t>quý</a:t>
            </a:r>
            <a:r>
              <a:rPr lang="en-US" dirty="0"/>
              <a:t> </a:t>
            </a:r>
            <a:r>
              <a:rPr lang="en-US" dirty="0" err="1"/>
              <a:t>thầy</a:t>
            </a:r>
            <a:r>
              <a:rPr lang="en-US" dirty="0"/>
              <a:t> </a:t>
            </a:r>
            <a:r>
              <a:rPr lang="en-US" dirty="0" err="1"/>
              <a:t>cô</a:t>
            </a:r>
            <a:r>
              <a:rPr lang="en-US" dirty="0"/>
              <a:t> </a:t>
            </a:r>
            <a:r>
              <a:rPr lang="en-US" dirty="0" err="1"/>
              <a:t>đã</a:t>
            </a:r>
            <a:r>
              <a:rPr lang="en-US" dirty="0"/>
              <a:t> </a:t>
            </a:r>
            <a:r>
              <a:rPr lang="en-US" dirty="0" err="1"/>
              <a:t>quan</a:t>
            </a:r>
            <a:r>
              <a:rPr lang="en-US" dirty="0"/>
              <a:t> </a:t>
            </a:r>
            <a:r>
              <a:rPr lang="en-US" dirty="0" err="1"/>
              <a:t>tâm</a:t>
            </a:r>
            <a:r>
              <a:rPr lang="en-US" dirty="0"/>
              <a:t> </a:t>
            </a:r>
            <a:r>
              <a:rPr lang="en-US" dirty="0" err="1"/>
              <a:t>đến</a:t>
            </a:r>
            <a:r>
              <a:rPr lang="en-US" dirty="0"/>
              <a:t> </a:t>
            </a:r>
            <a:r>
              <a:rPr lang="en-US" dirty="0" err="1"/>
              <a:t>sản</a:t>
            </a:r>
            <a:r>
              <a:rPr lang="en-US" dirty="0"/>
              <a:t> </a:t>
            </a:r>
            <a:r>
              <a:rPr lang="en-US" dirty="0" err="1"/>
              <a:t>phẩm</a:t>
            </a:r>
            <a:r>
              <a:rPr lang="en-US" dirty="0"/>
              <a:t> </a:t>
            </a:r>
            <a:r>
              <a:rPr lang="en-US" dirty="0" err="1"/>
              <a:t>của</a:t>
            </a:r>
            <a:r>
              <a:rPr lang="en-US" dirty="0"/>
              <a:t> </a:t>
            </a:r>
            <a:r>
              <a:rPr lang="en-US" dirty="0" err="1"/>
              <a:t>em</a:t>
            </a:r>
            <a:r>
              <a:rPr lang="en-US" dirty="0"/>
              <a:t> ạ!</a:t>
            </a:r>
          </a:p>
          <a:p>
            <a:r>
              <a:rPr lang="en-US" dirty="0"/>
              <a:t>Game </a:t>
            </a:r>
            <a:r>
              <a:rPr lang="en-US" dirty="0" err="1"/>
              <a:t>trắc</a:t>
            </a:r>
            <a:r>
              <a:rPr lang="en-US" dirty="0"/>
              <a:t> </a:t>
            </a:r>
            <a:r>
              <a:rPr lang="en-US" dirty="0" err="1"/>
              <a:t>nghiệm</a:t>
            </a:r>
            <a:r>
              <a:rPr lang="en-US" dirty="0"/>
              <a:t> </a:t>
            </a:r>
            <a:r>
              <a:rPr lang="en-US" dirty="0" err="1"/>
              <a:t>có</a:t>
            </a:r>
            <a:r>
              <a:rPr lang="en-US" dirty="0"/>
              <a:t> 3 ý A, B, C.</a:t>
            </a:r>
          </a:p>
          <a:p>
            <a:r>
              <a:rPr lang="en-US" dirty="0" err="1"/>
              <a:t>Quý</a:t>
            </a:r>
            <a:r>
              <a:rPr lang="en-US" dirty="0"/>
              <a:t> </a:t>
            </a:r>
            <a:r>
              <a:rPr lang="en-US" dirty="0" err="1"/>
              <a:t>thầy</a:t>
            </a:r>
            <a:r>
              <a:rPr lang="en-US" dirty="0"/>
              <a:t> </a:t>
            </a:r>
            <a:r>
              <a:rPr lang="en-US" dirty="0" err="1"/>
              <a:t>cô</a:t>
            </a:r>
            <a:r>
              <a:rPr lang="en-US" dirty="0"/>
              <a:t> </a:t>
            </a:r>
            <a:r>
              <a:rPr lang="en-US" dirty="0" err="1"/>
              <a:t>sẽ</a:t>
            </a:r>
            <a:r>
              <a:rPr lang="en-US" dirty="0"/>
              <a:t> </a:t>
            </a:r>
            <a:r>
              <a:rPr lang="en-US" dirty="0" err="1"/>
              <a:t>gõ</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vào</a:t>
            </a:r>
            <a:r>
              <a:rPr lang="en-US" dirty="0"/>
              <a:t> ô CORRECT ANSWER, </a:t>
            </a:r>
            <a:r>
              <a:rPr lang="en-US" dirty="0" err="1"/>
              <a:t>đáp</a:t>
            </a:r>
            <a:r>
              <a:rPr lang="en-US" dirty="0"/>
              <a:t> </a:t>
            </a:r>
            <a:r>
              <a:rPr lang="en-US" dirty="0" err="1"/>
              <a:t>án</a:t>
            </a:r>
            <a:r>
              <a:rPr lang="en-US" dirty="0"/>
              <a:t> </a:t>
            </a:r>
            <a:r>
              <a:rPr lang="en-US" dirty="0" err="1"/>
              <a:t>sai</a:t>
            </a:r>
            <a:r>
              <a:rPr lang="en-US" dirty="0"/>
              <a:t> </a:t>
            </a:r>
            <a:r>
              <a:rPr lang="en-US" dirty="0" err="1"/>
              <a:t>vào</a:t>
            </a:r>
            <a:r>
              <a:rPr lang="en-US" dirty="0"/>
              <a:t> ô WRONG ANSWER.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50A-8175-492E-9DDF-FB9B86E92E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501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Xin </a:t>
            </a:r>
            <a:r>
              <a:rPr lang="en-US" dirty="0" err="1"/>
              <a:t>chào</a:t>
            </a:r>
            <a:r>
              <a:rPr lang="en-US" dirty="0"/>
              <a:t> </a:t>
            </a:r>
            <a:r>
              <a:rPr lang="en-US" dirty="0" err="1"/>
              <a:t>quý</a:t>
            </a:r>
            <a:r>
              <a:rPr lang="en-US" dirty="0"/>
              <a:t> </a:t>
            </a:r>
            <a:r>
              <a:rPr lang="en-US" dirty="0" err="1"/>
              <a:t>thầy</a:t>
            </a:r>
            <a:r>
              <a:rPr lang="en-US" dirty="0"/>
              <a:t> </a:t>
            </a:r>
            <a:r>
              <a:rPr lang="en-US" dirty="0" err="1"/>
              <a:t>cô</a:t>
            </a:r>
            <a:r>
              <a:rPr lang="en-US" dirty="0"/>
              <a:t> </a:t>
            </a:r>
            <a:r>
              <a:rPr lang="en-US" dirty="0" err="1"/>
              <a:t>đã</a:t>
            </a:r>
            <a:r>
              <a:rPr lang="en-US" dirty="0"/>
              <a:t> </a:t>
            </a:r>
            <a:r>
              <a:rPr lang="en-US" dirty="0" err="1"/>
              <a:t>quan</a:t>
            </a:r>
            <a:r>
              <a:rPr lang="en-US" dirty="0"/>
              <a:t> </a:t>
            </a:r>
            <a:r>
              <a:rPr lang="en-US" dirty="0" err="1"/>
              <a:t>tâm</a:t>
            </a:r>
            <a:r>
              <a:rPr lang="en-US" dirty="0"/>
              <a:t> </a:t>
            </a:r>
            <a:r>
              <a:rPr lang="en-US" dirty="0" err="1"/>
              <a:t>đến</a:t>
            </a:r>
            <a:r>
              <a:rPr lang="en-US" dirty="0"/>
              <a:t> </a:t>
            </a:r>
            <a:r>
              <a:rPr lang="en-US" dirty="0" err="1"/>
              <a:t>sản</a:t>
            </a:r>
            <a:r>
              <a:rPr lang="en-US" dirty="0"/>
              <a:t> </a:t>
            </a:r>
            <a:r>
              <a:rPr lang="en-US" dirty="0" err="1"/>
              <a:t>phẩm</a:t>
            </a:r>
            <a:r>
              <a:rPr lang="en-US" dirty="0"/>
              <a:t> </a:t>
            </a:r>
            <a:r>
              <a:rPr lang="en-US" dirty="0" err="1"/>
              <a:t>của</a:t>
            </a:r>
            <a:r>
              <a:rPr lang="en-US" dirty="0"/>
              <a:t> </a:t>
            </a:r>
            <a:r>
              <a:rPr lang="en-US" dirty="0" err="1"/>
              <a:t>em</a:t>
            </a:r>
            <a:r>
              <a:rPr lang="en-US" dirty="0"/>
              <a:t> ạ!</a:t>
            </a:r>
          </a:p>
          <a:p>
            <a:r>
              <a:rPr lang="en-US" dirty="0"/>
              <a:t>Game </a:t>
            </a:r>
            <a:r>
              <a:rPr lang="en-US" dirty="0" err="1"/>
              <a:t>trắc</a:t>
            </a:r>
            <a:r>
              <a:rPr lang="en-US" dirty="0"/>
              <a:t> </a:t>
            </a:r>
            <a:r>
              <a:rPr lang="en-US" dirty="0" err="1"/>
              <a:t>nghiệm</a:t>
            </a:r>
            <a:r>
              <a:rPr lang="en-US" dirty="0"/>
              <a:t> </a:t>
            </a:r>
            <a:r>
              <a:rPr lang="en-US" dirty="0" err="1"/>
              <a:t>có</a:t>
            </a:r>
            <a:r>
              <a:rPr lang="en-US" dirty="0"/>
              <a:t> 3 ý A, B, C.</a:t>
            </a:r>
          </a:p>
          <a:p>
            <a:r>
              <a:rPr lang="en-US" dirty="0" err="1"/>
              <a:t>Quý</a:t>
            </a:r>
            <a:r>
              <a:rPr lang="en-US" dirty="0"/>
              <a:t> </a:t>
            </a:r>
            <a:r>
              <a:rPr lang="en-US" dirty="0" err="1"/>
              <a:t>thầy</a:t>
            </a:r>
            <a:r>
              <a:rPr lang="en-US" dirty="0"/>
              <a:t> </a:t>
            </a:r>
            <a:r>
              <a:rPr lang="en-US" dirty="0" err="1"/>
              <a:t>cô</a:t>
            </a:r>
            <a:r>
              <a:rPr lang="en-US" dirty="0"/>
              <a:t> </a:t>
            </a:r>
            <a:r>
              <a:rPr lang="en-US" dirty="0" err="1"/>
              <a:t>sẽ</a:t>
            </a:r>
            <a:r>
              <a:rPr lang="en-US" dirty="0"/>
              <a:t> </a:t>
            </a:r>
            <a:r>
              <a:rPr lang="en-US" dirty="0" err="1"/>
              <a:t>gõ</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vào</a:t>
            </a:r>
            <a:r>
              <a:rPr lang="en-US" dirty="0"/>
              <a:t> ô CORRECT ANSWER, </a:t>
            </a:r>
            <a:r>
              <a:rPr lang="en-US" dirty="0" err="1"/>
              <a:t>đáp</a:t>
            </a:r>
            <a:r>
              <a:rPr lang="en-US" dirty="0"/>
              <a:t> </a:t>
            </a:r>
            <a:r>
              <a:rPr lang="en-US" dirty="0" err="1"/>
              <a:t>án</a:t>
            </a:r>
            <a:r>
              <a:rPr lang="en-US" dirty="0"/>
              <a:t> </a:t>
            </a:r>
            <a:r>
              <a:rPr lang="en-US" dirty="0" err="1"/>
              <a:t>sai</a:t>
            </a:r>
            <a:r>
              <a:rPr lang="en-US" dirty="0"/>
              <a:t> </a:t>
            </a:r>
            <a:r>
              <a:rPr lang="en-US" dirty="0" err="1"/>
              <a:t>vào</a:t>
            </a:r>
            <a:r>
              <a:rPr lang="en-US" dirty="0"/>
              <a:t> ô WRONG ANSWER.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50A-8175-492E-9DDF-FB9B86E92E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624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Xin </a:t>
            </a:r>
            <a:r>
              <a:rPr lang="en-US" dirty="0" err="1"/>
              <a:t>chào</a:t>
            </a:r>
            <a:r>
              <a:rPr lang="en-US" dirty="0"/>
              <a:t> </a:t>
            </a:r>
            <a:r>
              <a:rPr lang="en-US" dirty="0" err="1"/>
              <a:t>quý</a:t>
            </a:r>
            <a:r>
              <a:rPr lang="en-US" dirty="0"/>
              <a:t> </a:t>
            </a:r>
            <a:r>
              <a:rPr lang="en-US" dirty="0" err="1"/>
              <a:t>thầy</a:t>
            </a:r>
            <a:r>
              <a:rPr lang="en-US" dirty="0"/>
              <a:t> </a:t>
            </a:r>
            <a:r>
              <a:rPr lang="en-US" dirty="0" err="1"/>
              <a:t>cô</a:t>
            </a:r>
            <a:r>
              <a:rPr lang="en-US" dirty="0"/>
              <a:t> </a:t>
            </a:r>
            <a:r>
              <a:rPr lang="en-US" dirty="0" err="1"/>
              <a:t>đã</a:t>
            </a:r>
            <a:r>
              <a:rPr lang="en-US" dirty="0"/>
              <a:t> </a:t>
            </a:r>
            <a:r>
              <a:rPr lang="en-US" dirty="0" err="1"/>
              <a:t>quan</a:t>
            </a:r>
            <a:r>
              <a:rPr lang="en-US" dirty="0"/>
              <a:t> </a:t>
            </a:r>
            <a:r>
              <a:rPr lang="en-US" dirty="0" err="1"/>
              <a:t>tâm</a:t>
            </a:r>
            <a:r>
              <a:rPr lang="en-US" dirty="0"/>
              <a:t> </a:t>
            </a:r>
            <a:r>
              <a:rPr lang="en-US" dirty="0" err="1"/>
              <a:t>đến</a:t>
            </a:r>
            <a:r>
              <a:rPr lang="en-US" dirty="0"/>
              <a:t> </a:t>
            </a:r>
            <a:r>
              <a:rPr lang="en-US" dirty="0" err="1"/>
              <a:t>sản</a:t>
            </a:r>
            <a:r>
              <a:rPr lang="en-US" dirty="0"/>
              <a:t> </a:t>
            </a:r>
            <a:r>
              <a:rPr lang="en-US" dirty="0" err="1"/>
              <a:t>phẩm</a:t>
            </a:r>
            <a:r>
              <a:rPr lang="en-US" dirty="0"/>
              <a:t> </a:t>
            </a:r>
            <a:r>
              <a:rPr lang="en-US" dirty="0" err="1"/>
              <a:t>của</a:t>
            </a:r>
            <a:r>
              <a:rPr lang="en-US" dirty="0"/>
              <a:t> </a:t>
            </a:r>
            <a:r>
              <a:rPr lang="en-US" dirty="0" err="1"/>
              <a:t>em</a:t>
            </a:r>
            <a:r>
              <a:rPr lang="en-US" dirty="0"/>
              <a:t> ạ!</a:t>
            </a:r>
          </a:p>
          <a:p>
            <a:r>
              <a:rPr lang="en-US" dirty="0"/>
              <a:t>Game </a:t>
            </a:r>
            <a:r>
              <a:rPr lang="en-US" dirty="0" err="1"/>
              <a:t>trắc</a:t>
            </a:r>
            <a:r>
              <a:rPr lang="en-US" dirty="0"/>
              <a:t> </a:t>
            </a:r>
            <a:r>
              <a:rPr lang="en-US" dirty="0" err="1"/>
              <a:t>nghiệm</a:t>
            </a:r>
            <a:r>
              <a:rPr lang="en-US" dirty="0"/>
              <a:t> </a:t>
            </a:r>
            <a:r>
              <a:rPr lang="en-US" dirty="0" err="1"/>
              <a:t>có</a:t>
            </a:r>
            <a:r>
              <a:rPr lang="en-US" dirty="0"/>
              <a:t> 3 ý A, B, C.</a:t>
            </a:r>
          </a:p>
          <a:p>
            <a:r>
              <a:rPr lang="en-US" dirty="0" err="1"/>
              <a:t>Quý</a:t>
            </a:r>
            <a:r>
              <a:rPr lang="en-US" dirty="0"/>
              <a:t> </a:t>
            </a:r>
            <a:r>
              <a:rPr lang="en-US" dirty="0" err="1"/>
              <a:t>thầy</a:t>
            </a:r>
            <a:r>
              <a:rPr lang="en-US" dirty="0"/>
              <a:t> </a:t>
            </a:r>
            <a:r>
              <a:rPr lang="en-US" dirty="0" err="1"/>
              <a:t>cô</a:t>
            </a:r>
            <a:r>
              <a:rPr lang="en-US" dirty="0"/>
              <a:t> </a:t>
            </a:r>
            <a:r>
              <a:rPr lang="en-US" dirty="0" err="1"/>
              <a:t>sẽ</a:t>
            </a:r>
            <a:r>
              <a:rPr lang="en-US" dirty="0"/>
              <a:t> </a:t>
            </a:r>
            <a:r>
              <a:rPr lang="en-US" dirty="0" err="1"/>
              <a:t>gõ</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vào</a:t>
            </a:r>
            <a:r>
              <a:rPr lang="en-US" dirty="0"/>
              <a:t> ô CORRECT ANSWER, </a:t>
            </a:r>
            <a:r>
              <a:rPr lang="en-US" dirty="0" err="1"/>
              <a:t>đáp</a:t>
            </a:r>
            <a:r>
              <a:rPr lang="en-US" dirty="0"/>
              <a:t> </a:t>
            </a:r>
            <a:r>
              <a:rPr lang="en-US" dirty="0" err="1"/>
              <a:t>án</a:t>
            </a:r>
            <a:r>
              <a:rPr lang="en-US" dirty="0"/>
              <a:t> </a:t>
            </a:r>
            <a:r>
              <a:rPr lang="en-US" dirty="0" err="1"/>
              <a:t>sai</a:t>
            </a:r>
            <a:r>
              <a:rPr lang="en-US" dirty="0"/>
              <a:t> </a:t>
            </a:r>
            <a:r>
              <a:rPr lang="en-US" dirty="0" err="1"/>
              <a:t>vào</a:t>
            </a:r>
            <a:r>
              <a:rPr lang="en-US" dirty="0"/>
              <a:t> ô WRONG ANSWER.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50A-8175-492E-9DDF-FB9B86E92E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035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50A-8175-492E-9DDF-FB9B86E92E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948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Xin </a:t>
            </a:r>
            <a:r>
              <a:rPr lang="en-US" dirty="0" err="1"/>
              <a:t>chào</a:t>
            </a:r>
            <a:r>
              <a:rPr lang="en-US" dirty="0"/>
              <a:t> </a:t>
            </a:r>
            <a:r>
              <a:rPr lang="en-US" dirty="0" err="1"/>
              <a:t>quý</a:t>
            </a:r>
            <a:r>
              <a:rPr lang="en-US" dirty="0"/>
              <a:t> </a:t>
            </a:r>
            <a:r>
              <a:rPr lang="en-US" dirty="0" err="1"/>
              <a:t>thầy</a:t>
            </a:r>
            <a:r>
              <a:rPr lang="en-US" dirty="0"/>
              <a:t> </a:t>
            </a:r>
            <a:r>
              <a:rPr lang="en-US" dirty="0" err="1"/>
              <a:t>cô</a:t>
            </a:r>
            <a:r>
              <a:rPr lang="en-US" dirty="0"/>
              <a:t> </a:t>
            </a:r>
            <a:r>
              <a:rPr lang="en-US" dirty="0" err="1"/>
              <a:t>đã</a:t>
            </a:r>
            <a:r>
              <a:rPr lang="en-US" dirty="0"/>
              <a:t> </a:t>
            </a:r>
            <a:r>
              <a:rPr lang="en-US" dirty="0" err="1"/>
              <a:t>quan</a:t>
            </a:r>
            <a:r>
              <a:rPr lang="en-US" dirty="0"/>
              <a:t> </a:t>
            </a:r>
            <a:r>
              <a:rPr lang="en-US" dirty="0" err="1"/>
              <a:t>tâm</a:t>
            </a:r>
            <a:r>
              <a:rPr lang="en-US" dirty="0"/>
              <a:t> </a:t>
            </a:r>
            <a:r>
              <a:rPr lang="en-US" dirty="0" err="1"/>
              <a:t>đến</a:t>
            </a:r>
            <a:r>
              <a:rPr lang="en-US" dirty="0"/>
              <a:t> </a:t>
            </a:r>
            <a:r>
              <a:rPr lang="en-US" dirty="0" err="1"/>
              <a:t>sản</a:t>
            </a:r>
            <a:r>
              <a:rPr lang="en-US" dirty="0"/>
              <a:t> </a:t>
            </a:r>
            <a:r>
              <a:rPr lang="en-US" dirty="0" err="1"/>
              <a:t>phẩm</a:t>
            </a:r>
            <a:r>
              <a:rPr lang="en-US" dirty="0"/>
              <a:t> </a:t>
            </a:r>
            <a:r>
              <a:rPr lang="en-US" dirty="0" err="1"/>
              <a:t>của</a:t>
            </a:r>
            <a:r>
              <a:rPr lang="en-US" dirty="0"/>
              <a:t> </a:t>
            </a:r>
            <a:r>
              <a:rPr lang="en-US" dirty="0" err="1"/>
              <a:t>em</a:t>
            </a:r>
            <a:r>
              <a:rPr lang="en-US" dirty="0"/>
              <a:t> ạ!</a:t>
            </a:r>
          </a:p>
          <a:p>
            <a:r>
              <a:rPr lang="en-US" dirty="0"/>
              <a:t>Game </a:t>
            </a:r>
            <a:r>
              <a:rPr lang="en-US" dirty="0" err="1"/>
              <a:t>trắc</a:t>
            </a:r>
            <a:r>
              <a:rPr lang="en-US" dirty="0"/>
              <a:t> </a:t>
            </a:r>
            <a:r>
              <a:rPr lang="en-US" dirty="0" err="1"/>
              <a:t>nghiệm</a:t>
            </a:r>
            <a:r>
              <a:rPr lang="en-US" dirty="0"/>
              <a:t> </a:t>
            </a:r>
            <a:r>
              <a:rPr lang="en-US" dirty="0" err="1"/>
              <a:t>có</a:t>
            </a:r>
            <a:r>
              <a:rPr lang="en-US" dirty="0"/>
              <a:t> 3 ý A, B, C.</a:t>
            </a:r>
          </a:p>
          <a:p>
            <a:r>
              <a:rPr lang="en-US" dirty="0" err="1"/>
              <a:t>Quý</a:t>
            </a:r>
            <a:r>
              <a:rPr lang="en-US" dirty="0"/>
              <a:t> </a:t>
            </a:r>
            <a:r>
              <a:rPr lang="en-US" dirty="0" err="1"/>
              <a:t>thầy</a:t>
            </a:r>
            <a:r>
              <a:rPr lang="en-US" dirty="0"/>
              <a:t> </a:t>
            </a:r>
            <a:r>
              <a:rPr lang="en-US" dirty="0" err="1"/>
              <a:t>cô</a:t>
            </a:r>
            <a:r>
              <a:rPr lang="en-US" dirty="0"/>
              <a:t> </a:t>
            </a:r>
            <a:r>
              <a:rPr lang="en-US" dirty="0" err="1"/>
              <a:t>sẽ</a:t>
            </a:r>
            <a:r>
              <a:rPr lang="en-US" dirty="0"/>
              <a:t> </a:t>
            </a:r>
            <a:r>
              <a:rPr lang="en-US" dirty="0" err="1"/>
              <a:t>gõ</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vào</a:t>
            </a:r>
            <a:r>
              <a:rPr lang="en-US" dirty="0"/>
              <a:t> ô CORRECT ANSWER, </a:t>
            </a:r>
            <a:r>
              <a:rPr lang="en-US" dirty="0" err="1"/>
              <a:t>đáp</a:t>
            </a:r>
            <a:r>
              <a:rPr lang="en-US" dirty="0"/>
              <a:t> </a:t>
            </a:r>
            <a:r>
              <a:rPr lang="en-US" dirty="0" err="1"/>
              <a:t>án</a:t>
            </a:r>
            <a:r>
              <a:rPr lang="en-US" dirty="0"/>
              <a:t> </a:t>
            </a:r>
            <a:r>
              <a:rPr lang="en-US" dirty="0" err="1"/>
              <a:t>sai</a:t>
            </a:r>
            <a:r>
              <a:rPr lang="en-US" dirty="0"/>
              <a:t> </a:t>
            </a:r>
            <a:r>
              <a:rPr lang="en-US" dirty="0" err="1"/>
              <a:t>vào</a:t>
            </a:r>
            <a:r>
              <a:rPr lang="en-US" dirty="0"/>
              <a:t> ô WRONG ANSWER.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50A-8175-492E-9DDF-FB9B86E92E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7126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0A391-F87F-42B0-BDBE-23E55708818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C821DCE-B2E9-4009-8A29-6C857878E952}"/>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D2F5C78-6F87-46FF-9592-8E79397DA0B3}"/>
              </a:ext>
            </a:extLst>
          </p:cNvPr>
          <p:cNvSpPr>
            <a:spLocks noGrp="1"/>
          </p:cNvSpPr>
          <p:nvPr>
            <p:ph type="dt" sz="half" idx="10"/>
          </p:nvPr>
        </p:nvSpPr>
        <p:spPr/>
        <p:txBody>
          <a:bodyPr/>
          <a:lstStyle/>
          <a:p>
            <a:fld id="{C62CC340-7A04-47BC-8C5D-F3EDB73A65A2}" type="datetimeFigureOut">
              <a:rPr lang="en-US" smtClean="0"/>
              <a:t>11/17/2022</a:t>
            </a:fld>
            <a:endParaRPr lang="en-US"/>
          </a:p>
        </p:txBody>
      </p:sp>
      <p:sp>
        <p:nvSpPr>
          <p:cNvPr id="5" name="Footer Placeholder 4">
            <a:extLst>
              <a:ext uri="{FF2B5EF4-FFF2-40B4-BE49-F238E27FC236}">
                <a16:creationId xmlns:a16="http://schemas.microsoft.com/office/drawing/2014/main" id="{2D65CD40-6160-4DFE-A259-BE57E950D3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2628CD-B3EE-44B2-8222-40B106B26E31}"/>
              </a:ext>
            </a:extLst>
          </p:cNvPr>
          <p:cNvSpPr>
            <a:spLocks noGrp="1"/>
          </p:cNvSpPr>
          <p:nvPr>
            <p:ph type="sldNum" sz="quarter" idx="12"/>
          </p:nvPr>
        </p:nvSpPr>
        <p:spPr/>
        <p:txBody>
          <a:bodyPr/>
          <a:lstStyle/>
          <a:p>
            <a:fld id="{A8D3FC3F-1E74-4A10-A9D6-2160F7355639}" type="slidenum">
              <a:rPr lang="en-US" smtClean="0"/>
              <a:t>‹#›</a:t>
            </a:fld>
            <a:endParaRPr lang="en-US"/>
          </a:p>
        </p:txBody>
      </p:sp>
    </p:spTree>
    <p:extLst>
      <p:ext uri="{BB962C8B-B14F-4D97-AF65-F5344CB8AC3E}">
        <p14:creationId xmlns:p14="http://schemas.microsoft.com/office/powerpoint/2010/main" val="24681794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C1440-BD4D-4F64-8781-E646C521D5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3475A1-B64F-4E84-8716-720D3D577A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27846E-021A-4E8C-BEB2-67BB20E594BD}"/>
              </a:ext>
            </a:extLst>
          </p:cNvPr>
          <p:cNvSpPr>
            <a:spLocks noGrp="1"/>
          </p:cNvSpPr>
          <p:nvPr>
            <p:ph type="dt" sz="half" idx="10"/>
          </p:nvPr>
        </p:nvSpPr>
        <p:spPr/>
        <p:txBody>
          <a:bodyPr/>
          <a:lstStyle/>
          <a:p>
            <a:fld id="{C62CC340-7A04-47BC-8C5D-F3EDB73A65A2}" type="datetimeFigureOut">
              <a:rPr lang="en-US" smtClean="0"/>
              <a:t>11/17/2022</a:t>
            </a:fld>
            <a:endParaRPr lang="en-US"/>
          </a:p>
        </p:txBody>
      </p:sp>
      <p:sp>
        <p:nvSpPr>
          <p:cNvPr id="5" name="Footer Placeholder 4">
            <a:extLst>
              <a:ext uri="{FF2B5EF4-FFF2-40B4-BE49-F238E27FC236}">
                <a16:creationId xmlns:a16="http://schemas.microsoft.com/office/drawing/2014/main" id="{211F0774-2590-45F2-B3F0-126FCC9EF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DC2175-1E2B-48F5-8A29-19502DE0E558}"/>
              </a:ext>
            </a:extLst>
          </p:cNvPr>
          <p:cNvSpPr>
            <a:spLocks noGrp="1"/>
          </p:cNvSpPr>
          <p:nvPr>
            <p:ph type="sldNum" sz="quarter" idx="12"/>
          </p:nvPr>
        </p:nvSpPr>
        <p:spPr/>
        <p:txBody>
          <a:bodyPr/>
          <a:lstStyle/>
          <a:p>
            <a:fld id="{A8D3FC3F-1E74-4A10-A9D6-2160F7355639}" type="slidenum">
              <a:rPr lang="en-US" smtClean="0"/>
              <a:t>‹#›</a:t>
            </a:fld>
            <a:endParaRPr lang="en-US"/>
          </a:p>
        </p:txBody>
      </p:sp>
    </p:spTree>
    <p:extLst>
      <p:ext uri="{BB962C8B-B14F-4D97-AF65-F5344CB8AC3E}">
        <p14:creationId xmlns:p14="http://schemas.microsoft.com/office/powerpoint/2010/main" val="25180387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1DA8E-4070-4B41-A03A-8FDCC2DB35D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16EF8894-10C9-46B6-BBF4-38735201F5A0}"/>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BA8A28-A8F0-4DAF-8A9C-D6E5649F47A4}"/>
              </a:ext>
            </a:extLst>
          </p:cNvPr>
          <p:cNvSpPr>
            <a:spLocks noGrp="1"/>
          </p:cNvSpPr>
          <p:nvPr>
            <p:ph type="dt" sz="half" idx="10"/>
          </p:nvPr>
        </p:nvSpPr>
        <p:spPr/>
        <p:txBody>
          <a:bodyPr/>
          <a:lstStyle/>
          <a:p>
            <a:fld id="{C62CC340-7A04-47BC-8C5D-F3EDB73A65A2}" type="datetimeFigureOut">
              <a:rPr lang="en-US" smtClean="0"/>
              <a:t>11/17/2022</a:t>
            </a:fld>
            <a:endParaRPr lang="en-US"/>
          </a:p>
        </p:txBody>
      </p:sp>
      <p:sp>
        <p:nvSpPr>
          <p:cNvPr id="5" name="Footer Placeholder 4">
            <a:extLst>
              <a:ext uri="{FF2B5EF4-FFF2-40B4-BE49-F238E27FC236}">
                <a16:creationId xmlns:a16="http://schemas.microsoft.com/office/drawing/2014/main" id="{C4D8F86C-F90D-46B8-9FC0-DD5A38E171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80C75E-3209-4A7C-9592-DDA040C44860}"/>
              </a:ext>
            </a:extLst>
          </p:cNvPr>
          <p:cNvSpPr>
            <a:spLocks noGrp="1"/>
          </p:cNvSpPr>
          <p:nvPr>
            <p:ph type="sldNum" sz="quarter" idx="12"/>
          </p:nvPr>
        </p:nvSpPr>
        <p:spPr/>
        <p:txBody>
          <a:bodyPr/>
          <a:lstStyle/>
          <a:p>
            <a:fld id="{A8D3FC3F-1E74-4A10-A9D6-2160F7355639}" type="slidenum">
              <a:rPr lang="en-US" smtClean="0"/>
              <a:t>‹#›</a:t>
            </a:fld>
            <a:endParaRPr lang="en-US"/>
          </a:p>
        </p:txBody>
      </p:sp>
    </p:spTree>
    <p:extLst>
      <p:ext uri="{BB962C8B-B14F-4D97-AF65-F5344CB8AC3E}">
        <p14:creationId xmlns:p14="http://schemas.microsoft.com/office/powerpoint/2010/main" val="1310452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F8C3A-D653-4AB6-A172-35685D2319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2CDF6E-255D-42D7-A4D4-3897B6E34AA9}"/>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4138C6-1DFA-4746-93B8-6CCA5C098317}"/>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296976-7E5C-42BF-9A8F-8F5F73C6C1A8}"/>
              </a:ext>
            </a:extLst>
          </p:cNvPr>
          <p:cNvSpPr>
            <a:spLocks noGrp="1"/>
          </p:cNvSpPr>
          <p:nvPr>
            <p:ph type="dt" sz="half" idx="10"/>
          </p:nvPr>
        </p:nvSpPr>
        <p:spPr/>
        <p:txBody>
          <a:bodyPr/>
          <a:lstStyle/>
          <a:p>
            <a:fld id="{C62CC340-7A04-47BC-8C5D-F3EDB73A65A2}" type="datetimeFigureOut">
              <a:rPr lang="en-US" smtClean="0"/>
              <a:t>11/17/2022</a:t>
            </a:fld>
            <a:endParaRPr lang="en-US"/>
          </a:p>
        </p:txBody>
      </p:sp>
      <p:sp>
        <p:nvSpPr>
          <p:cNvPr id="6" name="Footer Placeholder 5">
            <a:extLst>
              <a:ext uri="{FF2B5EF4-FFF2-40B4-BE49-F238E27FC236}">
                <a16:creationId xmlns:a16="http://schemas.microsoft.com/office/drawing/2014/main" id="{93B175F0-BE1E-4B55-B72B-3F7842ADA1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EB9EE2-21EE-441F-9093-7C6F112F06DF}"/>
              </a:ext>
            </a:extLst>
          </p:cNvPr>
          <p:cNvSpPr>
            <a:spLocks noGrp="1"/>
          </p:cNvSpPr>
          <p:nvPr>
            <p:ph type="sldNum" sz="quarter" idx="12"/>
          </p:nvPr>
        </p:nvSpPr>
        <p:spPr/>
        <p:txBody>
          <a:bodyPr/>
          <a:lstStyle/>
          <a:p>
            <a:fld id="{A8D3FC3F-1E74-4A10-A9D6-2160F7355639}" type="slidenum">
              <a:rPr lang="en-US" smtClean="0"/>
              <a:t>‹#›</a:t>
            </a:fld>
            <a:endParaRPr lang="en-US"/>
          </a:p>
        </p:txBody>
      </p:sp>
    </p:spTree>
    <p:extLst>
      <p:ext uri="{BB962C8B-B14F-4D97-AF65-F5344CB8AC3E}">
        <p14:creationId xmlns:p14="http://schemas.microsoft.com/office/powerpoint/2010/main" val="3895877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0533C-B84E-44F0-9F01-21AEE2BB2F79}"/>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A22A91-884D-4A82-953B-7EAAD2A2DEAD}"/>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CF8BFC76-0F20-4395-A4E8-D15695A5BF0B}"/>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7768FC-5307-4F2C-8EC8-38CACE3D3593}"/>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3737B665-6124-426C-9981-968CC7DAF08E}"/>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017CAC-206C-4B6E-B600-E598DFE2583B}"/>
              </a:ext>
            </a:extLst>
          </p:cNvPr>
          <p:cNvSpPr>
            <a:spLocks noGrp="1"/>
          </p:cNvSpPr>
          <p:nvPr>
            <p:ph type="dt" sz="half" idx="10"/>
          </p:nvPr>
        </p:nvSpPr>
        <p:spPr/>
        <p:txBody>
          <a:bodyPr/>
          <a:lstStyle/>
          <a:p>
            <a:fld id="{C62CC340-7A04-47BC-8C5D-F3EDB73A65A2}" type="datetimeFigureOut">
              <a:rPr lang="en-US" smtClean="0"/>
              <a:t>11/17/2022</a:t>
            </a:fld>
            <a:endParaRPr lang="en-US"/>
          </a:p>
        </p:txBody>
      </p:sp>
      <p:sp>
        <p:nvSpPr>
          <p:cNvPr id="8" name="Footer Placeholder 7">
            <a:extLst>
              <a:ext uri="{FF2B5EF4-FFF2-40B4-BE49-F238E27FC236}">
                <a16:creationId xmlns:a16="http://schemas.microsoft.com/office/drawing/2014/main" id="{9FD1D9A6-C3B4-418A-8C19-0490CCDC84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E9253F-59CC-47A3-8875-834987E6BA83}"/>
              </a:ext>
            </a:extLst>
          </p:cNvPr>
          <p:cNvSpPr>
            <a:spLocks noGrp="1"/>
          </p:cNvSpPr>
          <p:nvPr>
            <p:ph type="sldNum" sz="quarter" idx="12"/>
          </p:nvPr>
        </p:nvSpPr>
        <p:spPr/>
        <p:txBody>
          <a:bodyPr/>
          <a:lstStyle/>
          <a:p>
            <a:fld id="{A8D3FC3F-1E74-4A10-A9D6-2160F7355639}" type="slidenum">
              <a:rPr lang="en-US" smtClean="0"/>
              <a:t>‹#›</a:t>
            </a:fld>
            <a:endParaRPr lang="en-US"/>
          </a:p>
        </p:txBody>
      </p:sp>
    </p:spTree>
    <p:extLst>
      <p:ext uri="{BB962C8B-B14F-4D97-AF65-F5344CB8AC3E}">
        <p14:creationId xmlns:p14="http://schemas.microsoft.com/office/powerpoint/2010/main" val="206046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F5C7C-1DCE-4141-BDBD-5741CD9D6E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90F3E9-AD85-41D7-9A22-C698528725DA}"/>
              </a:ext>
            </a:extLst>
          </p:cNvPr>
          <p:cNvSpPr>
            <a:spLocks noGrp="1"/>
          </p:cNvSpPr>
          <p:nvPr>
            <p:ph type="dt" sz="half" idx="10"/>
          </p:nvPr>
        </p:nvSpPr>
        <p:spPr/>
        <p:txBody>
          <a:bodyPr/>
          <a:lstStyle/>
          <a:p>
            <a:fld id="{C62CC340-7A04-47BC-8C5D-F3EDB73A65A2}" type="datetimeFigureOut">
              <a:rPr lang="en-US" smtClean="0"/>
              <a:t>11/17/2022</a:t>
            </a:fld>
            <a:endParaRPr lang="en-US"/>
          </a:p>
        </p:txBody>
      </p:sp>
      <p:sp>
        <p:nvSpPr>
          <p:cNvPr id="4" name="Footer Placeholder 3">
            <a:extLst>
              <a:ext uri="{FF2B5EF4-FFF2-40B4-BE49-F238E27FC236}">
                <a16:creationId xmlns:a16="http://schemas.microsoft.com/office/drawing/2014/main" id="{2D110EFD-2A82-452B-B00A-8739485827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7E678D-5B1D-4490-B714-42E1693C9F85}"/>
              </a:ext>
            </a:extLst>
          </p:cNvPr>
          <p:cNvSpPr>
            <a:spLocks noGrp="1"/>
          </p:cNvSpPr>
          <p:nvPr>
            <p:ph type="sldNum" sz="quarter" idx="12"/>
          </p:nvPr>
        </p:nvSpPr>
        <p:spPr/>
        <p:txBody>
          <a:bodyPr/>
          <a:lstStyle/>
          <a:p>
            <a:fld id="{A8D3FC3F-1E74-4A10-A9D6-2160F7355639}" type="slidenum">
              <a:rPr lang="en-US" smtClean="0"/>
              <a:t>‹#›</a:t>
            </a:fld>
            <a:endParaRPr lang="en-US"/>
          </a:p>
        </p:txBody>
      </p:sp>
    </p:spTree>
    <p:extLst>
      <p:ext uri="{BB962C8B-B14F-4D97-AF65-F5344CB8AC3E}">
        <p14:creationId xmlns:p14="http://schemas.microsoft.com/office/powerpoint/2010/main" val="4733202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822125-7474-4FF3-9636-F03719683243}"/>
              </a:ext>
            </a:extLst>
          </p:cNvPr>
          <p:cNvSpPr>
            <a:spLocks noGrp="1"/>
          </p:cNvSpPr>
          <p:nvPr>
            <p:ph type="dt" sz="half" idx="10"/>
          </p:nvPr>
        </p:nvSpPr>
        <p:spPr/>
        <p:txBody>
          <a:bodyPr/>
          <a:lstStyle/>
          <a:p>
            <a:fld id="{C62CC340-7A04-47BC-8C5D-F3EDB73A65A2}" type="datetimeFigureOut">
              <a:rPr lang="en-US" smtClean="0"/>
              <a:t>11/17/2022</a:t>
            </a:fld>
            <a:endParaRPr lang="en-US"/>
          </a:p>
        </p:txBody>
      </p:sp>
      <p:sp>
        <p:nvSpPr>
          <p:cNvPr id="3" name="Footer Placeholder 2">
            <a:extLst>
              <a:ext uri="{FF2B5EF4-FFF2-40B4-BE49-F238E27FC236}">
                <a16:creationId xmlns:a16="http://schemas.microsoft.com/office/drawing/2014/main" id="{7C323CF4-09EE-468A-9614-A22B781674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583282-1FE4-48EF-8163-A994BCA45DAE}"/>
              </a:ext>
            </a:extLst>
          </p:cNvPr>
          <p:cNvSpPr>
            <a:spLocks noGrp="1"/>
          </p:cNvSpPr>
          <p:nvPr>
            <p:ph type="sldNum" sz="quarter" idx="12"/>
          </p:nvPr>
        </p:nvSpPr>
        <p:spPr/>
        <p:txBody>
          <a:bodyPr/>
          <a:lstStyle/>
          <a:p>
            <a:fld id="{A8D3FC3F-1E74-4A10-A9D6-2160F7355639}" type="slidenum">
              <a:rPr lang="en-US" smtClean="0"/>
              <a:t>‹#›</a:t>
            </a:fld>
            <a:endParaRPr lang="en-US"/>
          </a:p>
        </p:txBody>
      </p:sp>
    </p:spTree>
    <p:extLst>
      <p:ext uri="{BB962C8B-B14F-4D97-AF65-F5344CB8AC3E}">
        <p14:creationId xmlns:p14="http://schemas.microsoft.com/office/powerpoint/2010/main" val="10055664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2CC30-E1B0-4B02-B46E-BA49A832A7D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77FFA47-40C2-4BB5-BA75-1B0E7145B66C}"/>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B5ECA6-2502-49E8-83C0-98B831CD297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88546A2-25D0-49AD-9D20-9C6EAB763F38}"/>
              </a:ext>
            </a:extLst>
          </p:cNvPr>
          <p:cNvSpPr>
            <a:spLocks noGrp="1"/>
          </p:cNvSpPr>
          <p:nvPr>
            <p:ph type="dt" sz="half" idx="10"/>
          </p:nvPr>
        </p:nvSpPr>
        <p:spPr/>
        <p:txBody>
          <a:bodyPr/>
          <a:lstStyle/>
          <a:p>
            <a:fld id="{C62CC340-7A04-47BC-8C5D-F3EDB73A65A2}" type="datetimeFigureOut">
              <a:rPr lang="en-US" smtClean="0"/>
              <a:t>11/17/2022</a:t>
            </a:fld>
            <a:endParaRPr lang="en-US"/>
          </a:p>
        </p:txBody>
      </p:sp>
      <p:sp>
        <p:nvSpPr>
          <p:cNvPr id="6" name="Footer Placeholder 5">
            <a:extLst>
              <a:ext uri="{FF2B5EF4-FFF2-40B4-BE49-F238E27FC236}">
                <a16:creationId xmlns:a16="http://schemas.microsoft.com/office/drawing/2014/main" id="{5B81ED6B-712D-4B30-AB26-E994BAB386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CEED7D-A630-41BD-8631-487BD55C56E4}"/>
              </a:ext>
            </a:extLst>
          </p:cNvPr>
          <p:cNvSpPr>
            <a:spLocks noGrp="1"/>
          </p:cNvSpPr>
          <p:nvPr>
            <p:ph type="sldNum" sz="quarter" idx="12"/>
          </p:nvPr>
        </p:nvSpPr>
        <p:spPr/>
        <p:txBody>
          <a:bodyPr/>
          <a:lstStyle/>
          <a:p>
            <a:fld id="{A8D3FC3F-1E74-4A10-A9D6-2160F7355639}" type="slidenum">
              <a:rPr lang="en-US" smtClean="0"/>
              <a:t>‹#›</a:t>
            </a:fld>
            <a:endParaRPr lang="en-US"/>
          </a:p>
        </p:txBody>
      </p:sp>
    </p:spTree>
    <p:extLst>
      <p:ext uri="{BB962C8B-B14F-4D97-AF65-F5344CB8AC3E}">
        <p14:creationId xmlns:p14="http://schemas.microsoft.com/office/powerpoint/2010/main" val="2814465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5D17E-1EF8-4545-B6DB-4A227BF8A631}"/>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B686617-1F78-4595-93AF-08F0ABBCDC4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DF91CAAC-C207-4027-AFCC-17892AE715C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A7BAC57-95E5-4B03-97E2-3F90DB942DA8}"/>
              </a:ext>
            </a:extLst>
          </p:cNvPr>
          <p:cNvSpPr>
            <a:spLocks noGrp="1"/>
          </p:cNvSpPr>
          <p:nvPr>
            <p:ph type="dt" sz="half" idx="10"/>
          </p:nvPr>
        </p:nvSpPr>
        <p:spPr/>
        <p:txBody>
          <a:bodyPr/>
          <a:lstStyle/>
          <a:p>
            <a:fld id="{C62CC340-7A04-47BC-8C5D-F3EDB73A65A2}" type="datetimeFigureOut">
              <a:rPr lang="en-US" smtClean="0"/>
              <a:t>11/17/2022</a:t>
            </a:fld>
            <a:endParaRPr lang="en-US"/>
          </a:p>
        </p:txBody>
      </p:sp>
      <p:sp>
        <p:nvSpPr>
          <p:cNvPr id="6" name="Footer Placeholder 5">
            <a:extLst>
              <a:ext uri="{FF2B5EF4-FFF2-40B4-BE49-F238E27FC236}">
                <a16:creationId xmlns:a16="http://schemas.microsoft.com/office/drawing/2014/main" id="{FE2044DF-AFA9-4659-BB39-A348E7112A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6EC06B-BE8C-41F5-9F26-0DD075B5AC8B}"/>
              </a:ext>
            </a:extLst>
          </p:cNvPr>
          <p:cNvSpPr>
            <a:spLocks noGrp="1"/>
          </p:cNvSpPr>
          <p:nvPr>
            <p:ph type="sldNum" sz="quarter" idx="12"/>
          </p:nvPr>
        </p:nvSpPr>
        <p:spPr/>
        <p:txBody>
          <a:bodyPr/>
          <a:lstStyle/>
          <a:p>
            <a:fld id="{A8D3FC3F-1E74-4A10-A9D6-2160F7355639}" type="slidenum">
              <a:rPr lang="en-US" smtClean="0"/>
              <a:t>‹#›</a:t>
            </a:fld>
            <a:endParaRPr lang="en-US"/>
          </a:p>
        </p:txBody>
      </p:sp>
    </p:spTree>
    <p:extLst>
      <p:ext uri="{BB962C8B-B14F-4D97-AF65-F5344CB8AC3E}">
        <p14:creationId xmlns:p14="http://schemas.microsoft.com/office/powerpoint/2010/main" val="5414727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50EA8-C4E3-43AA-BE29-7B5FFE0D90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C11799-9BDB-4D5A-830F-77DD0780A7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83F3B9-62A2-4FA9-8171-EC735AA694EB}"/>
              </a:ext>
            </a:extLst>
          </p:cNvPr>
          <p:cNvSpPr>
            <a:spLocks noGrp="1"/>
          </p:cNvSpPr>
          <p:nvPr>
            <p:ph type="dt" sz="half" idx="10"/>
          </p:nvPr>
        </p:nvSpPr>
        <p:spPr/>
        <p:txBody>
          <a:bodyPr/>
          <a:lstStyle/>
          <a:p>
            <a:fld id="{C62CC340-7A04-47BC-8C5D-F3EDB73A65A2}" type="datetimeFigureOut">
              <a:rPr lang="en-US" smtClean="0"/>
              <a:t>11/17/2022</a:t>
            </a:fld>
            <a:endParaRPr lang="en-US"/>
          </a:p>
        </p:txBody>
      </p:sp>
      <p:sp>
        <p:nvSpPr>
          <p:cNvPr id="5" name="Footer Placeholder 4">
            <a:extLst>
              <a:ext uri="{FF2B5EF4-FFF2-40B4-BE49-F238E27FC236}">
                <a16:creationId xmlns:a16="http://schemas.microsoft.com/office/drawing/2014/main" id="{1AF695EB-3111-45F5-A012-A5F5B2FBE5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FD8DF2-ADC9-4887-9EDB-BC15155835B1}"/>
              </a:ext>
            </a:extLst>
          </p:cNvPr>
          <p:cNvSpPr>
            <a:spLocks noGrp="1"/>
          </p:cNvSpPr>
          <p:nvPr>
            <p:ph type="sldNum" sz="quarter" idx="12"/>
          </p:nvPr>
        </p:nvSpPr>
        <p:spPr/>
        <p:txBody>
          <a:bodyPr/>
          <a:lstStyle/>
          <a:p>
            <a:fld id="{A8D3FC3F-1E74-4A10-A9D6-2160F7355639}" type="slidenum">
              <a:rPr lang="en-US" smtClean="0"/>
              <a:t>‹#›</a:t>
            </a:fld>
            <a:endParaRPr lang="en-US"/>
          </a:p>
        </p:txBody>
      </p:sp>
    </p:spTree>
    <p:extLst>
      <p:ext uri="{BB962C8B-B14F-4D97-AF65-F5344CB8AC3E}">
        <p14:creationId xmlns:p14="http://schemas.microsoft.com/office/powerpoint/2010/main" val="10598951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710DD0-913B-4808-92E1-C9E2F9B556A8}"/>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30E739-0DFE-4E99-9326-5C694DAB7A8D}"/>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BFEDFB-A5FA-475E-AF3F-C34910066DE1}"/>
              </a:ext>
            </a:extLst>
          </p:cNvPr>
          <p:cNvSpPr>
            <a:spLocks noGrp="1"/>
          </p:cNvSpPr>
          <p:nvPr>
            <p:ph type="dt" sz="half" idx="10"/>
          </p:nvPr>
        </p:nvSpPr>
        <p:spPr/>
        <p:txBody>
          <a:bodyPr/>
          <a:lstStyle/>
          <a:p>
            <a:fld id="{C62CC340-7A04-47BC-8C5D-F3EDB73A65A2}" type="datetimeFigureOut">
              <a:rPr lang="en-US" smtClean="0"/>
              <a:t>11/17/2022</a:t>
            </a:fld>
            <a:endParaRPr lang="en-US"/>
          </a:p>
        </p:txBody>
      </p:sp>
      <p:sp>
        <p:nvSpPr>
          <p:cNvPr id="5" name="Footer Placeholder 4">
            <a:extLst>
              <a:ext uri="{FF2B5EF4-FFF2-40B4-BE49-F238E27FC236}">
                <a16:creationId xmlns:a16="http://schemas.microsoft.com/office/drawing/2014/main" id="{8ADF5126-1AE8-4CF3-AE83-C60B12E5E4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D296CC-4BB9-4154-A639-C11F3D486686}"/>
              </a:ext>
            </a:extLst>
          </p:cNvPr>
          <p:cNvSpPr>
            <a:spLocks noGrp="1"/>
          </p:cNvSpPr>
          <p:nvPr>
            <p:ph type="sldNum" sz="quarter" idx="12"/>
          </p:nvPr>
        </p:nvSpPr>
        <p:spPr/>
        <p:txBody>
          <a:bodyPr/>
          <a:lstStyle/>
          <a:p>
            <a:fld id="{A8D3FC3F-1E74-4A10-A9D6-2160F7355639}" type="slidenum">
              <a:rPr lang="en-US" smtClean="0"/>
              <a:t>‹#›</a:t>
            </a:fld>
            <a:endParaRPr lang="en-US"/>
          </a:p>
        </p:txBody>
      </p:sp>
    </p:spTree>
    <p:extLst>
      <p:ext uri="{BB962C8B-B14F-4D97-AF65-F5344CB8AC3E}">
        <p14:creationId xmlns:p14="http://schemas.microsoft.com/office/powerpoint/2010/main" val="2366276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5D4B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F7B045-8964-4D43-80DC-C2445D3FCEDB}"/>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16D655-27B8-46F1-A114-1ED82AF22CF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00E6DD-0782-433A-87A9-4842C86FB23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C62CC340-7A04-47BC-8C5D-F3EDB73A65A2}" type="datetimeFigureOut">
              <a:rPr lang="en-US" smtClean="0"/>
              <a:t>11/17/2022</a:t>
            </a:fld>
            <a:endParaRPr lang="en-US"/>
          </a:p>
        </p:txBody>
      </p:sp>
      <p:sp>
        <p:nvSpPr>
          <p:cNvPr id="5" name="Footer Placeholder 4">
            <a:extLst>
              <a:ext uri="{FF2B5EF4-FFF2-40B4-BE49-F238E27FC236}">
                <a16:creationId xmlns:a16="http://schemas.microsoft.com/office/drawing/2014/main" id="{7688789F-D8FD-4DE5-8651-BFEE23E5BBE9}"/>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534108-3EAD-44E0-BD36-6C8D225867F1}"/>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8D3FC3F-1E74-4A10-A9D6-2160F7355639}" type="slidenum">
              <a:rPr lang="en-US" smtClean="0"/>
              <a:t>‹#›</a:t>
            </a:fld>
            <a:endParaRPr lang="en-US"/>
          </a:p>
        </p:txBody>
      </p:sp>
    </p:spTree>
    <p:extLst>
      <p:ext uri="{BB962C8B-B14F-4D97-AF65-F5344CB8AC3E}">
        <p14:creationId xmlns:p14="http://schemas.microsoft.com/office/powerpoint/2010/main" val="6093495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image" Target="../media/image26.jpeg"/><Relationship Id="rId3" Type="http://schemas.openxmlformats.org/officeDocument/2006/relationships/notesSlide" Target="../notesSlides/notesSlide1.xml"/><Relationship Id="rId7" Type="http://schemas.openxmlformats.org/officeDocument/2006/relationships/slide" Target="slide14.xml"/><Relationship Id="rId12" Type="http://schemas.openxmlformats.org/officeDocument/2006/relationships/image" Target="../media/image25.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slide" Target="slide13.xml"/><Relationship Id="rId11" Type="http://schemas.openxmlformats.org/officeDocument/2006/relationships/slide" Target="slide18.xml"/><Relationship Id="rId5" Type="http://schemas.openxmlformats.org/officeDocument/2006/relationships/image" Target="../media/image24.gif"/><Relationship Id="rId10" Type="http://schemas.openxmlformats.org/officeDocument/2006/relationships/slide" Target="slide17.xml"/><Relationship Id="rId4" Type="http://schemas.openxmlformats.org/officeDocument/2006/relationships/image" Target="../media/image23.png"/><Relationship Id="rId9" Type="http://schemas.openxmlformats.org/officeDocument/2006/relationships/slide" Target="slide16.xml"/></Relationships>
</file>

<file path=ppt/slides/_rels/slide13.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notesSlide" Target="../notesSlides/notesSlide2.xml"/><Relationship Id="rId7" Type="http://schemas.openxmlformats.org/officeDocument/2006/relationships/slide" Target="slide15.xml"/><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slide" Target="slide14.xml"/><Relationship Id="rId11" Type="http://schemas.openxmlformats.org/officeDocument/2006/relationships/image" Target="../media/image26.jpeg"/><Relationship Id="rId5" Type="http://schemas.openxmlformats.org/officeDocument/2006/relationships/image" Target="../media/image25.png"/><Relationship Id="rId10" Type="http://schemas.openxmlformats.org/officeDocument/2006/relationships/slide" Target="slide18.xml"/><Relationship Id="rId4" Type="http://schemas.openxmlformats.org/officeDocument/2006/relationships/image" Target="../media/image24.gif"/><Relationship Id="rId9" Type="http://schemas.openxmlformats.org/officeDocument/2006/relationships/slide" Target="slide17.xml"/></Relationships>
</file>

<file path=ppt/slides/_rels/slide14.xml.rels><?xml version="1.0" encoding="UTF-8" standalone="yes"?>
<Relationships xmlns="http://schemas.openxmlformats.org/package/2006/relationships"><Relationship Id="rId8" Type="http://schemas.openxmlformats.org/officeDocument/2006/relationships/image" Target="../media/image28.gif"/><Relationship Id="rId13" Type="http://schemas.openxmlformats.org/officeDocument/2006/relationships/slide" Target="slide17.xml"/><Relationship Id="rId3" Type="http://schemas.openxmlformats.org/officeDocument/2006/relationships/notesSlide" Target="../notesSlides/notesSlide3.xml"/><Relationship Id="rId7" Type="http://schemas.openxmlformats.org/officeDocument/2006/relationships/image" Target="../media/image27.gif"/><Relationship Id="rId12" Type="http://schemas.openxmlformats.org/officeDocument/2006/relationships/slide" Target="slide16.xml"/><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24.gif"/><Relationship Id="rId11" Type="http://schemas.openxmlformats.org/officeDocument/2006/relationships/slide" Target="slide15.xml"/><Relationship Id="rId5" Type="http://schemas.openxmlformats.org/officeDocument/2006/relationships/audio" Target="../media/audio2.wav"/><Relationship Id="rId15" Type="http://schemas.openxmlformats.org/officeDocument/2006/relationships/image" Target="../media/image26.jpeg"/><Relationship Id="rId10" Type="http://schemas.openxmlformats.org/officeDocument/2006/relationships/slide" Target="slide13.xml"/><Relationship Id="rId4" Type="http://schemas.openxmlformats.org/officeDocument/2006/relationships/audio" Target="../media/audio1.wav"/><Relationship Id="rId9" Type="http://schemas.openxmlformats.org/officeDocument/2006/relationships/image" Target="../media/image25.png"/><Relationship Id="rId14" Type="http://schemas.openxmlformats.org/officeDocument/2006/relationships/slide" Target="slide18.xml"/></Relationships>
</file>

<file path=ppt/slides/_rels/slide15.xml.rels><?xml version="1.0" encoding="UTF-8" standalone="yes"?>
<Relationships xmlns="http://schemas.openxmlformats.org/package/2006/relationships"><Relationship Id="rId8" Type="http://schemas.openxmlformats.org/officeDocument/2006/relationships/image" Target="../media/image28.gif"/><Relationship Id="rId13" Type="http://schemas.openxmlformats.org/officeDocument/2006/relationships/slide" Target="slide17.xml"/><Relationship Id="rId3" Type="http://schemas.openxmlformats.org/officeDocument/2006/relationships/notesSlide" Target="../notesSlides/notesSlide4.xml"/><Relationship Id="rId7" Type="http://schemas.openxmlformats.org/officeDocument/2006/relationships/image" Target="../media/image27.gif"/><Relationship Id="rId12" Type="http://schemas.openxmlformats.org/officeDocument/2006/relationships/slide" Target="slide16.xml"/><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24.gif"/><Relationship Id="rId11" Type="http://schemas.openxmlformats.org/officeDocument/2006/relationships/slide" Target="slide14.xml"/><Relationship Id="rId5" Type="http://schemas.openxmlformats.org/officeDocument/2006/relationships/audio" Target="../media/audio2.wav"/><Relationship Id="rId15" Type="http://schemas.openxmlformats.org/officeDocument/2006/relationships/image" Target="../media/image26.jpeg"/><Relationship Id="rId10" Type="http://schemas.openxmlformats.org/officeDocument/2006/relationships/slide" Target="slide13.xml"/><Relationship Id="rId4" Type="http://schemas.openxmlformats.org/officeDocument/2006/relationships/audio" Target="../media/audio1.wav"/><Relationship Id="rId9" Type="http://schemas.openxmlformats.org/officeDocument/2006/relationships/image" Target="../media/image25.png"/><Relationship Id="rId14" Type="http://schemas.openxmlformats.org/officeDocument/2006/relationships/slide" Target="slide18.xml"/></Relationships>
</file>

<file path=ppt/slides/_rels/slide16.xml.rels><?xml version="1.0" encoding="UTF-8" standalone="yes"?>
<Relationships xmlns="http://schemas.openxmlformats.org/package/2006/relationships"><Relationship Id="rId8" Type="http://schemas.openxmlformats.org/officeDocument/2006/relationships/image" Target="../media/image28.gif"/><Relationship Id="rId13" Type="http://schemas.openxmlformats.org/officeDocument/2006/relationships/slide" Target="slide17.xml"/><Relationship Id="rId3" Type="http://schemas.openxmlformats.org/officeDocument/2006/relationships/notesSlide" Target="../notesSlides/notesSlide5.xml"/><Relationship Id="rId7" Type="http://schemas.openxmlformats.org/officeDocument/2006/relationships/image" Target="../media/image27.gif"/><Relationship Id="rId12" Type="http://schemas.openxmlformats.org/officeDocument/2006/relationships/slide" Target="slide15.xml"/><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24.gif"/><Relationship Id="rId11" Type="http://schemas.openxmlformats.org/officeDocument/2006/relationships/slide" Target="slide14.xml"/><Relationship Id="rId5" Type="http://schemas.openxmlformats.org/officeDocument/2006/relationships/audio" Target="../media/audio2.wav"/><Relationship Id="rId15" Type="http://schemas.openxmlformats.org/officeDocument/2006/relationships/image" Target="../media/image26.jpeg"/><Relationship Id="rId10" Type="http://schemas.openxmlformats.org/officeDocument/2006/relationships/slide" Target="slide13.xml"/><Relationship Id="rId4" Type="http://schemas.openxmlformats.org/officeDocument/2006/relationships/audio" Target="../media/audio1.wav"/><Relationship Id="rId9" Type="http://schemas.openxmlformats.org/officeDocument/2006/relationships/image" Target="../media/image25.png"/><Relationship Id="rId14" Type="http://schemas.openxmlformats.org/officeDocument/2006/relationships/slide" Target="slide18.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15.xml"/><Relationship Id="rId3" Type="http://schemas.openxmlformats.org/officeDocument/2006/relationships/audio" Target="../media/media1.mp3"/><Relationship Id="rId7" Type="http://schemas.openxmlformats.org/officeDocument/2006/relationships/image" Target="../media/image25.png"/><Relationship Id="rId12" Type="http://schemas.openxmlformats.org/officeDocument/2006/relationships/slide" Target="slide14.xml"/><Relationship Id="rId2" Type="http://schemas.microsoft.com/office/2007/relationships/media" Target="../media/media1.mp3"/><Relationship Id="rId16" Type="http://schemas.openxmlformats.org/officeDocument/2006/relationships/image" Target="../media/image26.jpeg"/><Relationship Id="rId1" Type="http://schemas.openxmlformats.org/officeDocument/2006/relationships/tags" Target="../tags/tag6.xml"/><Relationship Id="rId6" Type="http://schemas.openxmlformats.org/officeDocument/2006/relationships/image" Target="../media/image24.gif"/><Relationship Id="rId11" Type="http://schemas.openxmlformats.org/officeDocument/2006/relationships/slide" Target="slide13.xml"/><Relationship Id="rId5" Type="http://schemas.openxmlformats.org/officeDocument/2006/relationships/notesSlide" Target="../notesSlides/notesSlide6.xml"/><Relationship Id="rId15" Type="http://schemas.openxmlformats.org/officeDocument/2006/relationships/slide" Target="slide18.xml"/><Relationship Id="rId10" Type="http://schemas.openxmlformats.org/officeDocument/2006/relationships/image" Target="../media/image30.gif"/><Relationship Id="rId4" Type="http://schemas.openxmlformats.org/officeDocument/2006/relationships/slideLayout" Target="../slideLayouts/slideLayout12.xml"/><Relationship Id="rId9" Type="http://schemas.openxmlformats.org/officeDocument/2006/relationships/image" Target="../media/image29.png"/><Relationship Id="rId14" Type="http://schemas.openxmlformats.org/officeDocument/2006/relationships/slide" Target="slide16.xml"/></Relationships>
</file>

<file path=ppt/slides/_rels/slide18.xml.rels><?xml version="1.0" encoding="UTF-8" standalone="yes"?>
<Relationships xmlns="http://schemas.openxmlformats.org/package/2006/relationships"><Relationship Id="rId8" Type="http://schemas.openxmlformats.org/officeDocument/2006/relationships/image" Target="../media/image28.gif"/><Relationship Id="rId13" Type="http://schemas.openxmlformats.org/officeDocument/2006/relationships/slide" Target="slide16.xml"/><Relationship Id="rId3" Type="http://schemas.openxmlformats.org/officeDocument/2006/relationships/notesSlide" Target="../notesSlides/notesSlide7.xml"/><Relationship Id="rId7" Type="http://schemas.openxmlformats.org/officeDocument/2006/relationships/image" Target="../media/image27.gif"/><Relationship Id="rId12" Type="http://schemas.openxmlformats.org/officeDocument/2006/relationships/slide" Target="slide15.xml"/><Relationship Id="rId2" Type="http://schemas.openxmlformats.org/officeDocument/2006/relationships/slideLayout" Target="../slideLayouts/slideLayout12.xml"/><Relationship Id="rId1" Type="http://schemas.openxmlformats.org/officeDocument/2006/relationships/tags" Target="../tags/tag7.xml"/><Relationship Id="rId6" Type="http://schemas.openxmlformats.org/officeDocument/2006/relationships/image" Target="../media/image24.gif"/><Relationship Id="rId11" Type="http://schemas.openxmlformats.org/officeDocument/2006/relationships/slide" Target="slide14.xml"/><Relationship Id="rId5" Type="http://schemas.openxmlformats.org/officeDocument/2006/relationships/audio" Target="../media/audio2.wav"/><Relationship Id="rId15" Type="http://schemas.openxmlformats.org/officeDocument/2006/relationships/image" Target="../media/image26.jpeg"/><Relationship Id="rId10" Type="http://schemas.openxmlformats.org/officeDocument/2006/relationships/slide" Target="slide13.xml"/><Relationship Id="rId4" Type="http://schemas.openxmlformats.org/officeDocument/2006/relationships/audio" Target="../media/audio1.wav"/><Relationship Id="rId9" Type="http://schemas.openxmlformats.org/officeDocument/2006/relationships/image" Target="../media/image25.png"/><Relationship Id="rId14" Type="http://schemas.openxmlformats.org/officeDocument/2006/relationships/slide" Target="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gif"/><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gif"/><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2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gif"/></Relationships>
</file>

<file path=ppt/slides/_rels/slide2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gif"/></Relationships>
</file>

<file path=ppt/slides/_rels/slide2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7.gif"/></Relationships>
</file>

<file path=ppt/slides/_rels/slide2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gif"/><Relationship Id="rId1" Type="http://schemas.openxmlformats.org/officeDocument/2006/relationships/slideLayout" Target="../slideLayouts/slideLayout7.xml"/><Relationship Id="rId4" Type="http://schemas.openxmlformats.org/officeDocument/2006/relationships/image" Target="../media/image46.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4.svg"/><Relationship Id="rId7" Type="http://schemas.openxmlformats.org/officeDocument/2006/relationships/diagramQuickStyle" Target="../diagrams/quickStyle1.xml"/><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image" Target="../media/image16.jpeg"/><Relationship Id="rId5" Type="http://schemas.openxmlformats.org/officeDocument/2006/relationships/diagramData" Target="../diagrams/data1.xml"/><Relationship Id="rId10" Type="http://schemas.openxmlformats.org/officeDocument/2006/relationships/slide" Target="slide12.xml"/><Relationship Id="rId4" Type="http://schemas.openxmlformats.org/officeDocument/2006/relationships/slide" Target="slide7.xml"/><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diagramLayout" Target="../diagrams/layout2.xml"/><Relationship Id="rId7" Type="http://schemas.openxmlformats.org/officeDocument/2006/relationships/image" Target="../media/image17.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Layout" Target="../diagrams/layout3.xml"/><Relationship Id="rId7" Type="http://schemas.openxmlformats.org/officeDocument/2006/relationships/image" Target="../media/image17.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11" Type="http://schemas.openxmlformats.org/officeDocument/2006/relationships/image" Target="../media/image18.jpeg"/><Relationship Id="rId5" Type="http://schemas.openxmlformats.org/officeDocument/2006/relationships/diagramColors" Target="../diagrams/colors3.xml"/><Relationship Id="rId10" Type="http://schemas.openxmlformats.org/officeDocument/2006/relationships/slide" Target="slide6.xml"/><Relationship Id="rId4" Type="http://schemas.openxmlformats.org/officeDocument/2006/relationships/diagramQuickStyle" Target="../diagrams/quickStyle3.xml"/><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Layout" Target="../diagrams/layout4.xml"/><Relationship Id="rId7" Type="http://schemas.openxmlformats.org/officeDocument/2006/relationships/image" Target="../media/image17.png"/><Relationship Id="rId12" Type="http://schemas.openxmlformats.org/officeDocument/2006/relationships/image" Target="../media/image18.jpe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11" Type="http://schemas.openxmlformats.org/officeDocument/2006/relationships/slide" Target="slide6.xml"/><Relationship Id="rId5" Type="http://schemas.openxmlformats.org/officeDocument/2006/relationships/diagramColors" Target="../diagrams/colors4.xml"/><Relationship Id="rId10" Type="http://schemas.openxmlformats.org/officeDocument/2006/relationships/image" Target="../media/image22.svg"/><Relationship Id="rId4" Type="http://schemas.openxmlformats.org/officeDocument/2006/relationships/diagramQuickStyle" Target="../diagrams/quickStyle4.xml"/><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8580" r="28580"/>
          <a:stretch>
            <a:fillRect/>
          </a:stretch>
        </p:blipFill>
        <p:spPr>
          <a:xfrm>
            <a:off x="10439400" y="4305300"/>
            <a:ext cx="5492062" cy="6739040"/>
          </a:xfrm>
          <a:prstGeom prst="rect">
            <a:avLst/>
          </a:prstGeom>
        </p:spPr>
      </p:pic>
      <p:grpSp>
        <p:nvGrpSpPr>
          <p:cNvPr id="4" name="Group 4"/>
          <p:cNvGrpSpPr/>
          <p:nvPr/>
        </p:nvGrpSpPr>
        <p:grpSpPr>
          <a:xfrm>
            <a:off x="301304" y="800100"/>
            <a:ext cx="10992563" cy="5662452"/>
            <a:chOff x="0" y="0"/>
            <a:chExt cx="22486097" cy="11582961"/>
          </a:xfrm>
        </p:grpSpPr>
        <p:sp>
          <p:nvSpPr>
            <p:cNvPr id="5" name="Freeform 5"/>
            <p:cNvSpPr/>
            <p:nvPr/>
          </p:nvSpPr>
          <p:spPr>
            <a:xfrm>
              <a:off x="0" y="0"/>
              <a:ext cx="22486097" cy="11582961"/>
            </a:xfrm>
            <a:custGeom>
              <a:avLst/>
              <a:gdLst/>
              <a:ahLst/>
              <a:cxnLst/>
              <a:rect l="l" t="t" r="r" b="b"/>
              <a:pathLst>
                <a:path w="22486097" h="11582961">
                  <a:moveTo>
                    <a:pt x="0" y="0"/>
                  </a:moveTo>
                  <a:lnTo>
                    <a:pt x="0" y="11582961"/>
                  </a:lnTo>
                  <a:lnTo>
                    <a:pt x="22486097" y="11582961"/>
                  </a:lnTo>
                  <a:lnTo>
                    <a:pt x="22486097" y="0"/>
                  </a:lnTo>
                  <a:lnTo>
                    <a:pt x="0" y="0"/>
                  </a:lnTo>
                  <a:close/>
                  <a:moveTo>
                    <a:pt x="22425137" y="11522001"/>
                  </a:moveTo>
                  <a:lnTo>
                    <a:pt x="59690" y="11522001"/>
                  </a:lnTo>
                  <a:lnTo>
                    <a:pt x="59690" y="59690"/>
                  </a:lnTo>
                  <a:lnTo>
                    <a:pt x="22425137" y="59690"/>
                  </a:lnTo>
                  <a:lnTo>
                    <a:pt x="22425137" y="11522001"/>
                  </a:lnTo>
                  <a:close/>
                </a:path>
              </a:pathLst>
            </a:custGeom>
            <a:solidFill>
              <a:srgbClr val="90BEAB"/>
            </a:solidFill>
            <a:ln w="28575">
              <a:solidFill>
                <a:srgbClr val="90BEAB"/>
              </a:solidFill>
            </a:ln>
          </p:spPr>
        </p:sp>
      </p:grpSp>
      <p:sp>
        <p:nvSpPr>
          <p:cNvPr id="9" name="AutoShape 9"/>
          <p:cNvSpPr/>
          <p:nvPr/>
        </p:nvSpPr>
        <p:spPr>
          <a:xfrm>
            <a:off x="16481987" y="-104863"/>
            <a:ext cx="1806013" cy="10496726"/>
          </a:xfrm>
          <a:prstGeom prst="rect">
            <a:avLst/>
          </a:prstGeom>
          <a:solidFill>
            <a:srgbClr val="90BEAB"/>
          </a:solidFill>
        </p:spPr>
      </p:sp>
      <p:sp>
        <p:nvSpPr>
          <p:cNvPr id="11" name="TextBox 10">
            <a:extLst>
              <a:ext uri="{FF2B5EF4-FFF2-40B4-BE49-F238E27FC236}">
                <a16:creationId xmlns:a16="http://schemas.microsoft.com/office/drawing/2014/main" id="{119C0893-E601-4E0A-9041-A0C7F860F767}"/>
              </a:ext>
            </a:extLst>
          </p:cNvPr>
          <p:cNvSpPr txBox="1"/>
          <p:nvPr/>
        </p:nvSpPr>
        <p:spPr>
          <a:xfrm>
            <a:off x="298846" y="800100"/>
            <a:ext cx="11146203" cy="5404172"/>
          </a:xfrm>
          <a:prstGeom prst="rect">
            <a:avLst/>
          </a:prstGeom>
          <a:noFill/>
        </p:spPr>
        <p:txBody>
          <a:bodyPr wrap="square" rtlCol="0">
            <a:spAutoFit/>
          </a:bodyPr>
          <a:lstStyle/>
          <a:p>
            <a:pPr algn="ctr">
              <a:lnSpc>
                <a:spcPct val="150000"/>
              </a:lnSpc>
            </a:pPr>
            <a:r>
              <a:rPr lang="en-US" sz="8000" b="1" dirty="0">
                <a:solidFill>
                  <a:schemeClr val="accent5">
                    <a:lumMod val="50000"/>
                  </a:schemeClr>
                </a:solidFill>
                <a:latin typeface="Arial" panose="020B0604020202020204" pitchFamily="34" charset="0"/>
                <a:ea typeface="Aachen" panose="02020500000000000000" pitchFamily="18" charset="0"/>
                <a:cs typeface="Arial" panose="020B0604020202020204" pitchFamily="34" charset="0"/>
              </a:rPr>
              <a:t>CHÀO MỪNG CÁC EM ĐẾN VỚI TIẾT HỌC HÔM NAY!</a:t>
            </a:r>
          </a:p>
        </p:txBody>
      </p:sp>
      <p:pic>
        <p:nvPicPr>
          <p:cNvPr id="12" name="Picture 14">
            <a:extLst>
              <a:ext uri="{FF2B5EF4-FFF2-40B4-BE49-F238E27FC236}">
                <a16:creationId xmlns:a16="http://schemas.microsoft.com/office/drawing/2014/main" id="{E51EFC0C-8869-4461-9773-D9EBBC94A92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039712" y="1284480"/>
            <a:ext cx="2791131" cy="2536440"/>
          </a:xfrm>
          <a:prstGeom prst="rect">
            <a:avLst/>
          </a:prstGeom>
        </p:spPr>
      </p:pic>
      <p:pic>
        <p:nvPicPr>
          <p:cNvPr id="13" name="Picture 22">
            <a:extLst>
              <a:ext uri="{FF2B5EF4-FFF2-40B4-BE49-F238E27FC236}">
                <a16:creationId xmlns:a16="http://schemas.microsoft.com/office/drawing/2014/main" id="{4249CA39-03C5-4BBB-8260-BA7AB778DE79}"/>
              </a:ext>
            </a:extLst>
          </p:cNvPr>
          <p:cNvPicPr>
            <a:picLocks noChangeAspect="1"/>
          </p:cNvPicPr>
          <p:nvPr/>
        </p:nvPicPr>
        <p:blipFill>
          <a:blip r:embed="rId5"/>
          <a:srcRect/>
          <a:stretch>
            <a:fillRect/>
          </a:stretch>
        </p:blipFill>
        <p:spPr>
          <a:xfrm>
            <a:off x="609600" y="6743700"/>
            <a:ext cx="2362200" cy="3072780"/>
          </a:xfrm>
          <a:prstGeom prst="rect">
            <a:avLst/>
          </a:prstGeom>
        </p:spPr>
      </p:pic>
      <p:pic>
        <p:nvPicPr>
          <p:cNvPr id="16" name="Picture 2">
            <a:extLst>
              <a:ext uri="{FF2B5EF4-FFF2-40B4-BE49-F238E27FC236}">
                <a16:creationId xmlns:a16="http://schemas.microsoft.com/office/drawing/2014/main" id="{040713AB-264F-425B-AA21-9A376752682C}"/>
              </a:ext>
            </a:extLst>
          </p:cNvPr>
          <p:cNvPicPr>
            <a:picLocks noChangeAspect="1"/>
          </p:cNvPicPr>
          <p:nvPr/>
        </p:nvPicPr>
        <p:blipFill>
          <a:blip r:embed="rId6"/>
          <a:srcRect/>
          <a:stretch>
            <a:fillRect/>
          </a:stretch>
        </p:blipFill>
        <p:spPr>
          <a:xfrm>
            <a:off x="6324600" y="6701466"/>
            <a:ext cx="2451182" cy="2785434"/>
          </a:xfrm>
          <a:prstGeom prst="rect">
            <a:avLst/>
          </a:prstGeom>
        </p:spPr>
      </p:pic>
    </p:spTree>
  </p:cSld>
  <p:clrMapOvr>
    <a:masterClrMapping/>
  </p:clrMapOvr>
  <p:transition spd="med">
    <p:random/>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p:cNvGrpSpPr/>
        <p:nvPr/>
      </p:nvGrpSpPr>
      <p:grpSpPr>
        <a:xfrm>
          <a:off x="0" y="0"/>
          <a:ext cx="0" cy="0"/>
          <a:chOff x="0" y="0"/>
          <a:chExt cx="0" cy="0"/>
        </a:xfrm>
      </p:grpSpPr>
      <p:sp>
        <p:nvSpPr>
          <p:cNvPr id="31" name="AutoShape 6">
            <a:extLst>
              <a:ext uri="{FF2B5EF4-FFF2-40B4-BE49-F238E27FC236}">
                <a16:creationId xmlns:a16="http://schemas.microsoft.com/office/drawing/2014/main" id="{4ADF9C2B-E74F-4672-80D0-1269326505E2}"/>
              </a:ext>
            </a:extLst>
          </p:cNvPr>
          <p:cNvSpPr/>
          <p:nvPr/>
        </p:nvSpPr>
        <p:spPr>
          <a:xfrm>
            <a:off x="-36871" y="0"/>
            <a:ext cx="19149524" cy="3608589"/>
          </a:xfrm>
          <a:prstGeom prst="rect">
            <a:avLst/>
          </a:prstGeom>
          <a:solidFill>
            <a:srgbClr val="90BEAB"/>
          </a:solidFill>
        </p:spPr>
      </p:sp>
      <p:grpSp>
        <p:nvGrpSpPr>
          <p:cNvPr id="3" name="Group 3"/>
          <p:cNvGrpSpPr/>
          <p:nvPr/>
        </p:nvGrpSpPr>
        <p:grpSpPr>
          <a:xfrm>
            <a:off x="838200" y="647700"/>
            <a:ext cx="11201400" cy="2667000"/>
            <a:chOff x="0" y="0"/>
            <a:chExt cx="17616646" cy="8844212"/>
          </a:xfrm>
          <a:solidFill>
            <a:srgbClr val="FFF8F3"/>
          </a:solidFill>
        </p:grpSpPr>
        <p:sp>
          <p:nvSpPr>
            <p:cNvPr id="4" name="Freeform 4"/>
            <p:cNvSpPr/>
            <p:nvPr/>
          </p:nvSpPr>
          <p:spPr>
            <a:xfrm>
              <a:off x="0" y="0"/>
              <a:ext cx="17616646" cy="8844212"/>
            </a:xfrm>
            <a:custGeom>
              <a:avLst/>
              <a:gdLst/>
              <a:ahLst/>
              <a:cxnLst/>
              <a:rect l="l" t="t" r="r" b="b"/>
              <a:pathLst>
                <a:path w="17616646" h="8844212">
                  <a:moveTo>
                    <a:pt x="0" y="0"/>
                  </a:moveTo>
                  <a:lnTo>
                    <a:pt x="0" y="8844212"/>
                  </a:lnTo>
                  <a:lnTo>
                    <a:pt x="17616646" y="8844212"/>
                  </a:lnTo>
                  <a:lnTo>
                    <a:pt x="17616646" y="0"/>
                  </a:lnTo>
                  <a:lnTo>
                    <a:pt x="0" y="0"/>
                  </a:lnTo>
                  <a:close/>
                  <a:moveTo>
                    <a:pt x="17555685" y="8783252"/>
                  </a:moveTo>
                  <a:lnTo>
                    <a:pt x="59690" y="8783252"/>
                  </a:lnTo>
                  <a:lnTo>
                    <a:pt x="59690" y="59690"/>
                  </a:lnTo>
                  <a:lnTo>
                    <a:pt x="17555685" y="59690"/>
                  </a:lnTo>
                  <a:lnTo>
                    <a:pt x="17555685" y="8783252"/>
                  </a:lnTo>
                  <a:close/>
                </a:path>
              </a:pathLst>
            </a:custGeom>
            <a:grpFill/>
          </p:spPr>
        </p:sp>
      </p:grpSp>
      <p:grpSp>
        <p:nvGrpSpPr>
          <p:cNvPr id="32" name="Group 3">
            <a:extLst>
              <a:ext uri="{FF2B5EF4-FFF2-40B4-BE49-F238E27FC236}">
                <a16:creationId xmlns:a16="http://schemas.microsoft.com/office/drawing/2014/main" id="{289BF8D2-398B-465D-A167-731D03D7C1C6}"/>
              </a:ext>
            </a:extLst>
          </p:cNvPr>
          <p:cNvGrpSpPr/>
          <p:nvPr/>
        </p:nvGrpSpPr>
        <p:grpSpPr>
          <a:xfrm>
            <a:off x="304800" y="190500"/>
            <a:ext cx="11201400" cy="2667000"/>
            <a:chOff x="0" y="0"/>
            <a:chExt cx="17616646" cy="8844212"/>
          </a:xfrm>
          <a:solidFill>
            <a:srgbClr val="FFF8F3"/>
          </a:solidFill>
        </p:grpSpPr>
        <p:sp>
          <p:nvSpPr>
            <p:cNvPr id="33" name="Freeform 4">
              <a:extLst>
                <a:ext uri="{FF2B5EF4-FFF2-40B4-BE49-F238E27FC236}">
                  <a16:creationId xmlns:a16="http://schemas.microsoft.com/office/drawing/2014/main" id="{1D55B4F3-E0E4-452C-9D5A-4F8964148AAB}"/>
                </a:ext>
              </a:extLst>
            </p:cNvPr>
            <p:cNvSpPr/>
            <p:nvPr/>
          </p:nvSpPr>
          <p:spPr>
            <a:xfrm>
              <a:off x="0" y="0"/>
              <a:ext cx="17616646" cy="8844212"/>
            </a:xfrm>
            <a:custGeom>
              <a:avLst/>
              <a:gdLst/>
              <a:ahLst/>
              <a:cxnLst/>
              <a:rect l="l" t="t" r="r" b="b"/>
              <a:pathLst>
                <a:path w="17616646" h="8844212">
                  <a:moveTo>
                    <a:pt x="0" y="0"/>
                  </a:moveTo>
                  <a:lnTo>
                    <a:pt x="0" y="8844212"/>
                  </a:lnTo>
                  <a:lnTo>
                    <a:pt x="17616646" y="8844212"/>
                  </a:lnTo>
                  <a:lnTo>
                    <a:pt x="17616646" y="0"/>
                  </a:lnTo>
                  <a:lnTo>
                    <a:pt x="0" y="0"/>
                  </a:lnTo>
                  <a:close/>
                  <a:moveTo>
                    <a:pt x="17555685" y="8783252"/>
                  </a:moveTo>
                  <a:lnTo>
                    <a:pt x="59690" y="8783252"/>
                  </a:lnTo>
                  <a:lnTo>
                    <a:pt x="59690" y="59690"/>
                  </a:lnTo>
                  <a:lnTo>
                    <a:pt x="17555685" y="59690"/>
                  </a:lnTo>
                  <a:lnTo>
                    <a:pt x="17555685" y="8783252"/>
                  </a:lnTo>
                  <a:close/>
                </a:path>
              </a:pathLst>
            </a:custGeom>
            <a:grpFill/>
          </p:spPr>
        </p:sp>
      </p:grpSp>
      <p:sp>
        <p:nvSpPr>
          <p:cNvPr id="35" name="TextBox 34">
            <a:extLst>
              <a:ext uri="{FF2B5EF4-FFF2-40B4-BE49-F238E27FC236}">
                <a16:creationId xmlns:a16="http://schemas.microsoft.com/office/drawing/2014/main" id="{A66A9014-2610-43DD-A424-A86732EB6EDD}"/>
              </a:ext>
            </a:extLst>
          </p:cNvPr>
          <p:cNvSpPr txBox="1"/>
          <p:nvPr/>
        </p:nvSpPr>
        <p:spPr>
          <a:xfrm>
            <a:off x="1361140" y="847046"/>
            <a:ext cx="9677400"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Sinh trưởng và phát triển ở sinh vật </a:t>
            </a:r>
            <a:endParaRPr kumimoji="0" lang="en-US" sz="6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8" name="Picture 25">
            <a:extLst>
              <a:ext uri="{FF2B5EF4-FFF2-40B4-BE49-F238E27FC236}">
                <a16:creationId xmlns:a16="http://schemas.microsoft.com/office/drawing/2014/main" id="{748FD9ED-740A-4FE2-80CC-D3E56212177D}"/>
              </a:ext>
            </a:extLst>
          </p:cNvPr>
          <p:cNvPicPr>
            <a:picLocks noChangeAspect="1"/>
          </p:cNvPicPr>
          <p:nvPr/>
        </p:nvPicPr>
        <p:blipFill>
          <a:blip r:embed="rId2"/>
          <a:srcRect/>
          <a:stretch>
            <a:fillRect/>
          </a:stretch>
        </p:blipFill>
        <p:spPr>
          <a:xfrm rot="19868063">
            <a:off x="16286215" y="3721518"/>
            <a:ext cx="2191855" cy="3070901"/>
          </a:xfrm>
          <a:prstGeom prst="rect">
            <a:avLst/>
          </a:prstGeom>
        </p:spPr>
      </p:pic>
      <p:graphicFrame>
        <p:nvGraphicFramePr>
          <p:cNvPr id="2" name="Diagram 1">
            <a:extLst>
              <a:ext uri="{FF2B5EF4-FFF2-40B4-BE49-F238E27FC236}">
                <a16:creationId xmlns:a16="http://schemas.microsoft.com/office/drawing/2014/main" id="{A19C2530-12F0-4D84-8179-AE39CA3EBBD1}"/>
              </a:ext>
            </a:extLst>
          </p:cNvPr>
          <p:cNvGraphicFramePr/>
          <p:nvPr>
            <p:extLst>
              <p:ext uri="{D42A27DB-BD31-4B8C-83A1-F6EECF244321}">
                <p14:modId xmlns:p14="http://schemas.microsoft.com/office/powerpoint/2010/main" val="3227967298"/>
              </p:ext>
            </p:extLst>
          </p:nvPr>
        </p:nvGraphicFramePr>
        <p:xfrm>
          <a:off x="571500" y="3230140"/>
          <a:ext cx="17145000" cy="76683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2" descr="รูปย้อนกลับ PNG, ภาพย้อนกลับPSD, ดาวน์โหลดฟรี | Pngtree">
            <a:hlinkClick r:id="rId8" action="ppaction://hlinksldjump"/>
            <a:extLst>
              <a:ext uri="{FF2B5EF4-FFF2-40B4-BE49-F238E27FC236}">
                <a16:creationId xmlns:a16="http://schemas.microsoft.com/office/drawing/2014/main" id="{4EC89152-0894-4575-995C-4E755EE6FB22}"/>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111376" y="321070"/>
            <a:ext cx="1567024" cy="1660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78462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graphicEl>
                                              <a:dgm id="{6D688D50-EF10-4C7B-895D-BCAD68269EC0}"/>
                                            </p:graphicEl>
                                          </p:spTgt>
                                        </p:tgtEl>
                                        <p:attrNameLst>
                                          <p:attrName>style.visibility</p:attrName>
                                        </p:attrNameLst>
                                      </p:cBhvr>
                                      <p:to>
                                        <p:strVal val="visible"/>
                                      </p:to>
                                    </p:set>
                                    <p:animEffect transition="in" filter="wipe(up)">
                                      <p:cBhvr>
                                        <p:cTn id="7" dur="500"/>
                                        <p:tgtEl>
                                          <p:spTgt spid="2">
                                            <p:graphicEl>
                                              <a:dgm id="{6D688D50-EF10-4C7B-895D-BCAD68269EC0}"/>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graphicEl>
                                              <a:dgm id="{9B33100D-6987-4F38-A144-2BA51894B7CA}"/>
                                            </p:graphicEl>
                                          </p:spTgt>
                                        </p:tgtEl>
                                        <p:attrNameLst>
                                          <p:attrName>style.visibility</p:attrName>
                                        </p:attrNameLst>
                                      </p:cBhvr>
                                      <p:to>
                                        <p:strVal val="visible"/>
                                      </p:to>
                                    </p:set>
                                    <p:animEffect transition="in" filter="wipe(up)">
                                      <p:cBhvr>
                                        <p:cTn id="12" dur="500"/>
                                        <p:tgtEl>
                                          <p:spTgt spid="2">
                                            <p:graphicEl>
                                              <a:dgm id="{9B33100D-6987-4F38-A144-2BA51894B7CA}"/>
                                            </p:graphic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
                                            <p:graphicEl>
                                              <a:dgm id="{D94855D0-334B-428F-B41A-B4714D69AEB4}"/>
                                            </p:graphicEl>
                                          </p:spTgt>
                                        </p:tgtEl>
                                        <p:attrNameLst>
                                          <p:attrName>style.visibility</p:attrName>
                                        </p:attrNameLst>
                                      </p:cBhvr>
                                      <p:to>
                                        <p:strVal val="visible"/>
                                      </p:to>
                                    </p:set>
                                    <p:animEffect transition="in" filter="wipe(up)">
                                      <p:cBhvr>
                                        <p:cTn id="15" dur="500"/>
                                        <p:tgtEl>
                                          <p:spTgt spid="2">
                                            <p:graphicEl>
                                              <a:dgm id="{D94855D0-334B-428F-B41A-B4714D69AEB4}"/>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
                                            <p:graphicEl>
                                              <a:dgm id="{A629AB8E-ADD9-4F9B-A321-2DD84DA12E6D}"/>
                                            </p:graphicEl>
                                          </p:spTgt>
                                        </p:tgtEl>
                                        <p:attrNameLst>
                                          <p:attrName>style.visibility</p:attrName>
                                        </p:attrNameLst>
                                      </p:cBhvr>
                                      <p:to>
                                        <p:strVal val="visible"/>
                                      </p:to>
                                    </p:set>
                                    <p:animEffect transition="in" filter="wipe(up)">
                                      <p:cBhvr>
                                        <p:cTn id="20" dur="500"/>
                                        <p:tgtEl>
                                          <p:spTgt spid="2">
                                            <p:graphicEl>
                                              <a:dgm id="{A629AB8E-ADD9-4F9B-A321-2DD84DA12E6D}"/>
                                            </p:graphicEl>
                                          </p:spTgt>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
                                            <p:graphicEl>
                                              <a:dgm id="{6EBE8EAA-352E-4112-8523-935F45BCD805}"/>
                                            </p:graphicEl>
                                          </p:spTgt>
                                        </p:tgtEl>
                                        <p:attrNameLst>
                                          <p:attrName>style.visibility</p:attrName>
                                        </p:attrNameLst>
                                      </p:cBhvr>
                                      <p:to>
                                        <p:strVal val="visible"/>
                                      </p:to>
                                    </p:set>
                                    <p:animEffect transition="in" filter="wipe(up)">
                                      <p:cBhvr>
                                        <p:cTn id="23" dur="500"/>
                                        <p:tgtEl>
                                          <p:spTgt spid="2">
                                            <p:graphicEl>
                                              <a:dgm id="{6EBE8EAA-352E-4112-8523-935F45BCD805}"/>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
                                            <p:graphicEl>
                                              <a:dgm id="{E1D89B4A-98D9-4B6A-9227-4B7AA2CB8757}"/>
                                            </p:graphicEl>
                                          </p:spTgt>
                                        </p:tgtEl>
                                        <p:attrNameLst>
                                          <p:attrName>style.visibility</p:attrName>
                                        </p:attrNameLst>
                                      </p:cBhvr>
                                      <p:to>
                                        <p:strVal val="visible"/>
                                      </p:to>
                                    </p:set>
                                    <p:animEffect transition="in" filter="wipe(up)">
                                      <p:cBhvr>
                                        <p:cTn id="28" dur="500"/>
                                        <p:tgtEl>
                                          <p:spTgt spid="2">
                                            <p:graphicEl>
                                              <a:dgm id="{E1D89B4A-98D9-4B6A-9227-4B7AA2CB8757}"/>
                                            </p:graphicEl>
                                          </p:spTgt>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
                                            <p:graphicEl>
                                              <a:dgm id="{78DFA464-9821-465F-A47D-CABB70BC528A}"/>
                                            </p:graphicEl>
                                          </p:spTgt>
                                        </p:tgtEl>
                                        <p:attrNameLst>
                                          <p:attrName>style.visibility</p:attrName>
                                        </p:attrNameLst>
                                      </p:cBhvr>
                                      <p:to>
                                        <p:strVal val="visible"/>
                                      </p:to>
                                    </p:set>
                                    <p:animEffect transition="in" filter="wipe(up)">
                                      <p:cBhvr>
                                        <p:cTn id="31" dur="500"/>
                                        <p:tgtEl>
                                          <p:spTgt spid="2">
                                            <p:graphicEl>
                                              <a:dgm id="{78DFA464-9821-465F-A47D-CABB70BC528A}"/>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2">
                                            <p:graphicEl>
                                              <a:dgm id="{CE5284BF-A45E-4C1A-9833-6CA35B6DAF06}"/>
                                            </p:graphicEl>
                                          </p:spTgt>
                                        </p:tgtEl>
                                        <p:attrNameLst>
                                          <p:attrName>style.visibility</p:attrName>
                                        </p:attrNameLst>
                                      </p:cBhvr>
                                      <p:to>
                                        <p:strVal val="visible"/>
                                      </p:to>
                                    </p:set>
                                    <p:animEffect transition="in" filter="wipe(up)">
                                      <p:cBhvr>
                                        <p:cTn id="36" dur="500"/>
                                        <p:tgtEl>
                                          <p:spTgt spid="2">
                                            <p:graphicEl>
                                              <a:dgm id="{CE5284BF-A45E-4C1A-9833-6CA35B6DAF06}"/>
                                            </p:graphicEl>
                                          </p:spTgt>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2">
                                            <p:graphicEl>
                                              <a:dgm id="{3CA186B0-9896-4F61-8034-03AE6ADAB9A4}"/>
                                            </p:graphicEl>
                                          </p:spTgt>
                                        </p:tgtEl>
                                        <p:attrNameLst>
                                          <p:attrName>style.visibility</p:attrName>
                                        </p:attrNameLst>
                                      </p:cBhvr>
                                      <p:to>
                                        <p:strVal val="visible"/>
                                      </p:to>
                                    </p:set>
                                    <p:animEffect transition="in" filter="wipe(up)">
                                      <p:cBhvr>
                                        <p:cTn id="39" dur="500"/>
                                        <p:tgtEl>
                                          <p:spTgt spid="2">
                                            <p:graphicEl>
                                              <a:dgm id="{3CA186B0-9896-4F61-8034-03AE6ADAB9A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lvl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p:cNvGrpSpPr/>
        <p:nvPr/>
      </p:nvGrpSpPr>
      <p:grpSpPr>
        <a:xfrm>
          <a:off x="0" y="0"/>
          <a:ext cx="0" cy="0"/>
          <a:chOff x="0" y="0"/>
          <a:chExt cx="0" cy="0"/>
        </a:xfrm>
      </p:grpSpPr>
      <p:sp>
        <p:nvSpPr>
          <p:cNvPr id="31" name="AutoShape 6">
            <a:extLst>
              <a:ext uri="{FF2B5EF4-FFF2-40B4-BE49-F238E27FC236}">
                <a16:creationId xmlns:a16="http://schemas.microsoft.com/office/drawing/2014/main" id="{4ADF9C2B-E74F-4672-80D0-1269326505E2}"/>
              </a:ext>
            </a:extLst>
          </p:cNvPr>
          <p:cNvSpPr/>
          <p:nvPr/>
        </p:nvSpPr>
        <p:spPr>
          <a:xfrm>
            <a:off x="-36871" y="0"/>
            <a:ext cx="19149524" cy="3608589"/>
          </a:xfrm>
          <a:prstGeom prst="rect">
            <a:avLst/>
          </a:prstGeom>
          <a:solidFill>
            <a:srgbClr val="90BEAB"/>
          </a:solidFill>
        </p:spPr>
      </p:sp>
      <p:grpSp>
        <p:nvGrpSpPr>
          <p:cNvPr id="3" name="Group 3"/>
          <p:cNvGrpSpPr/>
          <p:nvPr/>
        </p:nvGrpSpPr>
        <p:grpSpPr>
          <a:xfrm>
            <a:off x="838200" y="647700"/>
            <a:ext cx="11201400" cy="2667000"/>
            <a:chOff x="0" y="0"/>
            <a:chExt cx="17616646" cy="8844212"/>
          </a:xfrm>
          <a:solidFill>
            <a:srgbClr val="FFF8F3"/>
          </a:solidFill>
        </p:grpSpPr>
        <p:sp>
          <p:nvSpPr>
            <p:cNvPr id="4" name="Freeform 4"/>
            <p:cNvSpPr/>
            <p:nvPr/>
          </p:nvSpPr>
          <p:spPr>
            <a:xfrm>
              <a:off x="0" y="0"/>
              <a:ext cx="17616646" cy="8844212"/>
            </a:xfrm>
            <a:custGeom>
              <a:avLst/>
              <a:gdLst/>
              <a:ahLst/>
              <a:cxnLst/>
              <a:rect l="l" t="t" r="r" b="b"/>
              <a:pathLst>
                <a:path w="17616646" h="8844212">
                  <a:moveTo>
                    <a:pt x="0" y="0"/>
                  </a:moveTo>
                  <a:lnTo>
                    <a:pt x="0" y="8844212"/>
                  </a:lnTo>
                  <a:lnTo>
                    <a:pt x="17616646" y="8844212"/>
                  </a:lnTo>
                  <a:lnTo>
                    <a:pt x="17616646" y="0"/>
                  </a:lnTo>
                  <a:lnTo>
                    <a:pt x="0" y="0"/>
                  </a:lnTo>
                  <a:close/>
                  <a:moveTo>
                    <a:pt x="17555685" y="8783252"/>
                  </a:moveTo>
                  <a:lnTo>
                    <a:pt x="59690" y="8783252"/>
                  </a:lnTo>
                  <a:lnTo>
                    <a:pt x="59690" y="59690"/>
                  </a:lnTo>
                  <a:lnTo>
                    <a:pt x="17555685" y="59690"/>
                  </a:lnTo>
                  <a:lnTo>
                    <a:pt x="17555685" y="8783252"/>
                  </a:lnTo>
                  <a:close/>
                </a:path>
              </a:pathLst>
            </a:custGeom>
            <a:grpFill/>
          </p:spPr>
        </p:sp>
      </p:grpSp>
      <p:grpSp>
        <p:nvGrpSpPr>
          <p:cNvPr id="32" name="Group 3">
            <a:extLst>
              <a:ext uri="{FF2B5EF4-FFF2-40B4-BE49-F238E27FC236}">
                <a16:creationId xmlns:a16="http://schemas.microsoft.com/office/drawing/2014/main" id="{289BF8D2-398B-465D-A167-731D03D7C1C6}"/>
              </a:ext>
            </a:extLst>
          </p:cNvPr>
          <p:cNvGrpSpPr/>
          <p:nvPr/>
        </p:nvGrpSpPr>
        <p:grpSpPr>
          <a:xfrm>
            <a:off x="304800" y="190500"/>
            <a:ext cx="11201400" cy="2667000"/>
            <a:chOff x="0" y="0"/>
            <a:chExt cx="17616646" cy="8844212"/>
          </a:xfrm>
          <a:solidFill>
            <a:srgbClr val="FFF8F3"/>
          </a:solidFill>
        </p:grpSpPr>
        <p:sp>
          <p:nvSpPr>
            <p:cNvPr id="33" name="Freeform 4">
              <a:extLst>
                <a:ext uri="{FF2B5EF4-FFF2-40B4-BE49-F238E27FC236}">
                  <a16:creationId xmlns:a16="http://schemas.microsoft.com/office/drawing/2014/main" id="{1D55B4F3-E0E4-452C-9D5A-4F8964148AAB}"/>
                </a:ext>
              </a:extLst>
            </p:cNvPr>
            <p:cNvSpPr/>
            <p:nvPr/>
          </p:nvSpPr>
          <p:spPr>
            <a:xfrm>
              <a:off x="0" y="0"/>
              <a:ext cx="17616646" cy="8844212"/>
            </a:xfrm>
            <a:custGeom>
              <a:avLst/>
              <a:gdLst/>
              <a:ahLst/>
              <a:cxnLst/>
              <a:rect l="l" t="t" r="r" b="b"/>
              <a:pathLst>
                <a:path w="17616646" h="8844212">
                  <a:moveTo>
                    <a:pt x="0" y="0"/>
                  </a:moveTo>
                  <a:lnTo>
                    <a:pt x="0" y="8844212"/>
                  </a:lnTo>
                  <a:lnTo>
                    <a:pt x="17616646" y="8844212"/>
                  </a:lnTo>
                  <a:lnTo>
                    <a:pt x="17616646" y="0"/>
                  </a:lnTo>
                  <a:lnTo>
                    <a:pt x="0" y="0"/>
                  </a:lnTo>
                  <a:close/>
                  <a:moveTo>
                    <a:pt x="17555685" y="8783252"/>
                  </a:moveTo>
                  <a:lnTo>
                    <a:pt x="59690" y="8783252"/>
                  </a:lnTo>
                  <a:lnTo>
                    <a:pt x="59690" y="59690"/>
                  </a:lnTo>
                  <a:lnTo>
                    <a:pt x="17555685" y="59690"/>
                  </a:lnTo>
                  <a:lnTo>
                    <a:pt x="17555685" y="8783252"/>
                  </a:lnTo>
                  <a:close/>
                </a:path>
              </a:pathLst>
            </a:custGeom>
            <a:grpFill/>
          </p:spPr>
        </p:sp>
      </p:grpSp>
      <p:sp>
        <p:nvSpPr>
          <p:cNvPr id="35" name="TextBox 34">
            <a:extLst>
              <a:ext uri="{FF2B5EF4-FFF2-40B4-BE49-F238E27FC236}">
                <a16:creationId xmlns:a16="http://schemas.microsoft.com/office/drawing/2014/main" id="{A66A9014-2610-43DD-A424-A86732EB6EDD}"/>
              </a:ext>
            </a:extLst>
          </p:cNvPr>
          <p:cNvSpPr txBox="1"/>
          <p:nvPr/>
        </p:nvSpPr>
        <p:spPr>
          <a:xfrm>
            <a:off x="1361140" y="847046"/>
            <a:ext cx="9677400"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Sinh trưởng và phát triển ở sinh vật </a:t>
            </a:r>
            <a:endParaRPr kumimoji="0" lang="en-US" sz="6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8" name="Picture 25">
            <a:extLst>
              <a:ext uri="{FF2B5EF4-FFF2-40B4-BE49-F238E27FC236}">
                <a16:creationId xmlns:a16="http://schemas.microsoft.com/office/drawing/2014/main" id="{748FD9ED-740A-4FE2-80CC-D3E56212177D}"/>
              </a:ext>
            </a:extLst>
          </p:cNvPr>
          <p:cNvPicPr>
            <a:picLocks noChangeAspect="1"/>
          </p:cNvPicPr>
          <p:nvPr/>
        </p:nvPicPr>
        <p:blipFill>
          <a:blip r:embed="rId2"/>
          <a:srcRect/>
          <a:stretch>
            <a:fillRect/>
          </a:stretch>
        </p:blipFill>
        <p:spPr>
          <a:xfrm rot="19868063">
            <a:off x="16286215" y="3721518"/>
            <a:ext cx="2191855" cy="3070901"/>
          </a:xfrm>
          <a:prstGeom prst="rect">
            <a:avLst/>
          </a:prstGeom>
        </p:spPr>
      </p:pic>
      <p:graphicFrame>
        <p:nvGraphicFramePr>
          <p:cNvPr id="2" name="Diagram 1">
            <a:extLst>
              <a:ext uri="{FF2B5EF4-FFF2-40B4-BE49-F238E27FC236}">
                <a16:creationId xmlns:a16="http://schemas.microsoft.com/office/drawing/2014/main" id="{A19C2530-12F0-4D84-8179-AE39CA3EBBD1}"/>
              </a:ext>
            </a:extLst>
          </p:cNvPr>
          <p:cNvGraphicFramePr/>
          <p:nvPr>
            <p:extLst>
              <p:ext uri="{D42A27DB-BD31-4B8C-83A1-F6EECF244321}">
                <p14:modId xmlns:p14="http://schemas.microsoft.com/office/powerpoint/2010/main" val="3454815894"/>
              </p:ext>
            </p:extLst>
          </p:nvPr>
        </p:nvGraphicFramePr>
        <p:xfrm>
          <a:off x="425545" y="3962400"/>
          <a:ext cx="17436909" cy="58402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2" descr="รูปย้อนกลับ PNG, ภาพย้อนกลับPSD, ดาวน์โหลดฟรี | Pngtree">
            <a:hlinkClick r:id="rId8" action="ppaction://hlinksldjump"/>
            <a:extLst>
              <a:ext uri="{FF2B5EF4-FFF2-40B4-BE49-F238E27FC236}">
                <a16:creationId xmlns:a16="http://schemas.microsoft.com/office/drawing/2014/main" id="{0E98F637-43F5-4586-AF39-A1EEE68A457B}"/>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111376" y="321070"/>
            <a:ext cx="1567024" cy="1660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76197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graphicEl>
                                              <a:dgm id="{6D688D50-EF10-4C7B-895D-BCAD68269EC0}"/>
                                            </p:graphicEl>
                                          </p:spTgt>
                                        </p:tgtEl>
                                        <p:attrNameLst>
                                          <p:attrName>style.visibility</p:attrName>
                                        </p:attrNameLst>
                                      </p:cBhvr>
                                      <p:to>
                                        <p:strVal val="visible"/>
                                      </p:to>
                                    </p:set>
                                    <p:animEffect transition="in" filter="barn(inVertical)">
                                      <p:cBhvr>
                                        <p:cTn id="7" dur="500"/>
                                        <p:tgtEl>
                                          <p:spTgt spid="2">
                                            <p:graphicEl>
                                              <a:dgm id="{6D688D50-EF10-4C7B-895D-BCAD68269EC0}"/>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graphicEl>
                                              <a:dgm id="{0F4C14C8-236C-4BDA-A14E-718BFAE44C63}"/>
                                            </p:graphicEl>
                                          </p:spTgt>
                                        </p:tgtEl>
                                        <p:attrNameLst>
                                          <p:attrName>style.visibility</p:attrName>
                                        </p:attrNameLst>
                                      </p:cBhvr>
                                      <p:to>
                                        <p:strVal val="visible"/>
                                      </p:to>
                                    </p:set>
                                    <p:animEffect transition="in" filter="barn(inVertical)">
                                      <p:cBhvr>
                                        <p:cTn id="12" dur="500"/>
                                        <p:tgtEl>
                                          <p:spTgt spid="2">
                                            <p:graphicEl>
                                              <a:dgm id="{0F4C14C8-236C-4BDA-A14E-718BFAE44C63}"/>
                                            </p:graphic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graphicEl>
                                              <a:dgm id="{9FCEBEE8-EA57-419A-A4CE-638D68F96E03}"/>
                                            </p:graphicEl>
                                          </p:spTgt>
                                        </p:tgtEl>
                                        <p:attrNameLst>
                                          <p:attrName>style.visibility</p:attrName>
                                        </p:attrNameLst>
                                      </p:cBhvr>
                                      <p:to>
                                        <p:strVal val="visible"/>
                                      </p:to>
                                    </p:set>
                                    <p:animEffect transition="in" filter="barn(inVertical)">
                                      <p:cBhvr>
                                        <p:cTn id="15" dur="500"/>
                                        <p:tgtEl>
                                          <p:spTgt spid="2">
                                            <p:graphicEl>
                                              <a:dgm id="{9FCEBEE8-EA57-419A-A4CE-638D68F96E03}"/>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graphicEl>
                                              <a:dgm id="{6E143685-B16C-4A25-B536-A939F78A84E4}"/>
                                            </p:graphicEl>
                                          </p:spTgt>
                                        </p:tgtEl>
                                        <p:attrNameLst>
                                          <p:attrName>style.visibility</p:attrName>
                                        </p:attrNameLst>
                                      </p:cBhvr>
                                      <p:to>
                                        <p:strVal val="visible"/>
                                      </p:to>
                                    </p:set>
                                    <p:animEffect transition="in" filter="barn(inVertical)">
                                      <p:cBhvr>
                                        <p:cTn id="20" dur="500"/>
                                        <p:tgtEl>
                                          <p:spTgt spid="2">
                                            <p:graphicEl>
                                              <a:dgm id="{6E143685-B16C-4A25-B536-A939F78A84E4}"/>
                                            </p:graphic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
                                            <p:graphicEl>
                                              <a:dgm id="{0EEF9640-BB40-4278-95F5-031C31CA134E}"/>
                                            </p:graphicEl>
                                          </p:spTgt>
                                        </p:tgtEl>
                                        <p:attrNameLst>
                                          <p:attrName>style.visibility</p:attrName>
                                        </p:attrNameLst>
                                      </p:cBhvr>
                                      <p:to>
                                        <p:strVal val="visible"/>
                                      </p:to>
                                    </p:set>
                                    <p:animEffect transition="in" filter="barn(inVertical)">
                                      <p:cBhvr>
                                        <p:cTn id="23" dur="500"/>
                                        <p:tgtEl>
                                          <p:spTgt spid="2">
                                            <p:graphicEl>
                                              <a:dgm id="{0EEF9640-BB40-4278-95F5-031C31CA134E}"/>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graphicEl>
                                              <a:dgm id="{75E38936-D9CF-4437-9B78-76DA1EA9B893}"/>
                                            </p:graphicEl>
                                          </p:spTgt>
                                        </p:tgtEl>
                                        <p:attrNameLst>
                                          <p:attrName>style.visibility</p:attrName>
                                        </p:attrNameLst>
                                      </p:cBhvr>
                                      <p:to>
                                        <p:strVal val="visible"/>
                                      </p:to>
                                    </p:set>
                                    <p:animEffect transition="in" filter="barn(inVertical)">
                                      <p:cBhvr>
                                        <p:cTn id="28" dur="500"/>
                                        <p:tgtEl>
                                          <p:spTgt spid="2">
                                            <p:graphicEl>
                                              <a:dgm id="{75E38936-D9CF-4437-9B78-76DA1EA9B893}"/>
                                            </p:graphic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
                                            <p:graphicEl>
                                              <a:dgm id="{0C26137B-1771-40A9-A6C9-D37029A12176}"/>
                                            </p:graphicEl>
                                          </p:spTgt>
                                        </p:tgtEl>
                                        <p:attrNameLst>
                                          <p:attrName>style.visibility</p:attrName>
                                        </p:attrNameLst>
                                      </p:cBhvr>
                                      <p:to>
                                        <p:strVal val="visible"/>
                                      </p:to>
                                    </p:set>
                                    <p:animEffect transition="in" filter="barn(inVertical)">
                                      <p:cBhvr>
                                        <p:cTn id="31" dur="500"/>
                                        <p:tgtEl>
                                          <p:spTgt spid="2">
                                            <p:graphicEl>
                                              <a:dgm id="{0C26137B-1771-40A9-A6C9-D37029A1217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lvl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F7A8465-62C7-4E58-BD7F-54D7574DC760}"/>
              </a:ext>
            </a:extLst>
          </p:cNvPr>
          <p:cNvSpPr/>
          <p:nvPr/>
        </p:nvSpPr>
        <p:spPr>
          <a:xfrm>
            <a:off x="-17320733" y="8637113"/>
            <a:ext cx="38299161" cy="1727522"/>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Cartoon Hot Air Balloon Sticker">
            <a:extLst>
              <a:ext uri="{FF2B5EF4-FFF2-40B4-BE49-F238E27FC236}">
                <a16:creationId xmlns:a16="http://schemas.microsoft.com/office/drawing/2014/main" id="{1FA7B94A-BD10-4F79-93AF-534D3CA25C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61459">
            <a:off x="35690" y="3175900"/>
            <a:ext cx="2461652" cy="32909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221085" y="127803"/>
            <a:ext cx="2312870" cy="14840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499922" y="166868"/>
            <a:ext cx="3608408" cy="231539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07330" y="166868"/>
            <a:ext cx="3104909" cy="199231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754467" y="486195"/>
            <a:ext cx="1811174" cy="11621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076183" y="-194250"/>
            <a:ext cx="2366984" cy="15188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Hot Air Balloon Sticker">
            <a:extLst>
              <a:ext uri="{FF2B5EF4-FFF2-40B4-BE49-F238E27FC236}">
                <a16:creationId xmlns:a16="http://schemas.microsoft.com/office/drawing/2014/main" id="{4B52CF60-AB66-4A33-B3DC-C1BB7F9106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08275">
            <a:off x="1760339" y="102800"/>
            <a:ext cx="3751743" cy="50156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1DD0CF0-A84F-482B-97DE-EFF6E79DFD96}"/>
              </a:ext>
            </a:extLst>
          </p:cNvPr>
          <p:cNvSpPr txBox="1"/>
          <p:nvPr/>
        </p:nvSpPr>
        <p:spPr>
          <a:xfrm>
            <a:off x="5714382" y="3539720"/>
            <a:ext cx="12229314" cy="1938992"/>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EF5374"/>
                </a:solidFill>
                <a:effectLst/>
                <a:uLnTx/>
                <a:uFillTx/>
                <a:latin typeface="Arial" panose="020B0604020202020204" pitchFamily="34" charset="0"/>
                <a:ea typeface="+mn-ea"/>
                <a:cs typeface="Arial" panose="020B0604020202020204" pitchFamily="34" charset="0"/>
              </a:rPr>
              <a:t>KHINH KHÍ CẦU</a:t>
            </a:r>
          </a:p>
        </p:txBody>
      </p:sp>
      <p:sp>
        <p:nvSpPr>
          <p:cNvPr id="19" name="Oval 18">
            <a:hlinkClick r:id="rId6" action="ppaction://hlinksldjump"/>
            <a:extLst>
              <a:ext uri="{FF2B5EF4-FFF2-40B4-BE49-F238E27FC236}">
                <a16:creationId xmlns:a16="http://schemas.microsoft.com/office/drawing/2014/main" id="{B961B581-9A8B-4646-9241-5D714C639EB3}"/>
              </a:ext>
            </a:extLst>
          </p:cNvPr>
          <p:cNvSpPr/>
          <p:nvPr/>
        </p:nvSpPr>
        <p:spPr>
          <a:xfrm>
            <a:off x="2858662" y="8714834"/>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5D4B5"/>
                </a:solidFill>
                <a:effectLst/>
                <a:uLnTx/>
                <a:uFillTx/>
                <a:latin typeface="Arial" panose="020B0604020202020204" pitchFamily="34" charset="0"/>
                <a:ea typeface="+mn-ea"/>
                <a:cs typeface="Arial" panose="020B0604020202020204" pitchFamily="34" charset="0"/>
              </a:rPr>
              <a:t>1</a:t>
            </a:r>
            <a:endParaRPr kumimoji="0" lang="en-US" sz="6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Oval 19">
            <a:hlinkClick r:id="rId7" action="ppaction://hlinksldjump"/>
            <a:extLst>
              <a:ext uri="{FF2B5EF4-FFF2-40B4-BE49-F238E27FC236}">
                <a16:creationId xmlns:a16="http://schemas.microsoft.com/office/drawing/2014/main" id="{C2920F32-4D29-4F82-8647-4B5805AD16D2}"/>
              </a:ext>
            </a:extLst>
          </p:cNvPr>
          <p:cNvSpPr/>
          <p:nvPr/>
        </p:nvSpPr>
        <p:spPr>
          <a:xfrm>
            <a:off x="5101256" y="8712896"/>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5D4B5"/>
                </a:solidFill>
                <a:effectLst/>
                <a:uLnTx/>
                <a:uFillTx/>
                <a:latin typeface="Arial" panose="020B0604020202020204" pitchFamily="34" charset="0"/>
                <a:ea typeface="+mn-ea"/>
                <a:cs typeface="Arial" panose="020B0604020202020204" pitchFamily="34" charset="0"/>
              </a:rPr>
              <a:t>2</a:t>
            </a:r>
            <a:endParaRPr kumimoji="0" lang="en-US" sz="6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Oval 20">
            <a:hlinkClick r:id="rId8" action="ppaction://hlinksldjump"/>
            <a:extLst>
              <a:ext uri="{FF2B5EF4-FFF2-40B4-BE49-F238E27FC236}">
                <a16:creationId xmlns:a16="http://schemas.microsoft.com/office/drawing/2014/main" id="{357F6E98-2D72-4FFE-9986-8ADF3D71029D}"/>
              </a:ext>
            </a:extLst>
          </p:cNvPr>
          <p:cNvSpPr/>
          <p:nvPr/>
        </p:nvSpPr>
        <p:spPr>
          <a:xfrm>
            <a:off x="7343851" y="8714834"/>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5D4B5"/>
                </a:solidFill>
                <a:effectLst/>
                <a:uLnTx/>
                <a:uFillTx/>
                <a:latin typeface="Arial" panose="020B0604020202020204" pitchFamily="34" charset="0"/>
                <a:ea typeface="+mn-ea"/>
                <a:cs typeface="Arial" panose="020B0604020202020204" pitchFamily="34" charset="0"/>
              </a:rPr>
              <a:t>3</a:t>
            </a:r>
            <a:endParaRPr kumimoji="0" lang="en-US" sz="6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Oval 21">
            <a:hlinkClick r:id="rId9" action="ppaction://hlinksldjump"/>
            <a:extLst>
              <a:ext uri="{FF2B5EF4-FFF2-40B4-BE49-F238E27FC236}">
                <a16:creationId xmlns:a16="http://schemas.microsoft.com/office/drawing/2014/main" id="{C92615F7-A192-407F-8FAB-496E0BD7367B}"/>
              </a:ext>
            </a:extLst>
          </p:cNvPr>
          <p:cNvSpPr/>
          <p:nvPr/>
        </p:nvSpPr>
        <p:spPr>
          <a:xfrm>
            <a:off x="9586445" y="8712896"/>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5D4B5"/>
                </a:solidFill>
                <a:effectLst/>
                <a:uLnTx/>
                <a:uFillTx/>
                <a:latin typeface="Arial" panose="020B0604020202020204" pitchFamily="34" charset="0"/>
                <a:ea typeface="+mn-ea"/>
                <a:cs typeface="Arial" panose="020B0604020202020204" pitchFamily="34" charset="0"/>
              </a:rPr>
              <a:t>4</a:t>
            </a:r>
            <a:endParaRPr kumimoji="0" lang="en-US" sz="6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Oval 22">
            <a:hlinkClick r:id="rId10" action="ppaction://hlinksldjump"/>
            <a:extLst>
              <a:ext uri="{FF2B5EF4-FFF2-40B4-BE49-F238E27FC236}">
                <a16:creationId xmlns:a16="http://schemas.microsoft.com/office/drawing/2014/main" id="{28ED415A-A47F-406A-9F84-811ED4D2A809}"/>
              </a:ext>
            </a:extLst>
          </p:cNvPr>
          <p:cNvSpPr/>
          <p:nvPr/>
        </p:nvSpPr>
        <p:spPr>
          <a:xfrm>
            <a:off x="11829040" y="8712896"/>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5D4B5"/>
                </a:solidFill>
                <a:effectLst/>
                <a:uLnTx/>
                <a:uFillTx/>
                <a:latin typeface="Arial" panose="020B0604020202020204" pitchFamily="34" charset="0"/>
                <a:ea typeface="+mn-ea"/>
                <a:cs typeface="Arial" panose="020B0604020202020204" pitchFamily="34" charset="0"/>
              </a:rPr>
              <a:t>5</a:t>
            </a:r>
            <a:endParaRPr kumimoji="0" lang="en-US" sz="6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Oval 23">
            <a:hlinkClick r:id="rId11" action="ppaction://hlinksldjump"/>
            <a:extLst>
              <a:ext uri="{FF2B5EF4-FFF2-40B4-BE49-F238E27FC236}">
                <a16:creationId xmlns:a16="http://schemas.microsoft.com/office/drawing/2014/main" id="{92A937E7-D173-4FFD-9BB5-FF3831D161AA}"/>
              </a:ext>
            </a:extLst>
          </p:cNvPr>
          <p:cNvSpPr/>
          <p:nvPr/>
        </p:nvSpPr>
        <p:spPr>
          <a:xfrm>
            <a:off x="14050847" y="8712895"/>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5D4B5"/>
                </a:solidFill>
                <a:effectLst/>
                <a:uLnTx/>
                <a:uFillTx/>
                <a:latin typeface="Arial" panose="020B0604020202020204" pitchFamily="34" charset="0"/>
                <a:ea typeface="+mn-ea"/>
                <a:cs typeface="Arial" panose="020B0604020202020204" pitchFamily="34" charset="0"/>
              </a:rPr>
              <a:t>6</a:t>
            </a:r>
            <a:endParaRPr kumimoji="0" lang="en-US" sz="6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 name="Picture 1">
            <a:hlinkClick r:id="rId6" action="ppaction://hlinksldjump"/>
            <a:extLst>
              <a:ext uri="{FF2B5EF4-FFF2-40B4-BE49-F238E27FC236}">
                <a16:creationId xmlns:a16="http://schemas.microsoft.com/office/drawing/2014/main" id="{15C6ED19-7680-7BE5-F6DE-26E4198A3AA5}"/>
              </a:ext>
            </a:extLst>
          </p:cNvPr>
          <p:cNvPicPr>
            <a:picLocks noChangeAspect="1"/>
          </p:cNvPicPr>
          <p:nvPr/>
        </p:nvPicPr>
        <p:blipFill>
          <a:blip r:embed="rId12"/>
          <a:stretch>
            <a:fillRect/>
          </a:stretch>
        </p:blipFill>
        <p:spPr>
          <a:xfrm>
            <a:off x="608108" y="8152836"/>
            <a:ext cx="1627773" cy="1527180"/>
          </a:xfrm>
          <a:prstGeom prst="rect">
            <a:avLst/>
          </a:prstGeom>
        </p:spPr>
      </p:pic>
      <p:pic>
        <p:nvPicPr>
          <p:cNvPr id="26" name="Picture 2" descr="รูปย้อนกลับ PNG, ภาพย้อนกลับPSD, ดาวน์โหลดฟรี | Pngtree">
            <a:extLst>
              <a:ext uri="{FF2B5EF4-FFF2-40B4-BE49-F238E27FC236}">
                <a16:creationId xmlns:a16="http://schemas.microsoft.com/office/drawing/2014/main" id="{128582E6-3CF1-4644-9C1E-46DF654BE129}"/>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6111376" y="8637155"/>
            <a:ext cx="1871824" cy="166013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80988636"/>
      </p:ext>
    </p:extLst>
  </p:cSld>
  <p:clrMapOvr>
    <a:masterClrMapping/>
  </p:clrMapOvr>
  <p:transition spd="med">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6257" y="-51416"/>
            <a:ext cx="1888476" cy="12117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66" y="1364062"/>
            <a:ext cx="1382586" cy="8871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5106" y="-210846"/>
            <a:ext cx="2580251" cy="165566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65100" y="516990"/>
            <a:ext cx="1811174" cy="11621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565641" y="-273483"/>
            <a:ext cx="2366984" cy="1518815"/>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Shape 25">
            <a:extLst>
              <a:ext uri="{FF2B5EF4-FFF2-40B4-BE49-F238E27FC236}">
                <a16:creationId xmlns:a16="http://schemas.microsoft.com/office/drawing/2014/main" id="{0E292BEA-A28E-4CFD-B47A-7CF939B6D926}"/>
              </a:ext>
            </a:extLst>
          </p:cNvPr>
          <p:cNvSpPr/>
          <p:nvPr/>
        </p:nvSpPr>
        <p:spPr>
          <a:xfrm>
            <a:off x="-15082178" y="8580415"/>
            <a:ext cx="38299161" cy="1727522"/>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8F5B3BE0-D1D4-47FD-A368-9DFCA7F65FC5}"/>
              </a:ext>
            </a:extLst>
          </p:cNvPr>
          <p:cNvSpPr/>
          <p:nvPr/>
        </p:nvSpPr>
        <p:spPr>
          <a:xfrm>
            <a:off x="2869055" y="8131987"/>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5D4B5"/>
                </a:solidFill>
                <a:effectLst/>
                <a:uLnTx/>
                <a:uFillTx/>
                <a:latin typeface="Arial" panose="020B0604020202020204" pitchFamily="34" charset="0"/>
                <a:ea typeface="+mn-ea"/>
                <a:cs typeface="Arial" panose="020B0604020202020204" pitchFamily="34" charset="0"/>
              </a:rPr>
              <a:t>1</a:t>
            </a:r>
            <a:endParaRPr kumimoji="0" lang="en-US" sz="6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A1DD0CF0-A84F-482B-97DE-EFF6E79DFD96}"/>
              </a:ext>
            </a:extLst>
          </p:cNvPr>
          <p:cNvSpPr txBox="1"/>
          <p:nvPr/>
        </p:nvSpPr>
        <p:spPr>
          <a:xfrm>
            <a:off x="2254282" y="524024"/>
            <a:ext cx="12400151" cy="2019064"/>
          </a:xfrm>
          <a:prstGeom prst="roundRect">
            <a:avLst/>
          </a:prstGeom>
          <a:solidFill>
            <a:srgbClr val="ECB1AB"/>
          </a:solidFill>
        </p:spPr>
        <p:txBody>
          <a:bodyPr wrap="square" rtlCol="0">
            <a:spAutoFit/>
          </a:bodyPr>
          <a:lstStyle/>
          <a:p>
            <a:pPr lvl="0" algn="ctr" defTabSz="1371600">
              <a:lnSpc>
                <a:spcPct val="150000"/>
              </a:lnSpc>
            </a:pPr>
            <a:r>
              <a:rPr kumimoji="0" lang="vi-VN" sz="4000" b="1"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Câu 1. </a:t>
            </a:r>
            <a:r>
              <a:rPr lang="vi-VN" sz="4000" noProof="1">
                <a:solidFill>
                  <a:prstClr val="black"/>
                </a:solidFill>
                <a:cs typeface="Arial" panose="020B0604020202020204" pitchFamily="34" charset="0"/>
              </a:rPr>
              <a:t>Cảm ứng ở sinh vật là khả năng tiếp nhận kích thích và phản ứng lại các kích thích từ </a:t>
            </a:r>
            <a:endParaRPr kumimoji="0" lang="vi-VN" sz="4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pic>
        <p:nvPicPr>
          <p:cNvPr id="43" name="Picture 42">
            <a:extLst>
              <a:ext uri="{FF2B5EF4-FFF2-40B4-BE49-F238E27FC236}">
                <a16:creationId xmlns:a16="http://schemas.microsoft.com/office/drawing/2014/main" id="{E3D86B31-D93F-2890-E5BA-2A052D022E0B}"/>
              </a:ext>
            </a:extLst>
          </p:cNvPr>
          <p:cNvPicPr>
            <a:picLocks noChangeAspect="1"/>
          </p:cNvPicPr>
          <p:nvPr/>
        </p:nvPicPr>
        <p:blipFill>
          <a:blip r:embed="rId5"/>
          <a:stretch>
            <a:fillRect/>
          </a:stretch>
        </p:blipFill>
        <p:spPr>
          <a:xfrm>
            <a:off x="639227" y="8712893"/>
            <a:ext cx="1627773" cy="1527180"/>
          </a:xfrm>
          <a:prstGeom prst="rect">
            <a:avLst/>
          </a:prstGeom>
        </p:spPr>
      </p:pic>
      <p:sp>
        <p:nvSpPr>
          <p:cNvPr id="36" name="Oval 35">
            <a:hlinkClick r:id="rId6" action="ppaction://hlinksldjump"/>
            <a:extLst>
              <a:ext uri="{FF2B5EF4-FFF2-40B4-BE49-F238E27FC236}">
                <a16:creationId xmlns:a16="http://schemas.microsoft.com/office/drawing/2014/main" id="{B7AC445C-9E21-46D4-92D0-183294253E0F}"/>
              </a:ext>
            </a:extLst>
          </p:cNvPr>
          <p:cNvSpPr/>
          <p:nvPr/>
        </p:nvSpPr>
        <p:spPr>
          <a:xfrm>
            <a:off x="5101256" y="8712896"/>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5D4B5"/>
                </a:solidFill>
                <a:effectLst/>
                <a:uLnTx/>
                <a:uFillTx/>
                <a:latin typeface="Arial" panose="020B0604020202020204" pitchFamily="34" charset="0"/>
                <a:ea typeface="+mn-ea"/>
                <a:cs typeface="Arial" panose="020B0604020202020204" pitchFamily="34" charset="0"/>
              </a:rPr>
              <a:t>2</a:t>
            </a:r>
            <a:endParaRPr kumimoji="0" lang="en-US" sz="6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9" name="Oval 38">
            <a:hlinkClick r:id="rId7" action="ppaction://hlinksldjump"/>
            <a:extLst>
              <a:ext uri="{FF2B5EF4-FFF2-40B4-BE49-F238E27FC236}">
                <a16:creationId xmlns:a16="http://schemas.microsoft.com/office/drawing/2014/main" id="{235A0D47-7B40-41F1-AF49-BE776A136EEB}"/>
              </a:ext>
            </a:extLst>
          </p:cNvPr>
          <p:cNvSpPr/>
          <p:nvPr/>
        </p:nvSpPr>
        <p:spPr>
          <a:xfrm>
            <a:off x="7343851" y="8714834"/>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5D4B5"/>
                </a:solidFill>
                <a:effectLst/>
                <a:uLnTx/>
                <a:uFillTx/>
                <a:latin typeface="Arial" panose="020B0604020202020204" pitchFamily="34" charset="0"/>
                <a:ea typeface="+mn-ea"/>
                <a:cs typeface="Arial" panose="020B0604020202020204" pitchFamily="34" charset="0"/>
              </a:rPr>
              <a:t>3</a:t>
            </a:r>
            <a:endParaRPr kumimoji="0" lang="en-US" sz="6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2" name="Oval 41">
            <a:hlinkClick r:id="rId8" action="ppaction://hlinksldjump"/>
            <a:extLst>
              <a:ext uri="{FF2B5EF4-FFF2-40B4-BE49-F238E27FC236}">
                <a16:creationId xmlns:a16="http://schemas.microsoft.com/office/drawing/2014/main" id="{055F9517-74D9-409B-BC81-1DBEA9BACEEC}"/>
              </a:ext>
            </a:extLst>
          </p:cNvPr>
          <p:cNvSpPr/>
          <p:nvPr/>
        </p:nvSpPr>
        <p:spPr>
          <a:xfrm>
            <a:off x="9586445" y="8712896"/>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5D4B5"/>
                </a:solidFill>
                <a:effectLst/>
                <a:uLnTx/>
                <a:uFillTx/>
                <a:latin typeface="Arial" panose="020B0604020202020204" pitchFamily="34" charset="0"/>
                <a:ea typeface="+mn-ea"/>
                <a:cs typeface="Arial" panose="020B0604020202020204" pitchFamily="34" charset="0"/>
              </a:rPr>
              <a:t>4</a:t>
            </a:r>
            <a:endParaRPr kumimoji="0" lang="en-US" sz="6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4" name="Oval 43">
            <a:hlinkClick r:id="rId9" action="ppaction://hlinksldjump"/>
            <a:extLst>
              <a:ext uri="{FF2B5EF4-FFF2-40B4-BE49-F238E27FC236}">
                <a16:creationId xmlns:a16="http://schemas.microsoft.com/office/drawing/2014/main" id="{9FED6C23-9F9B-4C4C-9BAA-579AABEB8100}"/>
              </a:ext>
            </a:extLst>
          </p:cNvPr>
          <p:cNvSpPr/>
          <p:nvPr/>
        </p:nvSpPr>
        <p:spPr>
          <a:xfrm>
            <a:off x="11829040" y="8712896"/>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5D4B5"/>
                </a:solidFill>
                <a:effectLst/>
                <a:uLnTx/>
                <a:uFillTx/>
                <a:latin typeface="Arial" panose="020B0604020202020204" pitchFamily="34" charset="0"/>
                <a:ea typeface="+mn-ea"/>
                <a:cs typeface="Arial" panose="020B0604020202020204" pitchFamily="34" charset="0"/>
              </a:rPr>
              <a:t>5</a:t>
            </a:r>
            <a:endParaRPr kumimoji="0" lang="en-US" sz="6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5" name="Oval 44">
            <a:hlinkClick r:id="rId10" action="ppaction://hlinksldjump"/>
            <a:extLst>
              <a:ext uri="{FF2B5EF4-FFF2-40B4-BE49-F238E27FC236}">
                <a16:creationId xmlns:a16="http://schemas.microsoft.com/office/drawing/2014/main" id="{6197B3E7-AAAC-4C1D-8EDB-05E9FBAB7653}"/>
              </a:ext>
            </a:extLst>
          </p:cNvPr>
          <p:cNvSpPr/>
          <p:nvPr/>
        </p:nvSpPr>
        <p:spPr>
          <a:xfrm>
            <a:off x="14050847" y="8712895"/>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5D4B5"/>
                </a:solidFill>
                <a:effectLst/>
                <a:uLnTx/>
                <a:uFillTx/>
                <a:latin typeface="Arial" panose="020B0604020202020204" pitchFamily="34" charset="0"/>
                <a:ea typeface="+mn-ea"/>
                <a:cs typeface="Arial" panose="020B0604020202020204" pitchFamily="34" charset="0"/>
              </a:rPr>
              <a:t>6</a:t>
            </a:r>
            <a:endParaRPr kumimoji="0" lang="en-US" sz="6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6" name="Picture 2" descr="รูปย้อนกลับ PNG, ภาพย้อนกลับPSD, ดาวน์โหลดฟรี | Pngtree">
            <a:extLst>
              <a:ext uri="{FF2B5EF4-FFF2-40B4-BE49-F238E27FC236}">
                <a16:creationId xmlns:a16="http://schemas.microsoft.com/office/drawing/2014/main" id="{E00FD440-7597-4698-A19E-33D41A51FFC4}"/>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6111376" y="8637155"/>
            <a:ext cx="1871824" cy="166013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8D79B65C-8CA3-419E-9DBC-AE208B56A23E}"/>
              </a:ext>
            </a:extLst>
          </p:cNvPr>
          <p:cNvSpPr txBox="1"/>
          <p:nvPr/>
        </p:nvSpPr>
        <p:spPr>
          <a:xfrm>
            <a:off x="1330520" y="2788654"/>
            <a:ext cx="15728784" cy="5219699"/>
          </a:xfrm>
          <a:prstGeom prst="rect">
            <a:avLst/>
          </a:prstGeom>
          <a:noFill/>
        </p:spPr>
        <p:txBody>
          <a:bodyPr wrap="square">
            <a:spAutoFit/>
          </a:bodyPr>
          <a:lstStyle/>
          <a:p>
            <a:pPr marR="90170" algn="just">
              <a:lnSpc>
                <a:spcPct val="150000"/>
              </a:lnSpc>
              <a:spcBef>
                <a:spcPts val="300"/>
              </a:spcBef>
              <a:spcAft>
                <a:spcPts val="300"/>
              </a:spcAft>
            </a:pPr>
            <a:r>
              <a:rPr lang="vi-VN" sz="3600" dirty="0">
                <a:solidFill>
                  <a:srgbClr val="000000"/>
                </a:solidFill>
                <a:effectLst/>
                <a:latin typeface="Arial" panose="020B0604020202020204" pitchFamily="34" charset="0"/>
                <a:ea typeface="Times New Roman" panose="02020603050405020304" pitchFamily="18" charset="0"/>
              </a:rPr>
              <a:t>A. môi trường bên ngoài cơ thể, đảm bảo cho sinh vật tồn tại và phát triển. </a:t>
            </a:r>
            <a:endParaRPr lang="en-US" sz="3600" dirty="0">
              <a:effectLst/>
              <a:latin typeface="Calibri" panose="020F0502020204030204" pitchFamily="34" charset="0"/>
              <a:ea typeface="Calibri" panose="020F0502020204030204" pitchFamily="34" charset="0"/>
            </a:endParaRPr>
          </a:p>
          <a:p>
            <a:pPr marR="90170" algn="just">
              <a:lnSpc>
                <a:spcPct val="150000"/>
              </a:lnSpc>
              <a:spcBef>
                <a:spcPts val="300"/>
              </a:spcBef>
              <a:spcAft>
                <a:spcPts val="300"/>
              </a:spcAft>
            </a:pPr>
            <a:r>
              <a:rPr lang="vi-VN" sz="3600" dirty="0">
                <a:solidFill>
                  <a:srgbClr val="000000"/>
                </a:solidFill>
                <a:effectLst/>
                <a:latin typeface="Arial" panose="020B0604020202020204" pitchFamily="34" charset="0"/>
                <a:ea typeface="Times New Roman" panose="02020603050405020304" pitchFamily="18" charset="0"/>
              </a:rPr>
              <a:t>B. môi trường bên trong cơ thể, đảm bảo cho sinh vật tồn tại và phát triển. </a:t>
            </a:r>
            <a:endParaRPr lang="en-US" sz="3600" dirty="0">
              <a:effectLst/>
              <a:latin typeface="Calibri" panose="020F0502020204030204" pitchFamily="34" charset="0"/>
              <a:ea typeface="Calibri" panose="020F0502020204030204" pitchFamily="34" charset="0"/>
            </a:endParaRPr>
          </a:p>
          <a:p>
            <a:pPr marR="90170" algn="just">
              <a:lnSpc>
                <a:spcPct val="150000"/>
              </a:lnSpc>
              <a:spcBef>
                <a:spcPts val="300"/>
              </a:spcBef>
              <a:spcAft>
                <a:spcPts val="300"/>
              </a:spcAft>
            </a:pPr>
            <a:r>
              <a:rPr lang="vi-VN" sz="3600" dirty="0">
                <a:solidFill>
                  <a:srgbClr val="000000"/>
                </a:solidFill>
                <a:effectLst/>
                <a:latin typeface="Arial" panose="020B0604020202020204" pitchFamily="34" charset="0"/>
                <a:ea typeface="Times New Roman" panose="02020603050405020304" pitchFamily="18" charset="0"/>
              </a:rPr>
              <a:t>C. môi trường bên trong và bên ngoài cơ thể, đảm bảo cho sinh vật tồn tại và phát triển. </a:t>
            </a:r>
            <a:endParaRPr lang="en-US" sz="3600" dirty="0">
              <a:effectLst/>
              <a:latin typeface="Calibri" panose="020F0502020204030204" pitchFamily="34" charset="0"/>
              <a:ea typeface="Calibri" panose="020F0502020204030204" pitchFamily="34" charset="0"/>
            </a:endParaRPr>
          </a:p>
          <a:p>
            <a:pPr marR="90170" algn="just">
              <a:lnSpc>
                <a:spcPct val="150000"/>
              </a:lnSpc>
              <a:spcBef>
                <a:spcPts val="300"/>
              </a:spcBef>
              <a:spcAft>
                <a:spcPts val="300"/>
              </a:spcAft>
            </a:pPr>
            <a:r>
              <a:rPr lang="vi-VN" sz="3600" dirty="0">
                <a:solidFill>
                  <a:srgbClr val="000000"/>
                </a:solidFill>
                <a:effectLst/>
                <a:latin typeface="Arial" panose="020B0604020202020204" pitchFamily="34" charset="0"/>
                <a:ea typeface="Times New Roman" panose="02020603050405020304" pitchFamily="18" charset="0"/>
              </a:rPr>
              <a:t>D. các chất kích thích ngoài môi trường, đảm bảo cho sinh vật tồn tại và phát triển.</a:t>
            </a:r>
            <a:endParaRPr lang="en-US" sz="3600" dirty="0">
              <a:effectLst/>
              <a:latin typeface="Calibri" panose="020F0502020204030204" pitchFamily="34" charset="0"/>
              <a:ea typeface="Calibri" panose="020F0502020204030204" pitchFamily="34" charset="0"/>
            </a:endParaRPr>
          </a:p>
        </p:txBody>
      </p:sp>
      <p:sp>
        <p:nvSpPr>
          <p:cNvPr id="3" name="Oval 2">
            <a:extLst>
              <a:ext uri="{FF2B5EF4-FFF2-40B4-BE49-F238E27FC236}">
                <a16:creationId xmlns:a16="http://schemas.microsoft.com/office/drawing/2014/main" id="{909EC767-8D34-4F6F-A5B8-984009E09FD5}"/>
              </a:ext>
            </a:extLst>
          </p:cNvPr>
          <p:cNvSpPr/>
          <p:nvPr/>
        </p:nvSpPr>
        <p:spPr>
          <a:xfrm>
            <a:off x="1146655" y="4624762"/>
            <a:ext cx="910745" cy="103747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9274934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9C2D22C0-E114-90FE-CCED-50025DDFD66F}"/>
              </a:ext>
            </a:extLst>
          </p:cNvPr>
          <p:cNvSpPr/>
          <p:nvPr/>
        </p:nvSpPr>
        <p:spPr>
          <a:xfrm>
            <a:off x="-12848147" y="8580415"/>
            <a:ext cx="38299161" cy="1727522"/>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3BC9B82B-CF19-0A87-9DDF-1530AB12310E}"/>
              </a:ext>
            </a:extLst>
          </p:cNvPr>
          <p:cNvSpPr/>
          <p:nvPr/>
        </p:nvSpPr>
        <p:spPr>
          <a:xfrm>
            <a:off x="5101256" y="8141557"/>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5D4B5"/>
                </a:solidFill>
                <a:effectLst/>
                <a:uLnTx/>
                <a:uFillTx/>
                <a:latin typeface="Arial" panose="020B0604020202020204" pitchFamily="34" charset="0"/>
                <a:ea typeface="+mn-ea"/>
                <a:cs typeface="Arial" panose="020B0604020202020204" pitchFamily="34" charset="0"/>
              </a:rPr>
              <a:t>2</a:t>
            </a:r>
            <a:endParaRPr kumimoji="0" lang="en-US" sz="6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6257" y="-51416"/>
            <a:ext cx="1888476" cy="12117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90207" y="98973"/>
            <a:ext cx="1382586" cy="8871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55106" y="-210846"/>
            <a:ext cx="2580251" cy="165566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165100" y="516990"/>
            <a:ext cx="1811174" cy="11621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565641" y="-273483"/>
            <a:ext cx="2366984" cy="15188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1DD0CF0-A84F-482B-97DE-EFF6E79DFD96}"/>
              </a:ext>
            </a:extLst>
          </p:cNvPr>
          <p:cNvSpPr txBox="1"/>
          <p:nvPr/>
        </p:nvSpPr>
        <p:spPr>
          <a:xfrm>
            <a:off x="1764089" y="609903"/>
            <a:ext cx="15014571" cy="1063433"/>
          </a:xfrm>
          <a:prstGeom prst="rect">
            <a:avLst/>
          </a:prstGeom>
          <a:noFill/>
        </p:spPr>
        <p:txBody>
          <a:bodyPr wrap="square" rtlCol="0">
            <a:spAutoFit/>
          </a:bodyPr>
          <a:lstStyle/>
          <a:p>
            <a:pPr lvl="0" algn="ctr" defTabSz="1371600">
              <a:lnSpc>
                <a:spcPct val="150000"/>
              </a:lnSpc>
            </a:pPr>
            <a:r>
              <a:rPr kumimoji="0" lang="en-US" sz="4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Câu 2: </a:t>
            </a:r>
            <a:r>
              <a:rPr lang="vi-VN" sz="4800" noProof="1">
                <a:solidFill>
                  <a:prstClr val="black"/>
                </a:solidFill>
                <a:cs typeface="Arial" panose="020B0604020202020204" pitchFamily="34" charset="0"/>
              </a:rPr>
              <a:t>Hướng tiếp xúc có ở loài cây nào dưới đây? </a:t>
            </a:r>
            <a:endParaRPr kumimoji="0" lang="vi-VN" sz="4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A. Đáp án đúng">
            <a:extLst>
              <a:ext uri="{FF2B5EF4-FFF2-40B4-BE49-F238E27FC236}">
                <a16:creationId xmlns:a16="http://schemas.microsoft.com/office/drawing/2014/main" id="{C7D0E9B2-90BA-4B02-B8F1-BA2C37DF853D}"/>
              </a:ext>
            </a:extLst>
          </p:cNvPr>
          <p:cNvSpPr/>
          <p:nvPr/>
        </p:nvSpPr>
        <p:spPr>
          <a:xfrm>
            <a:off x="3640090" y="5215029"/>
            <a:ext cx="11795760" cy="1209942"/>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en-US" sz="4200" b="0" i="0" u="none" strike="noStrike" kern="1200" cap="none" spc="0" normalizeH="0" baseline="0" noProof="1">
                <a:ln>
                  <a:noFill/>
                </a:ln>
                <a:solidFill>
                  <a:prstClr val="black"/>
                </a:solidFill>
                <a:effectLst/>
                <a:uLnTx/>
                <a:uFillTx/>
                <a:latin typeface="Calibri" panose="020F0502020204030204"/>
                <a:ea typeface="+mn-ea"/>
                <a:cs typeface="Arial" panose="020B0604020202020204" pitchFamily="34" charset="0"/>
              </a:rPr>
              <a:t>C. </a:t>
            </a:r>
            <a:r>
              <a:rPr lang="vi-VN" sz="4200" noProof="1">
                <a:solidFill>
                  <a:prstClr val="black"/>
                </a:solidFill>
                <a:cs typeface="Arial" panose="020B0604020202020204" pitchFamily="34" charset="0"/>
              </a:rPr>
              <a:t>Cây mít. </a:t>
            </a:r>
            <a:endPar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B. Đáp án sai">
            <a:extLst>
              <a:ext uri="{FF2B5EF4-FFF2-40B4-BE49-F238E27FC236}">
                <a16:creationId xmlns:a16="http://schemas.microsoft.com/office/drawing/2014/main" id="{16A526F5-1C4F-469D-9F73-F9C2082BA7DE}"/>
              </a:ext>
            </a:extLst>
          </p:cNvPr>
          <p:cNvSpPr/>
          <p:nvPr/>
        </p:nvSpPr>
        <p:spPr>
          <a:xfrm>
            <a:off x="3640090" y="3631182"/>
            <a:ext cx="11772381" cy="1209942"/>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 </a:t>
            </a:r>
            <a:r>
              <a:rPr lang="vi-VN" sz="4200" noProof="1">
                <a:solidFill>
                  <a:prstClr val="black"/>
                </a:solidFill>
                <a:cs typeface="Arial" panose="020B0604020202020204" pitchFamily="34" charset="0"/>
              </a:rPr>
              <a:t>Cây táo.</a:t>
            </a:r>
            <a:endPar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C. Đáp án sai">
            <a:extLst>
              <a:ext uri="{FF2B5EF4-FFF2-40B4-BE49-F238E27FC236}">
                <a16:creationId xmlns:a16="http://schemas.microsoft.com/office/drawing/2014/main" id="{D48A2C34-20CA-48ED-88FF-01E54E465E18}"/>
              </a:ext>
            </a:extLst>
          </p:cNvPr>
          <p:cNvSpPr/>
          <p:nvPr/>
        </p:nvSpPr>
        <p:spPr>
          <a:xfrm>
            <a:off x="3685704" y="6796578"/>
            <a:ext cx="11772381" cy="1209942"/>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D. </a:t>
            </a:r>
            <a:r>
              <a:rPr lang="vi-VN" sz="4200" noProof="1">
                <a:solidFill>
                  <a:prstClr val="black"/>
                </a:solidFill>
                <a:cs typeface="Arial" panose="020B0604020202020204" pitchFamily="34" charset="0"/>
              </a:rPr>
              <a:t>Cây mướp.</a:t>
            </a:r>
            <a:endPar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9" name="Picture 4" descr="Happy Japan Sticker by nanamin">
            <a:extLst>
              <a:ext uri="{FF2B5EF4-FFF2-40B4-BE49-F238E27FC236}">
                <a16:creationId xmlns:a16="http://schemas.microsoft.com/office/drawing/2014/main" id="{4C34DD77-1ADF-47AD-96F8-6151128F9E0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19582" y="6256797"/>
            <a:ext cx="2123699" cy="212369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Arrow Yes Sticker by asinastra">
            <a:extLst>
              <a:ext uri="{FF2B5EF4-FFF2-40B4-BE49-F238E27FC236}">
                <a16:creationId xmlns:a16="http://schemas.microsoft.com/office/drawing/2014/main" id="{CD5E0A5F-D24D-4F6A-B806-3ACF83BA78F0}"/>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762294" y="6796578"/>
            <a:ext cx="1245591" cy="124252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Arrow Yes Sticker by asinastra">
            <a:extLst>
              <a:ext uri="{FF2B5EF4-FFF2-40B4-BE49-F238E27FC236}">
                <a16:creationId xmlns:a16="http://schemas.microsoft.com/office/drawing/2014/main" id="{39869474-61E4-4CEC-92B4-86FB1B0081EB}"/>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756083" y="3598602"/>
            <a:ext cx="1245591" cy="124252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E3D86B31-D93F-2890-E5BA-2A052D022E0B}"/>
              </a:ext>
            </a:extLst>
          </p:cNvPr>
          <p:cNvPicPr>
            <a:picLocks noChangeAspect="1"/>
          </p:cNvPicPr>
          <p:nvPr/>
        </p:nvPicPr>
        <p:blipFill>
          <a:blip r:embed="rId9"/>
          <a:stretch>
            <a:fillRect/>
          </a:stretch>
        </p:blipFill>
        <p:spPr>
          <a:xfrm>
            <a:off x="639227" y="8712893"/>
            <a:ext cx="1627773" cy="1527180"/>
          </a:xfrm>
          <a:prstGeom prst="rect">
            <a:avLst/>
          </a:prstGeom>
        </p:spPr>
      </p:pic>
      <p:sp>
        <p:nvSpPr>
          <p:cNvPr id="28" name="C. Đáp án sai">
            <a:extLst>
              <a:ext uri="{FF2B5EF4-FFF2-40B4-BE49-F238E27FC236}">
                <a16:creationId xmlns:a16="http://schemas.microsoft.com/office/drawing/2014/main" id="{B2FFCEB4-61C9-4634-9897-33CA0C4F7B5E}"/>
              </a:ext>
            </a:extLst>
          </p:cNvPr>
          <p:cNvSpPr/>
          <p:nvPr/>
        </p:nvSpPr>
        <p:spPr>
          <a:xfrm>
            <a:off x="3700254" y="2072178"/>
            <a:ext cx="11772381" cy="1209942"/>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 </a:t>
            </a:r>
            <a:r>
              <a:rPr lang="vi-VN" sz="4200" noProof="1">
                <a:solidFill>
                  <a:prstClr val="black"/>
                </a:solidFill>
                <a:cs typeface="Arial" panose="020B0604020202020204" pitchFamily="34" charset="0"/>
              </a:rPr>
              <a:t>Cây cam.</a:t>
            </a:r>
            <a:endPar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0" name="Picture 2" descr="Arrow Yes Sticker by asinastra">
            <a:extLst>
              <a:ext uri="{FF2B5EF4-FFF2-40B4-BE49-F238E27FC236}">
                <a16:creationId xmlns:a16="http://schemas.microsoft.com/office/drawing/2014/main" id="{4C69289B-DDBD-43FD-8C05-2C45FC2B2B17}"/>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776844" y="2072178"/>
            <a:ext cx="1245591" cy="1242522"/>
          </a:xfrm>
          <a:prstGeom prst="rect">
            <a:avLst/>
          </a:prstGeom>
          <a:noFill/>
          <a:extLst>
            <a:ext uri="{909E8E84-426E-40DD-AFC4-6F175D3DCCD1}">
              <a14:hiddenFill xmlns:a14="http://schemas.microsoft.com/office/drawing/2010/main">
                <a:solidFill>
                  <a:srgbClr val="FFFFFF"/>
                </a:solidFill>
              </a14:hiddenFill>
            </a:ext>
          </a:extLst>
        </p:spPr>
      </p:pic>
      <p:sp>
        <p:nvSpPr>
          <p:cNvPr id="32" name="Oval 31">
            <a:hlinkClick r:id="rId10" action="ppaction://hlinksldjump"/>
            <a:extLst>
              <a:ext uri="{FF2B5EF4-FFF2-40B4-BE49-F238E27FC236}">
                <a16:creationId xmlns:a16="http://schemas.microsoft.com/office/drawing/2014/main" id="{6E3FE1B7-048E-47BD-88B8-4CB78C145310}"/>
              </a:ext>
            </a:extLst>
          </p:cNvPr>
          <p:cNvSpPr/>
          <p:nvPr/>
        </p:nvSpPr>
        <p:spPr>
          <a:xfrm>
            <a:off x="2858662" y="8714834"/>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5D4B5"/>
                </a:solidFill>
                <a:effectLst/>
                <a:uLnTx/>
                <a:uFillTx/>
                <a:latin typeface="Arial" panose="020B0604020202020204" pitchFamily="34" charset="0"/>
                <a:ea typeface="+mn-ea"/>
                <a:cs typeface="Arial" panose="020B0604020202020204" pitchFamily="34" charset="0"/>
              </a:rPr>
              <a:t>1</a:t>
            </a:r>
            <a:endParaRPr kumimoji="0" lang="en-US" sz="6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 name="Oval 32">
            <a:hlinkClick r:id="rId11" action="ppaction://hlinksldjump"/>
            <a:extLst>
              <a:ext uri="{FF2B5EF4-FFF2-40B4-BE49-F238E27FC236}">
                <a16:creationId xmlns:a16="http://schemas.microsoft.com/office/drawing/2014/main" id="{31963007-5AA3-4108-9154-CD53DE52F429}"/>
              </a:ext>
            </a:extLst>
          </p:cNvPr>
          <p:cNvSpPr/>
          <p:nvPr/>
        </p:nvSpPr>
        <p:spPr>
          <a:xfrm>
            <a:off x="7343851" y="8714834"/>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5D4B5"/>
                </a:solidFill>
                <a:effectLst/>
                <a:uLnTx/>
                <a:uFillTx/>
                <a:latin typeface="Arial" panose="020B0604020202020204" pitchFamily="34" charset="0"/>
                <a:ea typeface="+mn-ea"/>
                <a:cs typeface="Arial" panose="020B0604020202020204" pitchFamily="34" charset="0"/>
              </a:rPr>
              <a:t>3</a:t>
            </a:r>
            <a:endParaRPr kumimoji="0" lang="en-US" sz="6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 name="Oval 33">
            <a:hlinkClick r:id="rId12" action="ppaction://hlinksldjump"/>
            <a:extLst>
              <a:ext uri="{FF2B5EF4-FFF2-40B4-BE49-F238E27FC236}">
                <a16:creationId xmlns:a16="http://schemas.microsoft.com/office/drawing/2014/main" id="{2E2256A7-7A59-475D-A34D-EBF8301D6AA0}"/>
              </a:ext>
            </a:extLst>
          </p:cNvPr>
          <p:cNvSpPr/>
          <p:nvPr/>
        </p:nvSpPr>
        <p:spPr>
          <a:xfrm>
            <a:off x="9586445" y="8712896"/>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5D4B5"/>
                </a:solidFill>
                <a:effectLst/>
                <a:uLnTx/>
                <a:uFillTx/>
                <a:latin typeface="Arial" panose="020B0604020202020204" pitchFamily="34" charset="0"/>
                <a:ea typeface="+mn-ea"/>
                <a:cs typeface="Arial" panose="020B0604020202020204" pitchFamily="34" charset="0"/>
              </a:rPr>
              <a:t>4</a:t>
            </a:r>
            <a:endParaRPr kumimoji="0" lang="en-US" sz="6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5" name="Oval 34">
            <a:hlinkClick r:id="rId13" action="ppaction://hlinksldjump"/>
            <a:extLst>
              <a:ext uri="{FF2B5EF4-FFF2-40B4-BE49-F238E27FC236}">
                <a16:creationId xmlns:a16="http://schemas.microsoft.com/office/drawing/2014/main" id="{C60817DA-AB37-40B5-B474-4CBEE3F1DEAC}"/>
              </a:ext>
            </a:extLst>
          </p:cNvPr>
          <p:cNvSpPr/>
          <p:nvPr/>
        </p:nvSpPr>
        <p:spPr>
          <a:xfrm>
            <a:off x="11829040" y="8712896"/>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5D4B5"/>
                </a:solidFill>
                <a:effectLst/>
                <a:uLnTx/>
                <a:uFillTx/>
                <a:latin typeface="Arial" panose="020B0604020202020204" pitchFamily="34" charset="0"/>
                <a:ea typeface="+mn-ea"/>
                <a:cs typeface="Arial" panose="020B0604020202020204" pitchFamily="34" charset="0"/>
              </a:rPr>
              <a:t>5</a:t>
            </a:r>
            <a:endParaRPr kumimoji="0" lang="en-US" sz="6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5" name="Oval 44">
            <a:hlinkClick r:id="rId14" action="ppaction://hlinksldjump"/>
            <a:extLst>
              <a:ext uri="{FF2B5EF4-FFF2-40B4-BE49-F238E27FC236}">
                <a16:creationId xmlns:a16="http://schemas.microsoft.com/office/drawing/2014/main" id="{EAC5355D-C669-4D88-BC14-5EA8D03E96D3}"/>
              </a:ext>
            </a:extLst>
          </p:cNvPr>
          <p:cNvSpPr/>
          <p:nvPr/>
        </p:nvSpPr>
        <p:spPr>
          <a:xfrm>
            <a:off x="14050847" y="8712895"/>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5D4B5"/>
                </a:solidFill>
                <a:effectLst/>
                <a:uLnTx/>
                <a:uFillTx/>
                <a:latin typeface="Arial" panose="020B0604020202020204" pitchFamily="34" charset="0"/>
                <a:ea typeface="+mn-ea"/>
                <a:cs typeface="Arial" panose="020B0604020202020204" pitchFamily="34" charset="0"/>
              </a:rPr>
              <a:t>6</a:t>
            </a:r>
            <a:endParaRPr kumimoji="0" lang="en-US" sz="6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6" name="Picture 2" descr="รูปย้อนกลับ PNG, ภาพย้อนกลับPSD, ดาวน์โหลดฟรี | Pngtree">
            <a:extLst>
              <a:ext uri="{FF2B5EF4-FFF2-40B4-BE49-F238E27FC236}">
                <a16:creationId xmlns:a16="http://schemas.microsoft.com/office/drawing/2014/main" id="{7890C342-AB78-4B20-A42A-0AC3DFCF130F}"/>
              </a:ext>
            </a:extLst>
          </p:cNvPr>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6111376" y="8637155"/>
            <a:ext cx="1871824" cy="166013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59413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down)">
                                      <p:cBhvr>
                                        <p:cTn id="11" dur="500"/>
                                        <p:tgtEl>
                                          <p:spTgt spid="28"/>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wipe(down)">
                                      <p:cBhvr>
                                        <p:cTn id="2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7"/>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37"/>
                  </p:tgtEl>
                </p:cond>
              </p:nextCondLst>
            </p:seq>
            <p:seq concurrent="1" nextAc="seek">
              <p:cTn id="29" restart="whenNotActive" fill="hold" evtFilter="cancelBubble" nodeType="interactiveSeq">
                <p:stCondLst>
                  <p:cond evt="onClick" delay="0">
                    <p:tgtEl>
                      <p:spTgt spid="38"/>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5" name="y2mate.com - Correct answer sound effect  No copyright.wav"/>
                                        </p:tgtEl>
                                      </p:cMediaNode>
                                    </p:audio>
                                  </p:subTnLst>
                                </p:cTn>
                              </p:par>
                            </p:childTnLst>
                          </p:cTn>
                        </p:par>
                      </p:childTnLst>
                    </p:cTn>
                  </p:par>
                </p:childTnLst>
              </p:cTn>
              <p:nextCondLst>
                <p:cond evt="onClick" delay="0">
                  <p:tgtEl>
                    <p:spTgt spid="38"/>
                  </p:tgtEl>
                </p:cond>
              </p:nextCondLst>
            </p:seq>
            <p:seq concurrent="1" nextAc="seek">
              <p:cTn id="34" restart="whenNotActive" fill="hold" evtFilter="cancelBubble" nodeType="interactiveSeq">
                <p:stCondLst>
                  <p:cond evt="onClick" delay="0">
                    <p:tgtEl>
                      <p:spTgt spid="28"/>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28"/>
                  </p:tgtEl>
                </p:cond>
              </p:nextCondLst>
            </p:seq>
            <p:seq concurrent="1" nextAc="seek">
              <p:cTn id="39" restart="whenNotActive" fill="hold" evtFilter="cancelBubble" nodeType="interactiveSeq">
                <p:stCondLst>
                  <p:cond evt="onClick" delay="0">
                    <p:tgtEl>
                      <p:spTgt spid="4"/>
                    </p:tgtEl>
                  </p:cond>
                </p:stCondLst>
                <p:endSync evt="end" delay="0">
                  <p:rtn val="all"/>
                </p:endSync>
                <p:childTnLst>
                  <p:par>
                    <p:cTn id="40" fill="hold">
                      <p:stCondLst>
                        <p:cond delay="0"/>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4"/>
                  </p:tgtEl>
                </p:cond>
              </p:nextCondLst>
            </p:seq>
          </p:childTnLst>
        </p:cTn>
      </p:par>
    </p:tnLst>
    <p:bldLst>
      <p:bldP spid="7" grpId="0"/>
      <p:bldP spid="4" grpId="0" animBg="1"/>
      <p:bldP spid="37" grpId="0" animBg="1"/>
      <p:bldP spid="38"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3F72720B-D3AF-5785-F3EC-53B335808E4D}"/>
              </a:ext>
            </a:extLst>
          </p:cNvPr>
          <p:cNvSpPr/>
          <p:nvPr/>
        </p:nvSpPr>
        <p:spPr>
          <a:xfrm>
            <a:off x="-10604153" y="8581537"/>
            <a:ext cx="38299161" cy="1727522"/>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A837F4BF-82D1-8D9A-9D6F-CA6209F3C664}"/>
              </a:ext>
            </a:extLst>
          </p:cNvPr>
          <p:cNvSpPr/>
          <p:nvPr/>
        </p:nvSpPr>
        <p:spPr>
          <a:xfrm>
            <a:off x="7329478" y="8141557"/>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5D4B5"/>
                </a:solidFill>
                <a:effectLst/>
                <a:uLnTx/>
                <a:uFillTx/>
                <a:latin typeface="Arial" panose="020B0604020202020204" pitchFamily="34" charset="0"/>
                <a:ea typeface="+mn-ea"/>
                <a:cs typeface="Arial" panose="020B0604020202020204" pitchFamily="34" charset="0"/>
              </a:rPr>
              <a:t>3</a:t>
            </a:r>
            <a:endParaRPr kumimoji="0" lang="en-US" sz="6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3259" y="1938364"/>
            <a:ext cx="1888476" cy="12117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291907" y="1722379"/>
            <a:ext cx="1382586" cy="88716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565641" y="511255"/>
            <a:ext cx="2366984" cy="15188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1DD0CF0-A84F-482B-97DE-EFF6E79DFD96}"/>
              </a:ext>
            </a:extLst>
          </p:cNvPr>
          <p:cNvSpPr txBox="1"/>
          <p:nvPr/>
        </p:nvSpPr>
        <p:spPr>
          <a:xfrm>
            <a:off x="1987116" y="697543"/>
            <a:ext cx="15025003" cy="2748253"/>
          </a:xfrm>
          <a:prstGeom prst="rect">
            <a:avLst/>
          </a:prstGeom>
          <a:noFill/>
        </p:spPr>
        <p:txBody>
          <a:bodyPr wrap="square" rtlCol="0">
            <a:spAutoFit/>
          </a:bodyPr>
          <a:lstStyle/>
          <a:p>
            <a:pPr lvl="0" algn="ctr" defTabSz="1371600">
              <a:lnSpc>
                <a:spcPct val="150000"/>
              </a:lnSpc>
            </a:pPr>
            <a:r>
              <a:rPr kumimoji="0" lang="vi-VN" sz="4000" b="1"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Câu </a:t>
            </a:r>
            <a:r>
              <a:rPr lang="vi-VN" sz="4000" b="1" noProof="1">
                <a:solidFill>
                  <a:prstClr val="black"/>
                </a:solidFill>
                <a:cs typeface="Arial" panose="020B0604020202020204" pitchFamily="34" charset="0"/>
              </a:rPr>
              <a:t>3</a:t>
            </a:r>
            <a:r>
              <a:rPr lang="en-US" sz="4000" b="1" noProof="1">
                <a:solidFill>
                  <a:prstClr val="black"/>
                </a:solidFill>
                <a:cs typeface="Arial" panose="020B0604020202020204" pitchFamily="34" charset="0"/>
              </a:rPr>
              <a:t>: </a:t>
            </a:r>
            <a:r>
              <a:rPr lang="vi-VN" sz="4000" noProof="1">
                <a:solidFill>
                  <a:prstClr val="black"/>
                </a:solidFill>
                <a:cs typeface="Arial" panose="020B0604020202020204" pitchFamily="34" charset="0"/>
              </a:rPr>
              <a:t>Khi đặt chậu cây gần cửa sổ, cây thường phát triển hướng ra phía ngoài cửa sổ. Hiện tượng này phản ánh hình thức hướng động nào ở thực vật? </a:t>
            </a:r>
            <a:endParaRPr kumimoji="0" lang="vi-VN" sz="40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4" name="A. Đáp án sai">
            <a:extLst>
              <a:ext uri="{FF2B5EF4-FFF2-40B4-BE49-F238E27FC236}">
                <a16:creationId xmlns:a16="http://schemas.microsoft.com/office/drawing/2014/main" id="{C7D0E9B2-90BA-4B02-B8F1-BA2C37DF853D}"/>
              </a:ext>
            </a:extLst>
          </p:cNvPr>
          <p:cNvSpPr/>
          <p:nvPr/>
        </p:nvSpPr>
        <p:spPr>
          <a:xfrm>
            <a:off x="9637805" y="4209880"/>
            <a:ext cx="5074392" cy="1209942"/>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 </a:t>
            </a:r>
            <a:r>
              <a:rPr lang="vi-VN" sz="4200" noProof="1">
                <a:solidFill>
                  <a:prstClr val="black"/>
                </a:solidFill>
                <a:cs typeface="Arial" panose="020B0604020202020204" pitchFamily="34" charset="0"/>
              </a:rPr>
              <a:t>Hướng tiếp xúc. </a:t>
            </a:r>
            <a:endPar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B. Đáp án sai">
            <a:extLst>
              <a:ext uri="{FF2B5EF4-FFF2-40B4-BE49-F238E27FC236}">
                <a16:creationId xmlns:a16="http://schemas.microsoft.com/office/drawing/2014/main" id="{16A526F5-1C4F-469D-9F73-F9C2082BA7DE}"/>
              </a:ext>
            </a:extLst>
          </p:cNvPr>
          <p:cNvSpPr/>
          <p:nvPr/>
        </p:nvSpPr>
        <p:spPr>
          <a:xfrm>
            <a:off x="2564060" y="5978825"/>
            <a:ext cx="5074392" cy="1209942"/>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en-US"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 </a:t>
            </a:r>
            <a:r>
              <a:rPr lang="vi-VN" sz="4200" noProof="1">
                <a:solidFill>
                  <a:prstClr val="black"/>
                </a:solidFill>
                <a:cs typeface="Arial" panose="020B0604020202020204" pitchFamily="34" charset="0"/>
              </a:rPr>
              <a:t>Hướng trọng lực.</a:t>
            </a:r>
            <a:endPar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C. Đáp án đúng">
            <a:extLst>
              <a:ext uri="{FF2B5EF4-FFF2-40B4-BE49-F238E27FC236}">
                <a16:creationId xmlns:a16="http://schemas.microsoft.com/office/drawing/2014/main" id="{D48A2C34-20CA-48ED-88FF-01E54E465E18}"/>
              </a:ext>
            </a:extLst>
          </p:cNvPr>
          <p:cNvSpPr/>
          <p:nvPr/>
        </p:nvSpPr>
        <p:spPr>
          <a:xfrm>
            <a:off x="9615716" y="6090472"/>
            <a:ext cx="5051013" cy="1209942"/>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en-US" sz="4200" b="0" i="0" u="none" strike="noStrike" kern="1200" cap="none" spc="0" normalizeH="0" baseline="0" noProof="1">
                <a:ln>
                  <a:noFill/>
                </a:ln>
                <a:solidFill>
                  <a:prstClr val="black"/>
                </a:solidFill>
                <a:effectLst/>
                <a:uLnTx/>
                <a:uFillTx/>
                <a:latin typeface="Calibri" panose="020F0502020204030204"/>
                <a:ea typeface="+mn-ea"/>
                <a:cs typeface="Arial" panose="020B0604020202020204" pitchFamily="34" charset="0"/>
              </a:rPr>
              <a:t>D. </a:t>
            </a:r>
            <a:r>
              <a:rPr lang="vi-VN" sz="4200" noProof="1">
                <a:solidFill>
                  <a:prstClr val="black"/>
                </a:solidFill>
                <a:cs typeface="Arial" panose="020B0604020202020204" pitchFamily="34" charset="0"/>
              </a:rPr>
              <a:t>Hướng sáng. </a:t>
            </a:r>
            <a:endPar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9" name="Picture 4" descr="Happy Japan Sticker by nanamin">
            <a:extLst>
              <a:ext uri="{FF2B5EF4-FFF2-40B4-BE49-F238E27FC236}">
                <a16:creationId xmlns:a16="http://schemas.microsoft.com/office/drawing/2014/main" id="{4C34DD77-1ADF-47AD-96F8-6151128F9E0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790293" y="5811364"/>
            <a:ext cx="2123699" cy="212369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Arrow Yes Sticker by asinastra">
            <a:extLst>
              <a:ext uri="{FF2B5EF4-FFF2-40B4-BE49-F238E27FC236}">
                <a16:creationId xmlns:a16="http://schemas.microsoft.com/office/drawing/2014/main" id="{CD5E0A5F-D24D-4F6A-B806-3ACF83BA78F0}"/>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03318" y="4105658"/>
            <a:ext cx="1245591" cy="124252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Arrow Yes Sticker by asinastra">
            <a:extLst>
              <a:ext uri="{FF2B5EF4-FFF2-40B4-BE49-F238E27FC236}">
                <a16:creationId xmlns:a16="http://schemas.microsoft.com/office/drawing/2014/main" id="{39869474-61E4-4CEC-92B4-86FB1B0081EB}"/>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22586" y="6084854"/>
            <a:ext cx="1245591" cy="124252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E3D86B31-D93F-2890-E5BA-2A052D022E0B}"/>
              </a:ext>
            </a:extLst>
          </p:cNvPr>
          <p:cNvPicPr>
            <a:picLocks noChangeAspect="1"/>
          </p:cNvPicPr>
          <p:nvPr/>
        </p:nvPicPr>
        <p:blipFill>
          <a:blip r:embed="rId9"/>
          <a:stretch>
            <a:fillRect/>
          </a:stretch>
        </p:blipFill>
        <p:spPr>
          <a:xfrm>
            <a:off x="639227" y="8712893"/>
            <a:ext cx="1627773" cy="1527180"/>
          </a:xfrm>
          <a:prstGeom prst="rect">
            <a:avLst/>
          </a:prstGeom>
        </p:spPr>
      </p:pic>
      <p:sp>
        <p:nvSpPr>
          <p:cNvPr id="28" name="A. Đáp án sai">
            <a:extLst>
              <a:ext uri="{FF2B5EF4-FFF2-40B4-BE49-F238E27FC236}">
                <a16:creationId xmlns:a16="http://schemas.microsoft.com/office/drawing/2014/main" id="{B815DA89-355E-490D-8078-86F10EC952C3}"/>
              </a:ext>
            </a:extLst>
          </p:cNvPr>
          <p:cNvSpPr/>
          <p:nvPr/>
        </p:nvSpPr>
        <p:spPr>
          <a:xfrm>
            <a:off x="2461886" y="4072877"/>
            <a:ext cx="5048152" cy="1209942"/>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 </a:t>
            </a:r>
            <a:r>
              <a:rPr lang="vi-VN" sz="4200" noProof="1">
                <a:solidFill>
                  <a:prstClr val="black"/>
                </a:solidFill>
                <a:cs typeface="Arial" panose="020B0604020202020204" pitchFamily="34" charset="0"/>
              </a:rPr>
              <a:t>Hướng nước.	</a:t>
            </a:r>
            <a:endPar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0" name="Picture 2" descr="Arrow Yes Sticker by asinastra">
            <a:extLst>
              <a:ext uri="{FF2B5EF4-FFF2-40B4-BE49-F238E27FC236}">
                <a16:creationId xmlns:a16="http://schemas.microsoft.com/office/drawing/2014/main" id="{C1EFA343-30C8-4D9C-A886-3968D7B3A24A}"/>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17751" y="4040297"/>
            <a:ext cx="1245591" cy="1242522"/>
          </a:xfrm>
          <a:prstGeom prst="rect">
            <a:avLst/>
          </a:prstGeom>
          <a:noFill/>
          <a:extLst>
            <a:ext uri="{909E8E84-426E-40DD-AFC4-6F175D3DCCD1}">
              <a14:hiddenFill xmlns:a14="http://schemas.microsoft.com/office/drawing/2010/main">
                <a:solidFill>
                  <a:srgbClr val="FFFFFF"/>
                </a:solidFill>
              </a14:hiddenFill>
            </a:ext>
          </a:extLst>
        </p:spPr>
      </p:pic>
      <p:sp>
        <p:nvSpPr>
          <p:cNvPr id="32" name="Oval 31">
            <a:hlinkClick r:id="rId10" action="ppaction://hlinksldjump"/>
            <a:extLst>
              <a:ext uri="{FF2B5EF4-FFF2-40B4-BE49-F238E27FC236}">
                <a16:creationId xmlns:a16="http://schemas.microsoft.com/office/drawing/2014/main" id="{F1752888-1666-499B-BFAF-A549D8B557DE}"/>
              </a:ext>
            </a:extLst>
          </p:cNvPr>
          <p:cNvSpPr/>
          <p:nvPr/>
        </p:nvSpPr>
        <p:spPr>
          <a:xfrm>
            <a:off x="2858662" y="8714834"/>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5D4B5"/>
                </a:solidFill>
                <a:effectLst/>
                <a:uLnTx/>
                <a:uFillTx/>
                <a:latin typeface="Arial" panose="020B0604020202020204" pitchFamily="34" charset="0"/>
                <a:ea typeface="+mn-ea"/>
                <a:cs typeface="Arial" panose="020B0604020202020204" pitchFamily="34" charset="0"/>
              </a:rPr>
              <a:t>1</a:t>
            </a:r>
            <a:endParaRPr kumimoji="0" lang="en-US" sz="6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 name="Oval 32">
            <a:hlinkClick r:id="rId11" action="ppaction://hlinksldjump"/>
            <a:extLst>
              <a:ext uri="{FF2B5EF4-FFF2-40B4-BE49-F238E27FC236}">
                <a16:creationId xmlns:a16="http://schemas.microsoft.com/office/drawing/2014/main" id="{A520E675-8ACD-4D4F-BB28-66DE5D7436B1}"/>
              </a:ext>
            </a:extLst>
          </p:cNvPr>
          <p:cNvSpPr/>
          <p:nvPr/>
        </p:nvSpPr>
        <p:spPr>
          <a:xfrm>
            <a:off x="5101256" y="8712896"/>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5D4B5"/>
                </a:solidFill>
                <a:effectLst/>
                <a:uLnTx/>
                <a:uFillTx/>
                <a:latin typeface="Arial" panose="020B0604020202020204" pitchFamily="34" charset="0"/>
                <a:ea typeface="+mn-ea"/>
                <a:cs typeface="Arial" panose="020B0604020202020204" pitchFamily="34" charset="0"/>
              </a:rPr>
              <a:t>2</a:t>
            </a:r>
            <a:endParaRPr kumimoji="0" lang="en-US" sz="6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 name="Oval 33">
            <a:hlinkClick r:id="rId12" action="ppaction://hlinksldjump"/>
            <a:extLst>
              <a:ext uri="{FF2B5EF4-FFF2-40B4-BE49-F238E27FC236}">
                <a16:creationId xmlns:a16="http://schemas.microsoft.com/office/drawing/2014/main" id="{5D3F8664-7812-4CB8-91DC-A477F8FC374B}"/>
              </a:ext>
            </a:extLst>
          </p:cNvPr>
          <p:cNvSpPr/>
          <p:nvPr/>
        </p:nvSpPr>
        <p:spPr>
          <a:xfrm>
            <a:off x="9586445" y="8712896"/>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5D4B5"/>
                </a:solidFill>
                <a:effectLst/>
                <a:uLnTx/>
                <a:uFillTx/>
                <a:latin typeface="Arial" panose="020B0604020202020204" pitchFamily="34" charset="0"/>
                <a:ea typeface="+mn-ea"/>
                <a:cs typeface="Arial" panose="020B0604020202020204" pitchFamily="34" charset="0"/>
              </a:rPr>
              <a:t>4</a:t>
            </a:r>
            <a:endParaRPr kumimoji="0" lang="en-US" sz="6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5" name="Oval 34">
            <a:hlinkClick r:id="rId13" action="ppaction://hlinksldjump"/>
            <a:extLst>
              <a:ext uri="{FF2B5EF4-FFF2-40B4-BE49-F238E27FC236}">
                <a16:creationId xmlns:a16="http://schemas.microsoft.com/office/drawing/2014/main" id="{91AF5320-EFCA-4F0D-A937-F2DBB866B7CC}"/>
              </a:ext>
            </a:extLst>
          </p:cNvPr>
          <p:cNvSpPr/>
          <p:nvPr/>
        </p:nvSpPr>
        <p:spPr>
          <a:xfrm>
            <a:off x="11829040" y="8712896"/>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5D4B5"/>
                </a:solidFill>
                <a:effectLst/>
                <a:uLnTx/>
                <a:uFillTx/>
                <a:latin typeface="Arial" panose="020B0604020202020204" pitchFamily="34" charset="0"/>
                <a:ea typeface="+mn-ea"/>
                <a:cs typeface="Arial" panose="020B0604020202020204" pitchFamily="34" charset="0"/>
              </a:rPr>
              <a:t>5</a:t>
            </a:r>
            <a:endParaRPr kumimoji="0" lang="en-US" sz="6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5" name="Oval 44">
            <a:hlinkClick r:id="rId14" action="ppaction://hlinksldjump"/>
            <a:extLst>
              <a:ext uri="{FF2B5EF4-FFF2-40B4-BE49-F238E27FC236}">
                <a16:creationId xmlns:a16="http://schemas.microsoft.com/office/drawing/2014/main" id="{D6B0AB93-1E4E-4727-916C-E0E31D9D102B}"/>
              </a:ext>
            </a:extLst>
          </p:cNvPr>
          <p:cNvSpPr/>
          <p:nvPr/>
        </p:nvSpPr>
        <p:spPr>
          <a:xfrm>
            <a:off x="14050847" y="8712895"/>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5D4B5"/>
                </a:solidFill>
                <a:effectLst/>
                <a:uLnTx/>
                <a:uFillTx/>
                <a:latin typeface="Arial" panose="020B0604020202020204" pitchFamily="34" charset="0"/>
                <a:ea typeface="+mn-ea"/>
                <a:cs typeface="Arial" panose="020B0604020202020204" pitchFamily="34" charset="0"/>
              </a:rPr>
              <a:t>6</a:t>
            </a:r>
            <a:endParaRPr kumimoji="0" lang="en-US" sz="6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6" name="Picture 2" descr="รูปย้อนกลับ PNG, ภาพย้อนกลับPSD, ดาวน์โหลดฟรี | Pngtree">
            <a:extLst>
              <a:ext uri="{FF2B5EF4-FFF2-40B4-BE49-F238E27FC236}">
                <a16:creationId xmlns:a16="http://schemas.microsoft.com/office/drawing/2014/main" id="{8E5B95A6-BF5C-4522-9B05-8E91F14BA3E1}"/>
              </a:ext>
            </a:extLst>
          </p:cNvPr>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6111376" y="8637155"/>
            <a:ext cx="1871824" cy="166013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766182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down)">
                                      <p:cBhvr>
                                        <p:cTn id="11" dur="500"/>
                                        <p:tgtEl>
                                          <p:spTgt spid="28"/>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down)">
                                      <p:cBhvr>
                                        <p:cTn id="19" dur="500"/>
                                        <p:tgtEl>
                                          <p:spTgt spid="37"/>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wipe(down)">
                                      <p:cBhvr>
                                        <p:cTn id="2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37"/>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37"/>
                  </p:tgtEl>
                </p:cond>
              </p:nextCondLst>
            </p:seq>
            <p:seq concurrent="1" nextAc="seek">
              <p:cTn id="34" restart="whenNotActive" fill="hold" evtFilter="cancelBubble" nodeType="interactiveSeq">
                <p:stCondLst>
                  <p:cond evt="onClick" delay="0">
                    <p:tgtEl>
                      <p:spTgt spid="38"/>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y2mate.com - Correct answer sound effect  No copyright.wav"/>
                                        </p:tgtEl>
                                      </p:cMediaNode>
                                    </p:audio>
                                  </p:subTnLst>
                                </p:cTn>
                              </p:par>
                            </p:childTnLst>
                          </p:cTn>
                        </p:par>
                      </p:childTnLst>
                    </p:cTn>
                  </p:par>
                </p:childTnLst>
              </p:cTn>
              <p:nextCondLst>
                <p:cond evt="onClick" delay="0">
                  <p:tgtEl>
                    <p:spTgt spid="38"/>
                  </p:tgtEl>
                </p:cond>
              </p:nextCondLst>
            </p:seq>
            <p:seq concurrent="1" nextAc="seek">
              <p:cTn id="39" restart="whenNotActive" fill="hold" evtFilter="cancelBubble" nodeType="interactiveSeq">
                <p:stCondLst>
                  <p:cond evt="onClick" delay="0">
                    <p:tgtEl>
                      <p:spTgt spid="28"/>
                    </p:tgtEl>
                  </p:cond>
                </p:stCondLst>
                <p:endSync evt="end" delay="0">
                  <p:rtn val="all"/>
                </p:endSync>
                <p:childTnLst>
                  <p:par>
                    <p:cTn id="40" fill="hold">
                      <p:stCondLst>
                        <p:cond delay="0"/>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28"/>
                  </p:tgtEl>
                </p:cond>
              </p:nextCondLst>
            </p:seq>
          </p:childTnLst>
        </p:cTn>
      </p:par>
    </p:tnLst>
    <p:bldLst>
      <p:bldP spid="7" grpId="0"/>
      <p:bldP spid="4" grpId="0" animBg="1"/>
      <p:bldP spid="37" grpId="0" animBg="1"/>
      <p:bldP spid="38"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CE8F4E39-164D-2EA8-4557-C4324956022C}"/>
              </a:ext>
            </a:extLst>
          </p:cNvPr>
          <p:cNvSpPr/>
          <p:nvPr/>
        </p:nvSpPr>
        <p:spPr>
          <a:xfrm>
            <a:off x="-8340737" y="8580415"/>
            <a:ext cx="38299161" cy="1727522"/>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C9639399-041B-98A1-09AD-230790CB2750}"/>
              </a:ext>
            </a:extLst>
          </p:cNvPr>
          <p:cNvSpPr/>
          <p:nvPr/>
        </p:nvSpPr>
        <p:spPr>
          <a:xfrm>
            <a:off x="9607232" y="8138575"/>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5D4B5"/>
                </a:solidFill>
                <a:effectLst/>
                <a:uLnTx/>
                <a:uFillTx/>
                <a:latin typeface="Arial" panose="020B0604020202020204" pitchFamily="34" charset="0"/>
                <a:ea typeface="+mn-ea"/>
                <a:cs typeface="Arial" panose="020B0604020202020204" pitchFamily="34" charset="0"/>
              </a:rPr>
              <a:t>4</a:t>
            </a:r>
            <a:endParaRPr kumimoji="0" lang="en-US" sz="6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0186" y="-160158"/>
            <a:ext cx="1888476" cy="12117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58135" y="1288544"/>
            <a:ext cx="1382586" cy="8871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55106" y="-210846"/>
            <a:ext cx="2580251" cy="165566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908232" y="1596899"/>
            <a:ext cx="1811174" cy="11621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616216" y="604059"/>
            <a:ext cx="2366984" cy="15188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1DD0CF0-A84F-482B-97DE-EFF6E79DFD96}"/>
              </a:ext>
            </a:extLst>
          </p:cNvPr>
          <p:cNvSpPr txBox="1"/>
          <p:nvPr/>
        </p:nvSpPr>
        <p:spPr>
          <a:xfrm>
            <a:off x="3550437" y="989090"/>
            <a:ext cx="11950275" cy="1998176"/>
          </a:xfrm>
          <a:prstGeom prst="rect">
            <a:avLst/>
          </a:prstGeom>
          <a:noFill/>
        </p:spPr>
        <p:txBody>
          <a:bodyPr wrap="square" rtlCol="0">
            <a:spAutoFit/>
          </a:bodyPr>
          <a:lstStyle/>
          <a:p>
            <a:pPr lvl="0" algn="ctr" defTabSz="1371600">
              <a:lnSpc>
                <a:spcPct val="150000"/>
              </a:lnSpc>
            </a:pPr>
            <a:r>
              <a:rPr kumimoji="0" lang="vi-VN" sz="4400" b="1"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Câu </a:t>
            </a:r>
            <a:r>
              <a:rPr kumimoji="0" lang="en-US" sz="4400" b="1"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4</a:t>
            </a:r>
            <a:r>
              <a:rPr kumimoji="0" lang="vi-VN" sz="4400" b="1"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a:t>
            </a:r>
            <a:r>
              <a:rPr kumimoji="0" lang="en-US" sz="4400" b="1"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rPr>
              <a:t> </a:t>
            </a:r>
            <a:r>
              <a:rPr lang="en-US" sz="4400" noProof="1">
                <a:solidFill>
                  <a:prstClr val="black"/>
                </a:solidFill>
                <a:latin typeface="Arial" panose="020B0604020202020204" pitchFamily="34" charset="0"/>
                <a:cs typeface="Arial" panose="020B0604020202020204" pitchFamily="34" charset="0"/>
              </a:rPr>
              <a:t>Hình thức cảm ứng nào sau đây không có ở mọi loài thực vật? </a:t>
            </a:r>
            <a:endParaRPr kumimoji="0" lang="vi-VN" sz="4400" b="1"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4" name="A. Đáp án sai">
            <a:extLst>
              <a:ext uri="{FF2B5EF4-FFF2-40B4-BE49-F238E27FC236}">
                <a16:creationId xmlns:a16="http://schemas.microsoft.com/office/drawing/2014/main" id="{C7D0E9B2-90BA-4B02-B8F1-BA2C37DF853D}"/>
              </a:ext>
            </a:extLst>
          </p:cNvPr>
          <p:cNvSpPr/>
          <p:nvPr/>
        </p:nvSpPr>
        <p:spPr>
          <a:xfrm>
            <a:off x="10064163" y="3679953"/>
            <a:ext cx="5088765" cy="1209942"/>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 </a:t>
            </a:r>
            <a:r>
              <a:rPr lang="vi-VN" sz="4200" noProof="1">
                <a:solidFill>
                  <a:prstClr val="black"/>
                </a:solidFill>
                <a:cs typeface="Arial" panose="020B0604020202020204" pitchFamily="34" charset="0"/>
              </a:rPr>
              <a:t>Hướng trọng lực.</a:t>
            </a:r>
            <a:endPar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B. Đáp án đúng">
            <a:extLst>
              <a:ext uri="{FF2B5EF4-FFF2-40B4-BE49-F238E27FC236}">
                <a16:creationId xmlns:a16="http://schemas.microsoft.com/office/drawing/2014/main" id="{16A526F5-1C4F-469D-9F73-F9C2082BA7DE}"/>
              </a:ext>
            </a:extLst>
          </p:cNvPr>
          <p:cNvSpPr/>
          <p:nvPr/>
        </p:nvSpPr>
        <p:spPr>
          <a:xfrm>
            <a:off x="2497936" y="3686717"/>
            <a:ext cx="5043888" cy="1209942"/>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en-US" sz="4200" b="0" i="0" u="none" strike="noStrike" kern="1200" cap="none" spc="0" normalizeH="0" baseline="0" noProof="1">
                <a:ln>
                  <a:noFill/>
                </a:ln>
                <a:solidFill>
                  <a:prstClr val="black"/>
                </a:solidFill>
                <a:effectLst/>
                <a:uLnTx/>
                <a:uFillTx/>
                <a:latin typeface="Calibri" panose="020F0502020204030204"/>
                <a:ea typeface="+mn-ea"/>
                <a:cs typeface="Arial" panose="020B0604020202020204" pitchFamily="34" charset="0"/>
              </a:rPr>
              <a:t>A</a:t>
            </a:r>
            <a:r>
              <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a:t>
            </a:r>
            <a:r>
              <a:rPr lang="vi-VN" sz="4200" noProof="1">
                <a:solidFill>
                  <a:prstClr val="black"/>
                </a:solidFill>
                <a:cs typeface="Arial" panose="020B0604020202020204" pitchFamily="34" charset="0"/>
              </a:rPr>
              <a:t>Hướng nước.</a:t>
            </a:r>
            <a:endPar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C. Đáp án sai">
            <a:extLst>
              <a:ext uri="{FF2B5EF4-FFF2-40B4-BE49-F238E27FC236}">
                <a16:creationId xmlns:a16="http://schemas.microsoft.com/office/drawing/2014/main" id="{D48A2C34-20CA-48ED-88FF-01E54E465E18}"/>
              </a:ext>
            </a:extLst>
          </p:cNvPr>
          <p:cNvSpPr/>
          <p:nvPr/>
        </p:nvSpPr>
        <p:spPr>
          <a:xfrm>
            <a:off x="10064163" y="5990958"/>
            <a:ext cx="5088766" cy="1209942"/>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D. </a:t>
            </a:r>
            <a:r>
              <a:rPr lang="vi-VN" sz="4200" noProof="1">
                <a:solidFill>
                  <a:prstClr val="black"/>
                </a:solidFill>
                <a:cs typeface="Arial" panose="020B0604020202020204" pitchFamily="34" charset="0"/>
              </a:rPr>
              <a:t>Hướng sáng</a:t>
            </a:r>
          </a:p>
        </p:txBody>
      </p:sp>
      <p:pic>
        <p:nvPicPr>
          <p:cNvPr id="29" name="Picture 4" descr="Happy Japan Sticker by nanamin">
            <a:extLst>
              <a:ext uri="{FF2B5EF4-FFF2-40B4-BE49-F238E27FC236}">
                <a16:creationId xmlns:a16="http://schemas.microsoft.com/office/drawing/2014/main" id="{4C34DD77-1ADF-47AD-96F8-6151128F9E0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541824" y="5710173"/>
            <a:ext cx="2123699" cy="212369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Arrow Yes Sticker by asinastra">
            <a:extLst>
              <a:ext uri="{FF2B5EF4-FFF2-40B4-BE49-F238E27FC236}">
                <a16:creationId xmlns:a16="http://schemas.microsoft.com/office/drawing/2014/main" id="{CD5E0A5F-D24D-4F6A-B806-3ACF83BA78F0}"/>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629459" y="6040896"/>
            <a:ext cx="1245591" cy="124252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Arrow Yes Sticker by asinastra">
            <a:extLst>
              <a:ext uri="{FF2B5EF4-FFF2-40B4-BE49-F238E27FC236}">
                <a16:creationId xmlns:a16="http://schemas.microsoft.com/office/drawing/2014/main" id="{39869474-61E4-4CEC-92B4-86FB1B0081EB}"/>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645257" y="3710084"/>
            <a:ext cx="1245591" cy="124252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E3D86B31-D93F-2890-E5BA-2A052D022E0B}"/>
              </a:ext>
            </a:extLst>
          </p:cNvPr>
          <p:cNvPicPr>
            <a:picLocks noChangeAspect="1"/>
          </p:cNvPicPr>
          <p:nvPr/>
        </p:nvPicPr>
        <p:blipFill>
          <a:blip r:embed="rId9"/>
          <a:stretch>
            <a:fillRect/>
          </a:stretch>
        </p:blipFill>
        <p:spPr>
          <a:xfrm>
            <a:off x="639227" y="8712893"/>
            <a:ext cx="1627773" cy="1527180"/>
          </a:xfrm>
          <a:prstGeom prst="rect">
            <a:avLst/>
          </a:prstGeom>
        </p:spPr>
      </p:pic>
      <p:sp>
        <p:nvSpPr>
          <p:cNvPr id="28" name="A. Đáp án sai">
            <a:extLst>
              <a:ext uri="{FF2B5EF4-FFF2-40B4-BE49-F238E27FC236}">
                <a16:creationId xmlns:a16="http://schemas.microsoft.com/office/drawing/2014/main" id="{6C3DC0FF-5A0D-4715-A0D6-528E2891E1DD}"/>
              </a:ext>
            </a:extLst>
          </p:cNvPr>
          <p:cNvSpPr/>
          <p:nvPr/>
        </p:nvSpPr>
        <p:spPr>
          <a:xfrm>
            <a:off x="2362200" y="5940865"/>
            <a:ext cx="5041738" cy="1209942"/>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 </a:t>
            </a:r>
            <a:r>
              <a:rPr lang="vi-VN" sz="4200" noProof="1">
                <a:solidFill>
                  <a:prstClr val="black"/>
                </a:solidFill>
                <a:cs typeface="Arial" panose="020B0604020202020204" pitchFamily="34" charset="0"/>
              </a:rPr>
              <a:t>Hướng tiếp xúc. </a:t>
            </a:r>
            <a:endPar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0" name="Picture 2" descr="Arrow Yes Sticker by asinastra">
            <a:extLst>
              <a:ext uri="{FF2B5EF4-FFF2-40B4-BE49-F238E27FC236}">
                <a16:creationId xmlns:a16="http://schemas.microsoft.com/office/drawing/2014/main" id="{7E4AD9FB-C749-4CD2-93F5-C2297C7F1EC2}"/>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57511" y="3598437"/>
            <a:ext cx="1245591" cy="1242522"/>
          </a:xfrm>
          <a:prstGeom prst="rect">
            <a:avLst/>
          </a:prstGeom>
          <a:noFill/>
          <a:extLst>
            <a:ext uri="{909E8E84-426E-40DD-AFC4-6F175D3DCCD1}">
              <a14:hiddenFill xmlns:a14="http://schemas.microsoft.com/office/drawing/2010/main">
                <a:solidFill>
                  <a:srgbClr val="FFFFFF"/>
                </a:solidFill>
              </a14:hiddenFill>
            </a:ext>
          </a:extLst>
        </p:spPr>
      </p:pic>
      <p:sp>
        <p:nvSpPr>
          <p:cNvPr id="32" name="Oval 31">
            <a:hlinkClick r:id="rId10" action="ppaction://hlinksldjump"/>
            <a:extLst>
              <a:ext uri="{FF2B5EF4-FFF2-40B4-BE49-F238E27FC236}">
                <a16:creationId xmlns:a16="http://schemas.microsoft.com/office/drawing/2014/main" id="{61CAE8DA-3BD1-47A3-A03B-105D4F3407BD}"/>
              </a:ext>
            </a:extLst>
          </p:cNvPr>
          <p:cNvSpPr/>
          <p:nvPr/>
        </p:nvSpPr>
        <p:spPr>
          <a:xfrm>
            <a:off x="2858662" y="8714834"/>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5D4B5"/>
                </a:solidFill>
                <a:effectLst/>
                <a:uLnTx/>
                <a:uFillTx/>
                <a:latin typeface="Arial" panose="020B0604020202020204" pitchFamily="34" charset="0"/>
                <a:ea typeface="+mn-ea"/>
                <a:cs typeface="Arial" panose="020B0604020202020204" pitchFamily="34" charset="0"/>
              </a:rPr>
              <a:t>1</a:t>
            </a:r>
            <a:endParaRPr kumimoji="0" lang="en-US" sz="6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 name="Oval 32">
            <a:hlinkClick r:id="rId11" action="ppaction://hlinksldjump"/>
            <a:extLst>
              <a:ext uri="{FF2B5EF4-FFF2-40B4-BE49-F238E27FC236}">
                <a16:creationId xmlns:a16="http://schemas.microsoft.com/office/drawing/2014/main" id="{B444ACC4-2003-4BB7-AEF2-4AA9CD965AB0}"/>
              </a:ext>
            </a:extLst>
          </p:cNvPr>
          <p:cNvSpPr/>
          <p:nvPr/>
        </p:nvSpPr>
        <p:spPr>
          <a:xfrm>
            <a:off x="5101256" y="8712896"/>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5D4B5"/>
                </a:solidFill>
                <a:effectLst/>
                <a:uLnTx/>
                <a:uFillTx/>
                <a:latin typeface="Arial" panose="020B0604020202020204" pitchFamily="34" charset="0"/>
                <a:ea typeface="+mn-ea"/>
                <a:cs typeface="Arial" panose="020B0604020202020204" pitchFamily="34" charset="0"/>
              </a:rPr>
              <a:t>2</a:t>
            </a:r>
            <a:endParaRPr kumimoji="0" lang="en-US" sz="6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 name="Oval 33">
            <a:hlinkClick r:id="rId12" action="ppaction://hlinksldjump"/>
            <a:extLst>
              <a:ext uri="{FF2B5EF4-FFF2-40B4-BE49-F238E27FC236}">
                <a16:creationId xmlns:a16="http://schemas.microsoft.com/office/drawing/2014/main" id="{DF5E65E3-0B50-4747-A44C-1961BCDEC074}"/>
              </a:ext>
            </a:extLst>
          </p:cNvPr>
          <p:cNvSpPr/>
          <p:nvPr/>
        </p:nvSpPr>
        <p:spPr>
          <a:xfrm>
            <a:off x="7343851" y="8714834"/>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5D4B5"/>
                </a:solidFill>
                <a:effectLst/>
                <a:uLnTx/>
                <a:uFillTx/>
                <a:latin typeface="Arial" panose="020B0604020202020204" pitchFamily="34" charset="0"/>
                <a:ea typeface="+mn-ea"/>
                <a:cs typeface="Arial" panose="020B0604020202020204" pitchFamily="34" charset="0"/>
              </a:rPr>
              <a:t>3</a:t>
            </a:r>
            <a:endParaRPr kumimoji="0" lang="en-US" sz="6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5" name="Oval 34">
            <a:hlinkClick r:id="rId13" action="ppaction://hlinksldjump"/>
            <a:extLst>
              <a:ext uri="{FF2B5EF4-FFF2-40B4-BE49-F238E27FC236}">
                <a16:creationId xmlns:a16="http://schemas.microsoft.com/office/drawing/2014/main" id="{EAAB12CE-E252-4327-9053-03006E8B0C19}"/>
              </a:ext>
            </a:extLst>
          </p:cNvPr>
          <p:cNvSpPr/>
          <p:nvPr/>
        </p:nvSpPr>
        <p:spPr>
          <a:xfrm>
            <a:off x="11829040" y="8712896"/>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5D4B5"/>
                </a:solidFill>
                <a:effectLst/>
                <a:uLnTx/>
                <a:uFillTx/>
                <a:latin typeface="Arial" panose="020B0604020202020204" pitchFamily="34" charset="0"/>
                <a:ea typeface="+mn-ea"/>
                <a:cs typeface="Arial" panose="020B0604020202020204" pitchFamily="34" charset="0"/>
              </a:rPr>
              <a:t>5</a:t>
            </a:r>
            <a:endParaRPr kumimoji="0" lang="en-US" sz="6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5" name="Oval 44">
            <a:hlinkClick r:id="rId14" action="ppaction://hlinksldjump"/>
            <a:extLst>
              <a:ext uri="{FF2B5EF4-FFF2-40B4-BE49-F238E27FC236}">
                <a16:creationId xmlns:a16="http://schemas.microsoft.com/office/drawing/2014/main" id="{DBEA034B-5F0C-4F28-8F0F-5B8DC5E54698}"/>
              </a:ext>
            </a:extLst>
          </p:cNvPr>
          <p:cNvSpPr/>
          <p:nvPr/>
        </p:nvSpPr>
        <p:spPr>
          <a:xfrm>
            <a:off x="14050847" y="8712895"/>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5D4B5"/>
                </a:solidFill>
                <a:effectLst/>
                <a:uLnTx/>
                <a:uFillTx/>
                <a:latin typeface="Arial" panose="020B0604020202020204" pitchFamily="34" charset="0"/>
                <a:ea typeface="+mn-ea"/>
                <a:cs typeface="Arial" panose="020B0604020202020204" pitchFamily="34" charset="0"/>
              </a:rPr>
              <a:t>6</a:t>
            </a:r>
            <a:endParaRPr kumimoji="0" lang="en-US" sz="6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6" name="Picture 2" descr="รูปย้อนกลับ PNG, ภาพย้อนกลับPSD, ดาวน์โหลดฟรี | Pngtree">
            <a:extLst>
              <a:ext uri="{FF2B5EF4-FFF2-40B4-BE49-F238E27FC236}">
                <a16:creationId xmlns:a16="http://schemas.microsoft.com/office/drawing/2014/main" id="{65FEA881-2B50-4B51-BC9A-DBCDA2701302}"/>
              </a:ext>
            </a:extLst>
          </p:cNvPr>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6111376" y="8637155"/>
            <a:ext cx="1871824" cy="166013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7579270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down)">
                                      <p:cBhvr>
                                        <p:cTn id="11" dur="500"/>
                                        <p:tgtEl>
                                          <p:spTgt spid="3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down)">
                                      <p:cBhvr>
                                        <p:cTn id="15" dur="500"/>
                                        <p:tgtEl>
                                          <p:spTgt spid="28"/>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wipe(down)">
                                      <p:cBhvr>
                                        <p:cTn id="2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37"/>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37"/>
                  </p:tgtEl>
                </p:cond>
              </p:nextCondLst>
            </p:seq>
            <p:seq concurrent="1" nextAc="seek">
              <p:cTn id="34" restart="whenNotActive" fill="hold" evtFilter="cancelBubble" nodeType="interactiveSeq">
                <p:stCondLst>
                  <p:cond evt="onClick" delay="0">
                    <p:tgtEl>
                      <p:spTgt spid="38"/>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38"/>
                  </p:tgtEl>
                </p:cond>
              </p:nextCondLst>
            </p:seq>
            <p:seq concurrent="1" nextAc="seek">
              <p:cTn id="39" restart="whenNotActive" fill="hold" evtFilter="cancelBubble" nodeType="interactiveSeq">
                <p:stCondLst>
                  <p:cond evt="onClick" delay="0">
                    <p:tgtEl>
                      <p:spTgt spid="28"/>
                    </p:tgtEl>
                  </p:cond>
                </p:stCondLst>
                <p:endSync evt="end" delay="0">
                  <p:rtn val="all"/>
                </p:endSync>
                <p:childTnLst>
                  <p:par>
                    <p:cTn id="40" fill="hold">
                      <p:stCondLst>
                        <p:cond delay="0"/>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5" name="y2mate.com - Correct answer sound effect  No copyright.wav"/>
                                        </p:tgtEl>
                                      </p:cMediaNode>
                                    </p:audio>
                                  </p:subTnLst>
                                </p:cTn>
                              </p:par>
                            </p:childTnLst>
                          </p:cTn>
                        </p:par>
                      </p:childTnLst>
                    </p:cTn>
                  </p:par>
                </p:childTnLst>
              </p:cTn>
              <p:nextCondLst>
                <p:cond evt="onClick" delay="0">
                  <p:tgtEl>
                    <p:spTgt spid="28"/>
                  </p:tgtEl>
                </p:cond>
              </p:nextCondLst>
            </p:seq>
          </p:childTnLst>
        </p:cTn>
      </p:par>
    </p:tnLst>
    <p:bldLst>
      <p:bldP spid="7" grpId="0"/>
      <p:bldP spid="4" grpId="0" animBg="1"/>
      <p:bldP spid="37" grpId="0" animBg="1"/>
      <p:bldP spid="38"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F973C60C-3C4D-45D3-A0A4-6FDAE9C37317}"/>
              </a:ext>
            </a:extLst>
          </p:cNvPr>
          <p:cNvSpPr/>
          <p:nvPr/>
        </p:nvSpPr>
        <p:spPr>
          <a:xfrm>
            <a:off x="-6200310" y="8577814"/>
            <a:ext cx="38299161" cy="1727522"/>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30" name="Picture 6" descr="Cloud Blanco Sticker">
            <a:extLst>
              <a:ext uri="{FF2B5EF4-FFF2-40B4-BE49-F238E27FC236}">
                <a16:creationId xmlns:a16="http://schemas.microsoft.com/office/drawing/2014/main" id="{486489A6-3260-4DE2-87FC-123786E8B442}"/>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6257" y="-51416"/>
            <a:ext cx="1888476" cy="12117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90207" y="98973"/>
            <a:ext cx="1382586" cy="8871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55106" y="-210846"/>
            <a:ext cx="2580251" cy="165566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165100" y="516990"/>
            <a:ext cx="1811174" cy="11621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565641" y="-273483"/>
            <a:ext cx="2366984" cy="151881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E3D86B31-D93F-2890-E5BA-2A052D022E0B}"/>
              </a:ext>
            </a:extLst>
          </p:cNvPr>
          <p:cNvPicPr>
            <a:picLocks noChangeAspect="1"/>
          </p:cNvPicPr>
          <p:nvPr/>
        </p:nvPicPr>
        <p:blipFill>
          <a:blip r:embed="rId7"/>
          <a:stretch>
            <a:fillRect/>
          </a:stretch>
        </p:blipFill>
        <p:spPr>
          <a:xfrm>
            <a:off x="639227" y="8712893"/>
            <a:ext cx="1627773" cy="1527180"/>
          </a:xfrm>
          <a:prstGeom prst="rect">
            <a:avLst/>
          </a:prstGeom>
        </p:spPr>
      </p:pic>
      <p:pic>
        <p:nvPicPr>
          <p:cNvPr id="23" name="Picture 2" descr="Cartoon Hot Air Balloon Sticker">
            <a:extLst>
              <a:ext uri="{FF2B5EF4-FFF2-40B4-BE49-F238E27FC236}">
                <a16:creationId xmlns:a16="http://schemas.microsoft.com/office/drawing/2014/main" id="{52248759-C97D-7111-C55C-B138A6F612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40501" y="996158"/>
            <a:ext cx="2959004" cy="39558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Cloud Blanco Sticker">
            <a:extLst>
              <a:ext uri="{FF2B5EF4-FFF2-40B4-BE49-F238E27FC236}">
                <a16:creationId xmlns:a16="http://schemas.microsoft.com/office/drawing/2014/main" id="{0A32CCF2-F367-CA46-C49E-06965607BA5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497942" y="254112"/>
            <a:ext cx="2312870" cy="14840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Cloud Blanco Sticker">
            <a:extLst>
              <a:ext uri="{FF2B5EF4-FFF2-40B4-BE49-F238E27FC236}">
                <a16:creationId xmlns:a16="http://schemas.microsoft.com/office/drawing/2014/main" id="{FA2F11A3-D1FC-8970-CEEB-48FD12A208F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850532" y="273528"/>
            <a:ext cx="2772458" cy="177899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Cloud Blanco Sticker">
            <a:extLst>
              <a:ext uri="{FF2B5EF4-FFF2-40B4-BE49-F238E27FC236}">
                <a16:creationId xmlns:a16="http://schemas.microsoft.com/office/drawing/2014/main" id="{6B270716-9686-E59F-2D74-BE2B7FA7927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70854" y="0"/>
            <a:ext cx="3104909" cy="199231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Cloud Blanco Sticker">
            <a:extLst>
              <a:ext uri="{FF2B5EF4-FFF2-40B4-BE49-F238E27FC236}">
                <a16:creationId xmlns:a16="http://schemas.microsoft.com/office/drawing/2014/main" id="{189A05D5-E01B-3C57-6BE2-276822138A2E}"/>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54467" y="486195"/>
            <a:ext cx="1811174" cy="116217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4" descr="Cloud Blanco Sticker">
            <a:extLst>
              <a:ext uri="{FF2B5EF4-FFF2-40B4-BE49-F238E27FC236}">
                <a16:creationId xmlns:a16="http://schemas.microsoft.com/office/drawing/2014/main" id="{98DB28F7-98C3-9A86-CDBD-31BF726B557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076183" y="-194250"/>
            <a:ext cx="2366984" cy="151881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artoon Hot Air Balloon Sticker">
            <a:extLst>
              <a:ext uri="{FF2B5EF4-FFF2-40B4-BE49-F238E27FC236}">
                <a16:creationId xmlns:a16="http://schemas.microsoft.com/office/drawing/2014/main" id="{D67C1E54-B778-2E25-7A17-655FD2647F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33">
            <a:off x="12365796" y="-124329"/>
            <a:ext cx="2958012" cy="3954561"/>
          </a:xfrm>
          <a:prstGeom prst="rect">
            <a:avLst/>
          </a:prstGeom>
          <a:noFill/>
          <a:extLst>
            <a:ext uri="{909E8E84-426E-40DD-AFC4-6F175D3DCCD1}">
              <a14:hiddenFill xmlns:a14="http://schemas.microsoft.com/office/drawing/2010/main">
                <a:solidFill>
                  <a:srgbClr val="FFFFFF"/>
                </a:solidFill>
              </a14:hiddenFill>
            </a:ext>
          </a:extLst>
        </p:spPr>
      </p:pic>
      <p:pic>
        <p:nvPicPr>
          <p:cNvPr id="44" name="y2mate.com -  NO COPYRIGHT MUSIC  COTTON CANDY TRIP  CUTE BACKGROUND MUSIC">
            <a:hlinkClick r:id="" action="ppaction://media"/>
            <a:extLst>
              <a:ext uri="{FF2B5EF4-FFF2-40B4-BE49-F238E27FC236}">
                <a16:creationId xmlns:a16="http://schemas.microsoft.com/office/drawing/2014/main" id="{A6C33954-A424-16A4-B1CE-459F9130D5B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11903" y="-244849"/>
            <a:ext cx="731045" cy="731045"/>
          </a:xfrm>
          <a:prstGeom prst="rect">
            <a:avLst/>
          </a:prstGeom>
        </p:spPr>
      </p:pic>
      <p:pic>
        <p:nvPicPr>
          <p:cNvPr id="45" name="Picture 4" descr="Gift Tiffany Sticker by cloakwork">
            <a:extLst>
              <a:ext uri="{FF2B5EF4-FFF2-40B4-BE49-F238E27FC236}">
                <a16:creationId xmlns:a16="http://schemas.microsoft.com/office/drawing/2014/main" id="{212EE6ED-24F5-3574-ECB3-4D7FFF76758A}"/>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373748" y="1916153"/>
            <a:ext cx="5540504" cy="6071784"/>
          </a:xfrm>
          <a:prstGeom prst="rect">
            <a:avLst/>
          </a:prstGeom>
          <a:noFill/>
          <a:extLst>
            <a:ext uri="{909E8E84-426E-40DD-AFC4-6F175D3DCCD1}">
              <a14:hiddenFill xmlns:a14="http://schemas.microsoft.com/office/drawing/2010/main">
                <a:solidFill>
                  <a:srgbClr val="FFFFFF"/>
                </a:solidFill>
              </a14:hiddenFill>
            </a:ext>
          </a:extLst>
        </p:spPr>
      </p:pic>
      <p:sp>
        <p:nvSpPr>
          <p:cNvPr id="28" name="Oval 27">
            <a:extLst>
              <a:ext uri="{FF2B5EF4-FFF2-40B4-BE49-F238E27FC236}">
                <a16:creationId xmlns:a16="http://schemas.microsoft.com/office/drawing/2014/main" id="{9D6AA9A1-ADF6-4007-86CB-69D9BB6E45AC}"/>
              </a:ext>
            </a:extLst>
          </p:cNvPr>
          <p:cNvSpPr/>
          <p:nvPr/>
        </p:nvSpPr>
        <p:spPr>
          <a:xfrm>
            <a:off x="11740202" y="8138575"/>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5D4B5"/>
                </a:solidFill>
                <a:effectLst/>
                <a:uLnTx/>
                <a:uFillTx/>
                <a:latin typeface="Arial" panose="020B0604020202020204" pitchFamily="34" charset="0"/>
                <a:ea typeface="+mn-ea"/>
                <a:cs typeface="Arial" panose="020B0604020202020204" pitchFamily="34" charset="0"/>
              </a:rPr>
              <a:t>5</a:t>
            </a:r>
            <a:endParaRPr kumimoji="0" lang="en-US" sz="6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Oval 31">
            <a:hlinkClick r:id="rId11" action="ppaction://hlinksldjump"/>
            <a:extLst>
              <a:ext uri="{FF2B5EF4-FFF2-40B4-BE49-F238E27FC236}">
                <a16:creationId xmlns:a16="http://schemas.microsoft.com/office/drawing/2014/main" id="{EAF9D937-FA58-44F5-B0A9-6973CFA37708}"/>
              </a:ext>
            </a:extLst>
          </p:cNvPr>
          <p:cNvSpPr/>
          <p:nvPr/>
        </p:nvSpPr>
        <p:spPr>
          <a:xfrm>
            <a:off x="2858662" y="8714834"/>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5D4B5"/>
                </a:solidFill>
                <a:effectLst/>
                <a:uLnTx/>
                <a:uFillTx/>
                <a:latin typeface="Arial" panose="020B0604020202020204" pitchFamily="34" charset="0"/>
                <a:ea typeface="+mn-ea"/>
                <a:cs typeface="Arial" panose="020B0604020202020204" pitchFamily="34" charset="0"/>
              </a:rPr>
              <a:t>1</a:t>
            </a:r>
            <a:endParaRPr kumimoji="0" lang="en-US" sz="6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 name="Oval 32">
            <a:hlinkClick r:id="rId12" action="ppaction://hlinksldjump"/>
            <a:extLst>
              <a:ext uri="{FF2B5EF4-FFF2-40B4-BE49-F238E27FC236}">
                <a16:creationId xmlns:a16="http://schemas.microsoft.com/office/drawing/2014/main" id="{CC308157-FE74-4294-9469-299AA341F90E}"/>
              </a:ext>
            </a:extLst>
          </p:cNvPr>
          <p:cNvSpPr/>
          <p:nvPr/>
        </p:nvSpPr>
        <p:spPr>
          <a:xfrm>
            <a:off x="5101256" y="8712896"/>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5D4B5"/>
                </a:solidFill>
                <a:effectLst/>
                <a:uLnTx/>
                <a:uFillTx/>
                <a:latin typeface="Arial" panose="020B0604020202020204" pitchFamily="34" charset="0"/>
                <a:ea typeface="+mn-ea"/>
                <a:cs typeface="Arial" panose="020B0604020202020204" pitchFamily="34" charset="0"/>
              </a:rPr>
              <a:t>2</a:t>
            </a:r>
            <a:endParaRPr kumimoji="0" lang="en-US" sz="6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 name="Oval 33">
            <a:hlinkClick r:id="rId13" action="ppaction://hlinksldjump"/>
            <a:extLst>
              <a:ext uri="{FF2B5EF4-FFF2-40B4-BE49-F238E27FC236}">
                <a16:creationId xmlns:a16="http://schemas.microsoft.com/office/drawing/2014/main" id="{6A29D9CB-31BD-459D-9CFD-22B0D5BD276F}"/>
              </a:ext>
            </a:extLst>
          </p:cNvPr>
          <p:cNvSpPr/>
          <p:nvPr/>
        </p:nvSpPr>
        <p:spPr>
          <a:xfrm>
            <a:off x="7343851" y="8714834"/>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5D4B5"/>
                </a:solidFill>
                <a:effectLst/>
                <a:uLnTx/>
                <a:uFillTx/>
                <a:latin typeface="Arial" panose="020B0604020202020204" pitchFamily="34" charset="0"/>
                <a:ea typeface="+mn-ea"/>
                <a:cs typeface="Arial" panose="020B0604020202020204" pitchFamily="34" charset="0"/>
              </a:rPr>
              <a:t>3</a:t>
            </a:r>
            <a:endParaRPr kumimoji="0" lang="en-US" sz="6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5" name="Oval 34">
            <a:hlinkClick r:id="rId14" action="ppaction://hlinksldjump"/>
            <a:extLst>
              <a:ext uri="{FF2B5EF4-FFF2-40B4-BE49-F238E27FC236}">
                <a16:creationId xmlns:a16="http://schemas.microsoft.com/office/drawing/2014/main" id="{382FB6AD-6905-4A5C-8447-6905094C6D5B}"/>
              </a:ext>
            </a:extLst>
          </p:cNvPr>
          <p:cNvSpPr/>
          <p:nvPr/>
        </p:nvSpPr>
        <p:spPr>
          <a:xfrm>
            <a:off x="9586445" y="8712896"/>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5D4B5"/>
                </a:solidFill>
                <a:effectLst/>
                <a:uLnTx/>
                <a:uFillTx/>
                <a:latin typeface="Arial" panose="020B0604020202020204" pitchFamily="34" charset="0"/>
                <a:ea typeface="+mn-ea"/>
                <a:cs typeface="Arial" panose="020B0604020202020204" pitchFamily="34" charset="0"/>
              </a:rPr>
              <a:t>4</a:t>
            </a:r>
            <a:endParaRPr kumimoji="0" lang="en-US" sz="6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 name="Oval 36">
            <a:hlinkClick r:id="rId15" action="ppaction://hlinksldjump"/>
            <a:extLst>
              <a:ext uri="{FF2B5EF4-FFF2-40B4-BE49-F238E27FC236}">
                <a16:creationId xmlns:a16="http://schemas.microsoft.com/office/drawing/2014/main" id="{9F9C1DEE-6904-4C90-B44A-DBE20707EE05}"/>
              </a:ext>
            </a:extLst>
          </p:cNvPr>
          <p:cNvSpPr/>
          <p:nvPr/>
        </p:nvSpPr>
        <p:spPr>
          <a:xfrm>
            <a:off x="14050847" y="8712895"/>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5D4B5"/>
                </a:solidFill>
                <a:effectLst/>
                <a:uLnTx/>
                <a:uFillTx/>
                <a:latin typeface="Arial" panose="020B0604020202020204" pitchFamily="34" charset="0"/>
                <a:ea typeface="+mn-ea"/>
                <a:cs typeface="Arial" panose="020B0604020202020204" pitchFamily="34" charset="0"/>
              </a:rPr>
              <a:t>6</a:t>
            </a:r>
            <a:endParaRPr kumimoji="0" lang="en-US" sz="6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8" name="Picture 2" descr="รูปย้อนกลับ PNG, ภาพย้อนกลับPSD, ดาวน์โหลดฟรี | Pngtree">
            <a:extLst>
              <a:ext uri="{FF2B5EF4-FFF2-40B4-BE49-F238E27FC236}">
                <a16:creationId xmlns:a16="http://schemas.microsoft.com/office/drawing/2014/main" id="{323ACAE7-9437-4C3A-ACBB-0584AFE3FB16}"/>
              </a:ext>
            </a:extLst>
          </p:cNvPr>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6111376" y="8637155"/>
            <a:ext cx="1871824" cy="166013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100655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152"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C75A357-E522-4851-AC4B-BAE0E6C8675B}"/>
              </a:ext>
            </a:extLst>
          </p:cNvPr>
          <p:cNvSpPr/>
          <p:nvPr/>
        </p:nvSpPr>
        <p:spPr>
          <a:xfrm>
            <a:off x="-3905612" y="8559479"/>
            <a:ext cx="38299161" cy="1727522"/>
          </a:xfrm>
          <a:custGeom>
            <a:avLst/>
            <a:gdLst>
              <a:gd name="connsiteX0" fmla="*/ 0 w 25532774"/>
              <a:gd name="connsiteY0" fmla="*/ 0 h 1151681"/>
              <a:gd name="connsiteX1" fmla="*/ 11665452 w 25532774"/>
              <a:gd name="connsiteY1" fmla="*/ 0 h 1151681"/>
              <a:gd name="connsiteX2" fmla="*/ 11679371 w 25532774"/>
              <a:gd name="connsiteY2" fmla="*/ 138071 h 1151681"/>
              <a:gd name="connsiteX3" fmla="*/ 12433613 w 25532774"/>
              <a:gd name="connsiteY3" fmla="*/ 752796 h 1151681"/>
              <a:gd name="connsiteX4" fmla="*/ 13187856 w 25532774"/>
              <a:gd name="connsiteY4" fmla="*/ 138071 h 1151681"/>
              <a:gd name="connsiteX5" fmla="*/ 13201775 w 25532774"/>
              <a:gd name="connsiteY5" fmla="*/ 0 h 1151681"/>
              <a:gd name="connsiteX6" fmla="*/ 25532774 w 25532774"/>
              <a:gd name="connsiteY6" fmla="*/ 0 h 1151681"/>
              <a:gd name="connsiteX7" fmla="*/ 25532774 w 25532774"/>
              <a:gd name="connsiteY7" fmla="*/ 1151681 h 1151681"/>
              <a:gd name="connsiteX8" fmla="*/ 0 w 25532774"/>
              <a:gd name="connsiteY8" fmla="*/ 1151681 h 11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32774" h="1151681">
                <a:moveTo>
                  <a:pt x="0" y="0"/>
                </a:moveTo>
                <a:lnTo>
                  <a:pt x="11665452" y="0"/>
                </a:lnTo>
                <a:lnTo>
                  <a:pt x="11679371" y="138071"/>
                </a:lnTo>
                <a:cubicBezTo>
                  <a:pt x="11751160" y="488894"/>
                  <a:pt x="12061568" y="752796"/>
                  <a:pt x="12433613" y="752796"/>
                </a:cubicBezTo>
                <a:cubicBezTo>
                  <a:pt x="12805659" y="752796"/>
                  <a:pt x="13116067" y="488894"/>
                  <a:pt x="13187856" y="138071"/>
                </a:cubicBezTo>
                <a:lnTo>
                  <a:pt x="13201775" y="0"/>
                </a:lnTo>
                <a:lnTo>
                  <a:pt x="25532774" y="0"/>
                </a:lnTo>
                <a:lnTo>
                  <a:pt x="25532774" y="1151681"/>
                </a:lnTo>
                <a:lnTo>
                  <a:pt x="0" y="1151681"/>
                </a:lnTo>
                <a:close/>
              </a:path>
            </a:pathLst>
          </a:custGeom>
          <a:solidFill>
            <a:srgbClr val="5DC8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32" name="Picture 8" descr="Cloud Blanco Sticker">
            <a:extLst>
              <a:ext uri="{FF2B5EF4-FFF2-40B4-BE49-F238E27FC236}">
                <a16:creationId xmlns:a16="http://schemas.microsoft.com/office/drawing/2014/main" id="{D5493E98-E20B-41CE-8034-6B613E025084}"/>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0586" y="1235580"/>
            <a:ext cx="1382586" cy="8871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ud Blanco Sticker">
            <a:extLst>
              <a:ext uri="{FF2B5EF4-FFF2-40B4-BE49-F238E27FC236}">
                <a16:creationId xmlns:a16="http://schemas.microsoft.com/office/drawing/2014/main" id="{9BBBC41B-3243-4905-8F16-8AD8050E2910}"/>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55106" y="-210846"/>
            <a:ext cx="2580251" cy="165566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oud Blanco Sticker">
            <a:extLst>
              <a:ext uri="{FF2B5EF4-FFF2-40B4-BE49-F238E27FC236}">
                <a16:creationId xmlns:a16="http://schemas.microsoft.com/office/drawing/2014/main" id="{6B0F5BBE-8E87-43D7-8AEB-FBEAD705A9C0}"/>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165100" y="516990"/>
            <a:ext cx="1811174" cy="11621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ud Blanco Sticker">
            <a:extLst>
              <a:ext uri="{FF2B5EF4-FFF2-40B4-BE49-F238E27FC236}">
                <a16:creationId xmlns:a16="http://schemas.microsoft.com/office/drawing/2014/main" id="{E3522A6D-4209-4F8C-B155-EF0D1B8729E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565641" y="-273483"/>
            <a:ext cx="2366984" cy="15188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1DD0CF0-A84F-482B-97DE-EFF6E79DFD96}"/>
              </a:ext>
            </a:extLst>
          </p:cNvPr>
          <p:cNvSpPr txBox="1"/>
          <p:nvPr/>
        </p:nvSpPr>
        <p:spPr>
          <a:xfrm>
            <a:off x="1461318" y="-20801"/>
            <a:ext cx="14092059" cy="2171428"/>
          </a:xfrm>
          <a:prstGeom prst="rect">
            <a:avLst/>
          </a:prstGeom>
          <a:noFill/>
        </p:spPr>
        <p:txBody>
          <a:bodyPr wrap="square" rtlCol="0">
            <a:spAutoFit/>
          </a:bodyPr>
          <a:lstStyle/>
          <a:p>
            <a:pPr lvl="0" algn="ctr" defTabSz="1371600">
              <a:lnSpc>
                <a:spcPct val="150000"/>
              </a:lnSpc>
            </a:pPr>
            <a:r>
              <a:rPr kumimoji="0" lang="pt-BR" sz="4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Câu 5: </a:t>
            </a:r>
            <a:r>
              <a:rPr lang="vi-VN" sz="4800" noProof="1">
                <a:solidFill>
                  <a:prstClr val="black"/>
                </a:solidFill>
                <a:cs typeface="Arial" panose="020B0604020202020204" pitchFamily="34" charset="0"/>
              </a:rPr>
              <a:t>Sinh trưởng ở thực vật là quá trình tăng kích thước của </a:t>
            </a:r>
            <a:endParaRPr kumimoji="0" lang="vi-VN" sz="4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A. Đáp án sai">
            <a:extLst>
              <a:ext uri="{FF2B5EF4-FFF2-40B4-BE49-F238E27FC236}">
                <a16:creationId xmlns:a16="http://schemas.microsoft.com/office/drawing/2014/main" id="{C7D0E9B2-90BA-4B02-B8F1-BA2C37DF853D}"/>
              </a:ext>
            </a:extLst>
          </p:cNvPr>
          <p:cNvSpPr/>
          <p:nvPr/>
        </p:nvSpPr>
        <p:spPr>
          <a:xfrm>
            <a:off x="3624960" y="2187943"/>
            <a:ext cx="11804380" cy="1209942"/>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 </a:t>
            </a:r>
            <a:r>
              <a:rPr lang="vi-VN" sz="4200" noProof="1">
                <a:solidFill>
                  <a:prstClr val="black"/>
                </a:solidFill>
                <a:cs typeface="Arial" panose="020B0604020202020204" pitchFamily="34" charset="0"/>
              </a:rPr>
              <a:t>Các hệ cơ quan trong cơ thể</a:t>
            </a:r>
            <a:endPar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B. Đáp án sai">
            <a:extLst>
              <a:ext uri="{FF2B5EF4-FFF2-40B4-BE49-F238E27FC236}">
                <a16:creationId xmlns:a16="http://schemas.microsoft.com/office/drawing/2014/main" id="{16A526F5-1C4F-469D-9F73-F9C2082BA7DE}"/>
              </a:ext>
            </a:extLst>
          </p:cNvPr>
          <p:cNvSpPr/>
          <p:nvPr/>
        </p:nvSpPr>
        <p:spPr>
          <a:xfrm>
            <a:off x="3685704" y="5212850"/>
            <a:ext cx="11780984" cy="1209942"/>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 </a:t>
            </a:r>
            <a:r>
              <a:rPr lang="vi-VN" sz="4200" noProof="1">
                <a:solidFill>
                  <a:prstClr val="black"/>
                </a:solidFill>
                <a:cs typeface="Arial" panose="020B0604020202020204" pitchFamily="34" charset="0"/>
              </a:rPr>
              <a:t>Các mô trong cơ thể </a:t>
            </a:r>
            <a:endPar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C. Đáp án đúng">
            <a:extLst>
              <a:ext uri="{FF2B5EF4-FFF2-40B4-BE49-F238E27FC236}">
                <a16:creationId xmlns:a16="http://schemas.microsoft.com/office/drawing/2014/main" id="{D48A2C34-20CA-48ED-88FF-01E54E465E18}"/>
              </a:ext>
            </a:extLst>
          </p:cNvPr>
          <p:cNvSpPr/>
          <p:nvPr/>
        </p:nvSpPr>
        <p:spPr>
          <a:xfrm>
            <a:off x="3624960" y="3723996"/>
            <a:ext cx="11841772" cy="1209942"/>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en-US"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 </a:t>
            </a:r>
            <a:r>
              <a:rPr lang="vi-VN" sz="4200" noProof="1">
                <a:solidFill>
                  <a:prstClr val="black"/>
                </a:solidFill>
                <a:cs typeface="Arial" panose="020B0604020202020204" pitchFamily="34" charset="0"/>
              </a:rPr>
              <a:t>Cơ thể do tăng kích thước và số lượng tế bào </a:t>
            </a:r>
            <a:endPar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9" name="Picture 4" descr="Happy Japan Sticker by nanamin">
            <a:extLst>
              <a:ext uri="{FF2B5EF4-FFF2-40B4-BE49-F238E27FC236}">
                <a16:creationId xmlns:a16="http://schemas.microsoft.com/office/drawing/2014/main" id="{4C34DD77-1ADF-47AD-96F8-6151128F9E0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334833" y="3180899"/>
            <a:ext cx="2123699" cy="212369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Arrow Yes Sticker by asinastra">
            <a:extLst>
              <a:ext uri="{FF2B5EF4-FFF2-40B4-BE49-F238E27FC236}">
                <a16:creationId xmlns:a16="http://schemas.microsoft.com/office/drawing/2014/main" id="{CD5E0A5F-D24D-4F6A-B806-3ACF83BA78F0}"/>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793448" y="5272578"/>
            <a:ext cx="1245591" cy="124252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Arrow Yes Sticker by asinastra">
            <a:extLst>
              <a:ext uri="{FF2B5EF4-FFF2-40B4-BE49-F238E27FC236}">
                <a16:creationId xmlns:a16="http://schemas.microsoft.com/office/drawing/2014/main" id="{39869474-61E4-4CEC-92B4-86FB1B0081EB}"/>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756083" y="2176589"/>
            <a:ext cx="1245591" cy="124252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E3D86B31-D93F-2890-E5BA-2A052D022E0B}"/>
              </a:ext>
            </a:extLst>
          </p:cNvPr>
          <p:cNvPicPr>
            <a:picLocks noChangeAspect="1"/>
          </p:cNvPicPr>
          <p:nvPr/>
        </p:nvPicPr>
        <p:blipFill>
          <a:blip r:embed="rId9"/>
          <a:stretch>
            <a:fillRect/>
          </a:stretch>
        </p:blipFill>
        <p:spPr>
          <a:xfrm>
            <a:off x="639227" y="8712893"/>
            <a:ext cx="1627773" cy="1527180"/>
          </a:xfrm>
          <a:prstGeom prst="rect">
            <a:avLst/>
          </a:prstGeom>
        </p:spPr>
      </p:pic>
      <p:sp>
        <p:nvSpPr>
          <p:cNvPr id="26" name="Oval 25">
            <a:extLst>
              <a:ext uri="{FF2B5EF4-FFF2-40B4-BE49-F238E27FC236}">
                <a16:creationId xmlns:a16="http://schemas.microsoft.com/office/drawing/2014/main" id="{139187B8-E11E-4249-8D06-C76A355BA343}"/>
              </a:ext>
            </a:extLst>
          </p:cNvPr>
          <p:cNvSpPr/>
          <p:nvPr/>
        </p:nvSpPr>
        <p:spPr>
          <a:xfrm>
            <a:off x="14022101" y="8131987"/>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5D4B5"/>
                </a:solidFill>
                <a:effectLst/>
                <a:uLnTx/>
                <a:uFillTx/>
                <a:latin typeface="Arial" panose="020B0604020202020204" pitchFamily="34" charset="0"/>
                <a:ea typeface="+mn-ea"/>
                <a:cs typeface="Arial" panose="020B0604020202020204" pitchFamily="34" charset="0"/>
              </a:rPr>
              <a:t>6</a:t>
            </a:r>
            <a:endParaRPr kumimoji="0" lang="en-US" sz="6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 name="B. Đáp án sai">
            <a:extLst>
              <a:ext uri="{FF2B5EF4-FFF2-40B4-BE49-F238E27FC236}">
                <a16:creationId xmlns:a16="http://schemas.microsoft.com/office/drawing/2014/main" id="{A94286A6-26A0-48D1-B2C6-CC197D22D1FD}"/>
              </a:ext>
            </a:extLst>
          </p:cNvPr>
          <p:cNvSpPr/>
          <p:nvPr/>
        </p:nvSpPr>
        <p:spPr>
          <a:xfrm>
            <a:off x="3685704" y="6714649"/>
            <a:ext cx="11780984" cy="1209942"/>
          </a:xfrm>
          <a:prstGeom prst="roundRect">
            <a:avLst/>
          </a:prstGeom>
          <a:solidFill>
            <a:srgbClr val="F4889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en-US"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D</a:t>
            </a:r>
            <a:r>
              <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a:t>
            </a:r>
            <a:r>
              <a:rPr lang="vi-VN" sz="4200" noProof="1">
                <a:solidFill>
                  <a:prstClr val="black"/>
                </a:solidFill>
                <a:cs typeface="Arial" panose="020B0604020202020204" pitchFamily="34" charset="0"/>
              </a:rPr>
              <a:t>Các cơ quan trong cơ thể </a:t>
            </a:r>
            <a:endPar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2" name="Picture 2" descr="Arrow Yes Sticker by asinastra">
            <a:extLst>
              <a:ext uri="{FF2B5EF4-FFF2-40B4-BE49-F238E27FC236}">
                <a16:creationId xmlns:a16="http://schemas.microsoft.com/office/drawing/2014/main" id="{9E82914D-A1CA-422F-BB05-2B40848C9893}"/>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793448" y="6774377"/>
            <a:ext cx="1245591" cy="1242522"/>
          </a:xfrm>
          <a:prstGeom prst="rect">
            <a:avLst/>
          </a:prstGeom>
          <a:noFill/>
          <a:extLst>
            <a:ext uri="{909E8E84-426E-40DD-AFC4-6F175D3DCCD1}">
              <a14:hiddenFill xmlns:a14="http://schemas.microsoft.com/office/drawing/2010/main">
                <a:solidFill>
                  <a:srgbClr val="FFFFFF"/>
                </a:solidFill>
              </a14:hiddenFill>
            </a:ext>
          </a:extLst>
        </p:spPr>
      </p:pic>
      <p:sp>
        <p:nvSpPr>
          <p:cNvPr id="34" name="Oval 33">
            <a:hlinkClick r:id="rId10" action="ppaction://hlinksldjump"/>
            <a:extLst>
              <a:ext uri="{FF2B5EF4-FFF2-40B4-BE49-F238E27FC236}">
                <a16:creationId xmlns:a16="http://schemas.microsoft.com/office/drawing/2014/main" id="{FADC9E9A-1DCA-40FF-ADCA-CD163ABD4E12}"/>
              </a:ext>
            </a:extLst>
          </p:cNvPr>
          <p:cNvSpPr/>
          <p:nvPr/>
        </p:nvSpPr>
        <p:spPr>
          <a:xfrm>
            <a:off x="2858662" y="8714834"/>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5D4B5"/>
                </a:solidFill>
                <a:effectLst/>
                <a:uLnTx/>
                <a:uFillTx/>
                <a:latin typeface="Arial" panose="020B0604020202020204" pitchFamily="34" charset="0"/>
                <a:ea typeface="+mn-ea"/>
                <a:cs typeface="Arial" panose="020B0604020202020204" pitchFamily="34" charset="0"/>
              </a:rPr>
              <a:t>1</a:t>
            </a:r>
            <a:endParaRPr kumimoji="0" lang="en-US" sz="6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5" name="Oval 34">
            <a:hlinkClick r:id="rId11" action="ppaction://hlinksldjump"/>
            <a:extLst>
              <a:ext uri="{FF2B5EF4-FFF2-40B4-BE49-F238E27FC236}">
                <a16:creationId xmlns:a16="http://schemas.microsoft.com/office/drawing/2014/main" id="{F22260E2-937F-45D1-8D72-D4A7394FBBF1}"/>
              </a:ext>
            </a:extLst>
          </p:cNvPr>
          <p:cNvSpPr/>
          <p:nvPr/>
        </p:nvSpPr>
        <p:spPr>
          <a:xfrm>
            <a:off x="5101256" y="8712896"/>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5D4B5"/>
                </a:solidFill>
                <a:effectLst/>
                <a:uLnTx/>
                <a:uFillTx/>
                <a:latin typeface="Arial" panose="020B0604020202020204" pitchFamily="34" charset="0"/>
                <a:ea typeface="+mn-ea"/>
                <a:cs typeface="Arial" panose="020B0604020202020204" pitchFamily="34" charset="0"/>
              </a:rPr>
              <a:t>2</a:t>
            </a:r>
            <a:endParaRPr kumimoji="0" lang="en-US" sz="6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5" name="Oval 44">
            <a:hlinkClick r:id="rId12" action="ppaction://hlinksldjump"/>
            <a:extLst>
              <a:ext uri="{FF2B5EF4-FFF2-40B4-BE49-F238E27FC236}">
                <a16:creationId xmlns:a16="http://schemas.microsoft.com/office/drawing/2014/main" id="{9C4C1018-447A-4C7A-8EDF-837AB18FC273}"/>
              </a:ext>
            </a:extLst>
          </p:cNvPr>
          <p:cNvSpPr/>
          <p:nvPr/>
        </p:nvSpPr>
        <p:spPr>
          <a:xfrm>
            <a:off x="7343851" y="8714834"/>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5D4B5"/>
                </a:solidFill>
                <a:effectLst/>
                <a:uLnTx/>
                <a:uFillTx/>
                <a:latin typeface="Arial" panose="020B0604020202020204" pitchFamily="34" charset="0"/>
                <a:ea typeface="+mn-ea"/>
                <a:cs typeface="Arial" panose="020B0604020202020204" pitchFamily="34" charset="0"/>
              </a:rPr>
              <a:t>3</a:t>
            </a:r>
            <a:endParaRPr kumimoji="0" lang="en-US" sz="6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6" name="Oval 45">
            <a:hlinkClick r:id="rId13" action="ppaction://hlinksldjump"/>
            <a:extLst>
              <a:ext uri="{FF2B5EF4-FFF2-40B4-BE49-F238E27FC236}">
                <a16:creationId xmlns:a16="http://schemas.microsoft.com/office/drawing/2014/main" id="{C9D10CE3-BDFD-42DF-9E36-41C7A4EAA61B}"/>
              </a:ext>
            </a:extLst>
          </p:cNvPr>
          <p:cNvSpPr/>
          <p:nvPr/>
        </p:nvSpPr>
        <p:spPr>
          <a:xfrm>
            <a:off x="9586445" y="8712896"/>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5D4B5"/>
                </a:solidFill>
                <a:effectLst/>
                <a:uLnTx/>
                <a:uFillTx/>
                <a:latin typeface="Arial" panose="020B0604020202020204" pitchFamily="34" charset="0"/>
                <a:ea typeface="+mn-ea"/>
                <a:cs typeface="Arial" panose="020B0604020202020204" pitchFamily="34" charset="0"/>
              </a:rPr>
              <a:t>4</a:t>
            </a:r>
            <a:endParaRPr kumimoji="0" lang="en-US" sz="6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Oval 46">
            <a:hlinkClick r:id="rId14" action="ppaction://hlinksldjump"/>
            <a:extLst>
              <a:ext uri="{FF2B5EF4-FFF2-40B4-BE49-F238E27FC236}">
                <a16:creationId xmlns:a16="http://schemas.microsoft.com/office/drawing/2014/main" id="{FA79BA8E-AB3C-488C-98D7-9CA00296D4E2}"/>
              </a:ext>
            </a:extLst>
          </p:cNvPr>
          <p:cNvSpPr/>
          <p:nvPr/>
        </p:nvSpPr>
        <p:spPr>
          <a:xfrm>
            <a:off x="11829040" y="8712896"/>
            <a:ext cx="1407239" cy="1407239"/>
          </a:xfrm>
          <a:prstGeom prst="ellipse">
            <a:avLst/>
          </a:prstGeom>
          <a:solidFill>
            <a:srgbClr val="EF5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5D4B5"/>
                </a:solidFill>
                <a:effectLst/>
                <a:uLnTx/>
                <a:uFillTx/>
                <a:latin typeface="Arial" panose="020B0604020202020204" pitchFamily="34" charset="0"/>
                <a:ea typeface="+mn-ea"/>
                <a:cs typeface="Arial" panose="020B0604020202020204" pitchFamily="34" charset="0"/>
              </a:rPr>
              <a:t>5</a:t>
            </a:r>
            <a:endParaRPr kumimoji="0" lang="en-US" sz="6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8" name="Picture 2" descr="รูปย้อนกลับ PNG, ภาพย้อนกลับPSD, ดาวน์โหลดฟรี | Pngtree">
            <a:extLst>
              <a:ext uri="{FF2B5EF4-FFF2-40B4-BE49-F238E27FC236}">
                <a16:creationId xmlns:a16="http://schemas.microsoft.com/office/drawing/2014/main" id="{8645A502-9899-47C8-88F5-0E96A6CF1884}"/>
              </a:ext>
            </a:extLst>
          </p:cNvPr>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6111376" y="8637155"/>
            <a:ext cx="1871824" cy="166013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0150020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500"/>
                                        <p:tgtEl>
                                          <p:spTgt spid="38"/>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down)">
                                      <p:cBhvr>
                                        <p:cTn id="19" dur="500"/>
                                        <p:tgtEl>
                                          <p:spTgt spid="37"/>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down)">
                                      <p:cBhvr>
                                        <p:cTn id="2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37"/>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37"/>
                  </p:tgtEl>
                </p:cond>
              </p:nextCondLst>
            </p:seq>
            <p:seq concurrent="1" nextAc="seek">
              <p:cTn id="34" restart="whenNotActive" fill="hold" evtFilter="cancelBubble" nodeType="interactiveSeq">
                <p:stCondLst>
                  <p:cond evt="onClick" delay="0">
                    <p:tgtEl>
                      <p:spTgt spid="38"/>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y2mate.com - Correct answer sound effect  No copyright.wav"/>
                                        </p:tgtEl>
                                      </p:cMediaNode>
                                    </p:audio>
                                  </p:subTnLst>
                                </p:cTn>
                              </p:par>
                            </p:childTnLst>
                          </p:cTn>
                        </p:par>
                      </p:childTnLst>
                    </p:cTn>
                  </p:par>
                </p:childTnLst>
              </p:cTn>
              <p:nextCondLst>
                <p:cond evt="onClick" delay="0">
                  <p:tgtEl>
                    <p:spTgt spid="38"/>
                  </p:tgtEl>
                </p:cond>
              </p:nextCondLst>
            </p:seq>
            <p:seq concurrent="1" nextAc="seek">
              <p:cTn id="39" restart="whenNotActive" fill="hold" evtFilter="cancelBubble" nodeType="interactiveSeq">
                <p:stCondLst>
                  <p:cond evt="onClick" delay="0">
                    <p:tgtEl>
                      <p:spTgt spid="31"/>
                    </p:tgtEl>
                  </p:cond>
                </p:stCondLst>
                <p:endSync evt="end" delay="0">
                  <p:rtn val="all"/>
                </p:endSync>
                <p:childTnLst>
                  <p:par>
                    <p:cTn id="40" fill="hold">
                      <p:stCondLst>
                        <p:cond delay="0"/>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Wrong-answer-sound-effect.wav"/>
                                        </p:tgtEl>
                                      </p:cMediaNode>
                                    </p:audio>
                                  </p:subTnLst>
                                </p:cTn>
                              </p:par>
                            </p:childTnLst>
                          </p:cTn>
                        </p:par>
                      </p:childTnLst>
                    </p:cTn>
                  </p:par>
                </p:childTnLst>
              </p:cTn>
              <p:nextCondLst>
                <p:cond evt="onClick" delay="0">
                  <p:tgtEl>
                    <p:spTgt spid="31"/>
                  </p:tgtEl>
                </p:cond>
              </p:nextCondLst>
            </p:seq>
          </p:childTnLst>
        </p:cTn>
      </p:par>
    </p:tnLst>
    <p:bldLst>
      <p:bldP spid="7" grpId="0"/>
      <p:bldP spid="4" grpId="0" animBg="1"/>
      <p:bldP spid="37" grpId="0" animBg="1"/>
      <p:bldP spid="38" grpId="0" animBg="1"/>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sp>
        <p:nvSpPr>
          <p:cNvPr id="2" name="AutoShape 2"/>
          <p:cNvSpPr/>
          <p:nvPr/>
        </p:nvSpPr>
        <p:spPr>
          <a:xfrm>
            <a:off x="-147371" y="-126539"/>
            <a:ext cx="18582743" cy="2250056"/>
          </a:xfrm>
          <a:prstGeom prst="rect">
            <a:avLst/>
          </a:prstGeom>
          <a:solidFill>
            <a:srgbClr val="90BEAB">
              <a:alpha val="19608"/>
            </a:srgbClr>
          </a:solidFill>
        </p:spPr>
      </p:sp>
      <p:grpSp>
        <p:nvGrpSpPr>
          <p:cNvPr id="4" name="Group 4"/>
          <p:cNvGrpSpPr/>
          <p:nvPr/>
        </p:nvGrpSpPr>
        <p:grpSpPr>
          <a:xfrm>
            <a:off x="609601" y="517687"/>
            <a:ext cx="4953000" cy="1015663"/>
            <a:chOff x="2" y="0"/>
            <a:chExt cx="10131726" cy="2077613"/>
          </a:xfrm>
        </p:grpSpPr>
        <p:sp>
          <p:nvSpPr>
            <p:cNvPr id="5" name="Freeform 5"/>
            <p:cNvSpPr/>
            <p:nvPr/>
          </p:nvSpPr>
          <p:spPr>
            <a:xfrm>
              <a:off x="2" y="0"/>
              <a:ext cx="10131726" cy="2077613"/>
            </a:xfrm>
            <a:custGeom>
              <a:avLst/>
              <a:gdLst/>
              <a:ahLst/>
              <a:cxnLst/>
              <a:rect l="l" t="t" r="r" b="b"/>
              <a:pathLst>
                <a:path w="31993120" h="4479057">
                  <a:moveTo>
                    <a:pt x="0" y="0"/>
                  </a:moveTo>
                  <a:lnTo>
                    <a:pt x="0" y="4479057"/>
                  </a:lnTo>
                  <a:lnTo>
                    <a:pt x="31993120" y="4479057"/>
                  </a:lnTo>
                  <a:lnTo>
                    <a:pt x="31993120" y="0"/>
                  </a:lnTo>
                  <a:lnTo>
                    <a:pt x="0" y="0"/>
                  </a:lnTo>
                  <a:close/>
                  <a:moveTo>
                    <a:pt x="31932159" y="4418097"/>
                  </a:moveTo>
                  <a:lnTo>
                    <a:pt x="59690" y="4418097"/>
                  </a:lnTo>
                  <a:lnTo>
                    <a:pt x="59690" y="59690"/>
                  </a:lnTo>
                  <a:lnTo>
                    <a:pt x="31932159" y="59690"/>
                  </a:lnTo>
                  <a:lnTo>
                    <a:pt x="31932159" y="4418097"/>
                  </a:lnTo>
                  <a:close/>
                </a:path>
              </a:pathLst>
            </a:custGeom>
            <a:solidFill>
              <a:srgbClr val="90BEAB"/>
            </a:solidFill>
          </p:spPr>
        </p:sp>
      </p:grpSp>
      <p:sp>
        <p:nvSpPr>
          <p:cNvPr id="13" name="TextBox 12">
            <a:extLst>
              <a:ext uri="{FF2B5EF4-FFF2-40B4-BE49-F238E27FC236}">
                <a16:creationId xmlns:a16="http://schemas.microsoft.com/office/drawing/2014/main" id="{8C0F80FD-6C6D-4FB6-962F-61DAAA409690}"/>
              </a:ext>
            </a:extLst>
          </p:cNvPr>
          <p:cNvSpPr txBox="1"/>
          <p:nvPr/>
        </p:nvSpPr>
        <p:spPr>
          <a:xfrm>
            <a:off x="838200" y="546437"/>
            <a:ext cx="6324600" cy="1015663"/>
          </a:xfrm>
          <a:prstGeom prst="rect">
            <a:avLst/>
          </a:prstGeom>
          <a:noFill/>
        </p:spPr>
        <p:txBody>
          <a:bodyPr wrap="square" rtlCol="0">
            <a:spAutoFit/>
          </a:bodyPr>
          <a:lstStyle/>
          <a:p>
            <a:r>
              <a:rPr lang="vi-VN" sz="6000" b="1" dirty="0">
                <a:solidFill>
                  <a:srgbClr val="6BA990"/>
                </a:solidFill>
              </a:rPr>
              <a:t>VẬN DỤNG </a:t>
            </a:r>
            <a:endParaRPr lang="en-US" sz="6000" b="1" dirty="0">
              <a:solidFill>
                <a:srgbClr val="6BA990"/>
              </a:solidFill>
            </a:endParaRPr>
          </a:p>
        </p:txBody>
      </p:sp>
      <p:sp>
        <p:nvSpPr>
          <p:cNvPr id="17" name="TextBox 16">
            <a:extLst>
              <a:ext uri="{FF2B5EF4-FFF2-40B4-BE49-F238E27FC236}">
                <a16:creationId xmlns:a16="http://schemas.microsoft.com/office/drawing/2014/main" id="{23E369BA-8C51-44AB-8558-5F18941DC6DC}"/>
              </a:ext>
            </a:extLst>
          </p:cNvPr>
          <p:cNvSpPr txBox="1"/>
          <p:nvPr/>
        </p:nvSpPr>
        <p:spPr>
          <a:xfrm>
            <a:off x="838200" y="932249"/>
            <a:ext cx="16611600" cy="3932487"/>
          </a:xfrm>
          <a:prstGeom prst="rect">
            <a:avLst/>
          </a:prstGeom>
          <a:noFill/>
        </p:spPr>
        <p:txBody>
          <a:bodyPr wrap="square">
            <a:spAutoFit/>
          </a:bodyPr>
          <a:lstStyle/>
          <a:p>
            <a:pPr marR="90170" algn="ctr">
              <a:lnSpc>
                <a:spcPct val="150000"/>
              </a:lnSpc>
              <a:spcBef>
                <a:spcPts val="300"/>
              </a:spcBef>
              <a:spcAft>
                <a:spcPts val="300"/>
              </a:spcAft>
            </a:pPr>
            <a:r>
              <a:rPr lang="vi-VN" sz="4400" b="1" dirty="0">
                <a:solidFill>
                  <a:schemeClr val="accent2">
                    <a:lumMod val="75000"/>
                  </a:schemeClr>
                </a:solidFill>
                <a:effectLst/>
                <a:latin typeface="Arial" panose="020B0604020202020204" pitchFamily="34" charset="0"/>
                <a:ea typeface="Times New Roman" panose="02020603050405020304" pitchFamily="18" charset="0"/>
              </a:rPr>
              <a:t>PHIẾU HỌC TẬP SỐ 1 </a:t>
            </a:r>
            <a:endParaRPr lang="en-US" sz="4400" dirty="0">
              <a:solidFill>
                <a:schemeClr val="accent2">
                  <a:lumMod val="75000"/>
                </a:schemeClr>
              </a:solidFill>
              <a:effectLst/>
              <a:latin typeface="Calibri" panose="020F0502020204030204" pitchFamily="34" charset="0"/>
              <a:ea typeface="Calibri" panose="020F0502020204030204" pitchFamily="34" charset="0"/>
            </a:endParaRPr>
          </a:p>
          <a:p>
            <a:pPr marR="90170" algn="just">
              <a:lnSpc>
                <a:spcPct val="150000"/>
              </a:lnSpc>
              <a:spcBef>
                <a:spcPts val="300"/>
              </a:spcBef>
              <a:spcAft>
                <a:spcPts val="300"/>
              </a:spcAft>
            </a:pPr>
            <a:r>
              <a:rPr lang="vi-VN" sz="4000" b="1" dirty="0">
                <a:solidFill>
                  <a:srgbClr val="000000"/>
                </a:solidFill>
                <a:effectLst/>
                <a:latin typeface="Arial" panose="020B0604020202020204" pitchFamily="34" charset="0"/>
                <a:ea typeface="Times New Roman" panose="02020603050405020304" pitchFamily="18" charset="0"/>
              </a:rPr>
              <a:t>Phần 1. Cảm ứng ở sinh vật và tập tính ở động vật </a:t>
            </a:r>
            <a:endParaRPr lang="en-US" sz="4000" dirty="0">
              <a:effectLst/>
              <a:latin typeface="Calibri" panose="020F0502020204030204" pitchFamily="34" charset="0"/>
              <a:ea typeface="Calibri" panose="020F0502020204030204" pitchFamily="34" charset="0"/>
            </a:endParaRPr>
          </a:p>
          <a:p>
            <a:pPr marR="90170" algn="just">
              <a:lnSpc>
                <a:spcPct val="150000"/>
              </a:lnSpc>
              <a:spcBef>
                <a:spcPts val="300"/>
              </a:spcBef>
              <a:spcAft>
                <a:spcPts val="300"/>
              </a:spcAft>
            </a:pPr>
            <a:r>
              <a:rPr lang="vi-VN" sz="4000" b="1" dirty="0">
                <a:solidFill>
                  <a:srgbClr val="000000"/>
                </a:solidFill>
                <a:effectLst/>
                <a:latin typeface="Arial" panose="020B0604020202020204" pitchFamily="34" charset="0"/>
                <a:ea typeface="Times New Roman" panose="02020603050405020304" pitchFamily="18" charset="0"/>
              </a:rPr>
              <a:t>Câu 1. </a:t>
            </a:r>
            <a:r>
              <a:rPr lang="vi-VN" sz="4000" dirty="0">
                <a:solidFill>
                  <a:srgbClr val="000000"/>
                </a:solidFill>
                <a:effectLst/>
                <a:latin typeface="Arial" panose="020B0604020202020204" pitchFamily="34" charset="0"/>
                <a:ea typeface="Times New Roman" panose="02020603050405020304" pitchFamily="18" charset="0"/>
              </a:rPr>
              <a:t>Đánh dấu X vào ô trống trong bảng dưới đây để xác định tập tính bẩm sinh và tập tính học được của động vật </a:t>
            </a:r>
            <a:endParaRPr lang="en-US" sz="4000" dirty="0">
              <a:effectLst/>
              <a:latin typeface="Calibri" panose="020F0502020204030204" pitchFamily="34" charset="0"/>
              <a:ea typeface="Calibri" panose="020F0502020204030204" pitchFamily="34" charset="0"/>
            </a:endParaRPr>
          </a:p>
        </p:txBody>
      </p:sp>
      <p:graphicFrame>
        <p:nvGraphicFramePr>
          <p:cNvPr id="18" name="Table 17">
            <a:extLst>
              <a:ext uri="{FF2B5EF4-FFF2-40B4-BE49-F238E27FC236}">
                <a16:creationId xmlns:a16="http://schemas.microsoft.com/office/drawing/2014/main" id="{258D3300-A706-4488-8960-7CAD0538F467}"/>
              </a:ext>
            </a:extLst>
          </p:cNvPr>
          <p:cNvGraphicFramePr>
            <a:graphicFrameLocks noGrp="1"/>
          </p:cNvGraphicFramePr>
          <p:nvPr>
            <p:extLst>
              <p:ext uri="{D42A27DB-BD31-4B8C-83A1-F6EECF244321}">
                <p14:modId xmlns:p14="http://schemas.microsoft.com/office/powerpoint/2010/main" val="3138137612"/>
              </p:ext>
            </p:extLst>
          </p:nvPr>
        </p:nvGraphicFramePr>
        <p:xfrm>
          <a:off x="3429000" y="5295900"/>
          <a:ext cx="13563599" cy="4744405"/>
        </p:xfrm>
        <a:graphic>
          <a:graphicData uri="http://schemas.openxmlformats.org/drawingml/2006/table">
            <a:tbl>
              <a:tblPr firstRow="1" firstCol="1" bandRow="1"/>
              <a:tblGrid>
                <a:gridCol w="5748809">
                  <a:extLst>
                    <a:ext uri="{9D8B030D-6E8A-4147-A177-3AD203B41FA5}">
                      <a16:colId xmlns:a16="http://schemas.microsoft.com/office/drawing/2014/main" val="1690845997"/>
                    </a:ext>
                  </a:extLst>
                </a:gridCol>
                <a:gridCol w="2515105">
                  <a:extLst>
                    <a:ext uri="{9D8B030D-6E8A-4147-A177-3AD203B41FA5}">
                      <a16:colId xmlns:a16="http://schemas.microsoft.com/office/drawing/2014/main" val="1696196537"/>
                    </a:ext>
                  </a:extLst>
                </a:gridCol>
                <a:gridCol w="2784580">
                  <a:extLst>
                    <a:ext uri="{9D8B030D-6E8A-4147-A177-3AD203B41FA5}">
                      <a16:colId xmlns:a16="http://schemas.microsoft.com/office/drawing/2014/main" val="2658229430"/>
                    </a:ext>
                  </a:extLst>
                </a:gridCol>
                <a:gridCol w="2515105">
                  <a:extLst>
                    <a:ext uri="{9D8B030D-6E8A-4147-A177-3AD203B41FA5}">
                      <a16:colId xmlns:a16="http://schemas.microsoft.com/office/drawing/2014/main" val="1946378585"/>
                    </a:ext>
                  </a:extLst>
                </a:gridCol>
              </a:tblGrid>
              <a:tr h="753112">
                <a:tc>
                  <a:txBody>
                    <a:bodyPr/>
                    <a:lstStyle/>
                    <a:p>
                      <a:pPr marR="90170" algn="ctr">
                        <a:lnSpc>
                          <a:spcPct val="150000"/>
                        </a:lnSpc>
                        <a:spcBef>
                          <a:spcPts val="300"/>
                        </a:spcBef>
                        <a:spcAft>
                          <a:spcPts val="300"/>
                        </a:spcAft>
                      </a:pPr>
                      <a:r>
                        <a:rPr lang="vi-VN" sz="3800" b="1" dirty="0">
                          <a:solidFill>
                            <a:srgbClr val="000000"/>
                          </a:solidFill>
                          <a:effectLst/>
                          <a:latin typeface="Arial" panose="020B0604020202020204" pitchFamily="34" charset="0"/>
                          <a:ea typeface="Times New Roman" panose="02020603050405020304" pitchFamily="18" charset="0"/>
                        </a:rPr>
                        <a:t>Tập tính ở động vật</a:t>
                      </a:r>
                      <a:endParaRPr lang="en-US" sz="38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BEAB"/>
                    </a:solidFill>
                  </a:tcPr>
                </a:tc>
                <a:tc>
                  <a:txBody>
                    <a:bodyPr/>
                    <a:lstStyle/>
                    <a:p>
                      <a:pPr marR="90170" algn="ctr">
                        <a:lnSpc>
                          <a:spcPct val="150000"/>
                        </a:lnSpc>
                        <a:spcBef>
                          <a:spcPts val="300"/>
                        </a:spcBef>
                        <a:spcAft>
                          <a:spcPts val="300"/>
                        </a:spcAft>
                      </a:pPr>
                      <a:r>
                        <a:rPr lang="en-US" sz="3800" b="1">
                          <a:solidFill>
                            <a:srgbClr val="000000"/>
                          </a:solidFill>
                          <a:effectLst/>
                          <a:latin typeface="Arial" panose="020B0604020202020204" pitchFamily="34" charset="0"/>
                          <a:ea typeface="Times New Roman" panose="02020603050405020304" pitchFamily="18" charset="0"/>
                        </a:rPr>
                        <a:t>Tập tính bẩm sinh</a:t>
                      </a:r>
                      <a:endParaRPr lang="en-US" sz="38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BEAB"/>
                    </a:solidFill>
                  </a:tcPr>
                </a:tc>
                <a:tc>
                  <a:txBody>
                    <a:bodyPr/>
                    <a:lstStyle/>
                    <a:p>
                      <a:pPr marR="90170" algn="ctr">
                        <a:lnSpc>
                          <a:spcPct val="150000"/>
                        </a:lnSpc>
                        <a:spcBef>
                          <a:spcPts val="300"/>
                        </a:spcBef>
                        <a:spcAft>
                          <a:spcPts val="300"/>
                        </a:spcAft>
                      </a:pPr>
                      <a:r>
                        <a:rPr lang="en-US" sz="3800" b="1" dirty="0">
                          <a:solidFill>
                            <a:srgbClr val="000000"/>
                          </a:solidFill>
                          <a:effectLst/>
                          <a:latin typeface="Arial" panose="020B0604020202020204" pitchFamily="34" charset="0"/>
                          <a:ea typeface="Times New Roman" panose="02020603050405020304" pitchFamily="18" charset="0"/>
                        </a:rPr>
                        <a:t>Tập tính học được</a:t>
                      </a:r>
                      <a:endParaRPr lang="en-US" sz="38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BEAB"/>
                    </a:solidFill>
                  </a:tcPr>
                </a:tc>
                <a:tc>
                  <a:txBody>
                    <a:bodyPr/>
                    <a:lstStyle/>
                    <a:p>
                      <a:pPr marR="90170" algn="ctr">
                        <a:lnSpc>
                          <a:spcPct val="150000"/>
                        </a:lnSpc>
                        <a:spcBef>
                          <a:spcPts val="300"/>
                        </a:spcBef>
                        <a:spcAft>
                          <a:spcPts val="300"/>
                        </a:spcAft>
                      </a:pPr>
                      <a:r>
                        <a:rPr lang="en-US" sz="3800" b="1" dirty="0">
                          <a:solidFill>
                            <a:srgbClr val="000000"/>
                          </a:solidFill>
                          <a:effectLst/>
                          <a:latin typeface="Arial" panose="020B0604020202020204" pitchFamily="34" charset="0"/>
                          <a:ea typeface="Times New Roman" panose="02020603050405020304" pitchFamily="18" charset="0"/>
                        </a:rPr>
                        <a:t>Tập tính hỗ hợp</a:t>
                      </a:r>
                      <a:endParaRPr lang="en-US" sz="38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BEAB"/>
                    </a:solidFill>
                  </a:tcPr>
                </a:tc>
                <a:extLst>
                  <a:ext uri="{0D108BD9-81ED-4DB2-BD59-A6C34878D82A}">
                    <a16:rowId xmlns:a16="http://schemas.microsoft.com/office/drawing/2014/main" val="3967162551"/>
                  </a:ext>
                </a:extLst>
              </a:tr>
              <a:tr h="570700">
                <a:tc>
                  <a:txBody>
                    <a:bodyPr/>
                    <a:lstStyle/>
                    <a:p>
                      <a:pPr marR="90170" algn="just">
                        <a:lnSpc>
                          <a:spcPct val="150000"/>
                        </a:lnSpc>
                        <a:spcBef>
                          <a:spcPts val="300"/>
                        </a:spcBef>
                        <a:spcAft>
                          <a:spcPts val="300"/>
                        </a:spcAft>
                      </a:pPr>
                      <a:r>
                        <a:rPr lang="en-US" sz="3800" dirty="0">
                          <a:solidFill>
                            <a:srgbClr val="000000"/>
                          </a:solidFill>
                          <a:effectLst/>
                          <a:latin typeface="Arial" panose="020B0604020202020204" pitchFamily="34" charset="0"/>
                          <a:ea typeface="Times New Roman" panose="02020603050405020304" pitchFamily="18" charset="0"/>
                        </a:rPr>
                        <a:t>Di cư của cá hồi </a:t>
                      </a:r>
                      <a:endParaRPr lang="en-US" sz="3800" dirty="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0170" algn="ctr">
                        <a:lnSpc>
                          <a:spcPct val="150000"/>
                        </a:lnSpc>
                        <a:spcBef>
                          <a:spcPts val="300"/>
                        </a:spcBef>
                        <a:spcAft>
                          <a:spcPts val="300"/>
                        </a:spcAft>
                      </a:pPr>
                      <a:r>
                        <a:rPr lang="vi-VN" sz="3800" dirty="0">
                          <a:solidFill>
                            <a:srgbClr val="000000"/>
                          </a:solidFill>
                          <a:effectLst/>
                          <a:latin typeface="Arial" panose="020B0604020202020204" pitchFamily="34" charset="0"/>
                          <a:ea typeface="Times New Roman" panose="02020603050405020304" pitchFamily="18" charset="0"/>
                        </a:rPr>
                        <a:t>X</a:t>
                      </a:r>
                      <a:r>
                        <a:rPr lang="en-US" sz="3800" dirty="0">
                          <a:solidFill>
                            <a:srgbClr val="000000"/>
                          </a:solidFill>
                          <a:effectLst/>
                          <a:latin typeface="Arial" panose="020B0604020202020204" pitchFamily="34" charset="0"/>
                          <a:ea typeface="Times New Roman" panose="02020603050405020304" pitchFamily="18" charset="0"/>
                        </a:rPr>
                        <a:t> </a:t>
                      </a:r>
                      <a:endParaRPr lang="en-US" sz="38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0170" algn="ctr">
                        <a:lnSpc>
                          <a:spcPct val="150000"/>
                        </a:lnSpc>
                        <a:spcBef>
                          <a:spcPts val="300"/>
                        </a:spcBef>
                        <a:spcAft>
                          <a:spcPts val="300"/>
                        </a:spcAft>
                      </a:pPr>
                      <a:r>
                        <a:rPr lang="en-US" sz="3800">
                          <a:solidFill>
                            <a:srgbClr val="000000"/>
                          </a:solidFill>
                          <a:effectLst/>
                          <a:latin typeface="Arial" panose="020B0604020202020204" pitchFamily="34" charset="0"/>
                          <a:ea typeface="Times New Roman" panose="02020603050405020304" pitchFamily="18" charset="0"/>
                        </a:rPr>
                        <a:t> </a:t>
                      </a:r>
                      <a:endParaRPr lang="en-US" sz="38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0170" algn="ctr">
                        <a:lnSpc>
                          <a:spcPct val="150000"/>
                        </a:lnSpc>
                        <a:spcBef>
                          <a:spcPts val="300"/>
                        </a:spcBef>
                        <a:spcAft>
                          <a:spcPts val="300"/>
                        </a:spcAft>
                      </a:pPr>
                      <a:r>
                        <a:rPr lang="en-US" sz="3800">
                          <a:solidFill>
                            <a:srgbClr val="000000"/>
                          </a:solidFill>
                          <a:effectLst/>
                          <a:latin typeface="Arial" panose="020B0604020202020204" pitchFamily="34" charset="0"/>
                          <a:ea typeface="Times New Roman" panose="02020603050405020304" pitchFamily="18" charset="0"/>
                        </a:rPr>
                        <a:t> </a:t>
                      </a:r>
                      <a:endParaRPr lang="en-US" sz="38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7133861"/>
                  </a:ext>
                </a:extLst>
              </a:tr>
              <a:tr h="570700">
                <a:tc>
                  <a:txBody>
                    <a:bodyPr/>
                    <a:lstStyle/>
                    <a:p>
                      <a:pPr marR="90170" algn="just">
                        <a:lnSpc>
                          <a:spcPct val="150000"/>
                        </a:lnSpc>
                        <a:spcBef>
                          <a:spcPts val="300"/>
                        </a:spcBef>
                        <a:spcAft>
                          <a:spcPts val="300"/>
                        </a:spcAft>
                      </a:pPr>
                      <a:r>
                        <a:rPr lang="en-US" sz="3800">
                          <a:solidFill>
                            <a:srgbClr val="000000"/>
                          </a:solidFill>
                          <a:effectLst/>
                          <a:latin typeface="Arial" panose="020B0604020202020204" pitchFamily="34" charset="0"/>
                          <a:ea typeface="Times New Roman" panose="02020603050405020304" pitchFamily="18" charset="0"/>
                        </a:rPr>
                        <a:t>Săn mồi của báo</a:t>
                      </a:r>
                      <a:endParaRPr lang="en-US" sz="380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0170" algn="ctr">
                        <a:lnSpc>
                          <a:spcPct val="150000"/>
                        </a:lnSpc>
                        <a:spcBef>
                          <a:spcPts val="300"/>
                        </a:spcBef>
                        <a:spcAft>
                          <a:spcPts val="300"/>
                        </a:spcAft>
                      </a:pPr>
                      <a:r>
                        <a:rPr lang="en-US" sz="3800" dirty="0">
                          <a:solidFill>
                            <a:srgbClr val="000000"/>
                          </a:solidFill>
                          <a:effectLst/>
                          <a:latin typeface="Arial" panose="020B0604020202020204" pitchFamily="34" charset="0"/>
                          <a:ea typeface="Times New Roman" panose="02020603050405020304" pitchFamily="18" charset="0"/>
                        </a:rPr>
                        <a:t> </a:t>
                      </a:r>
                      <a:endParaRPr lang="en-US" sz="38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0170" algn="ctr">
                        <a:lnSpc>
                          <a:spcPct val="150000"/>
                        </a:lnSpc>
                        <a:spcBef>
                          <a:spcPts val="300"/>
                        </a:spcBef>
                        <a:spcAft>
                          <a:spcPts val="300"/>
                        </a:spcAft>
                      </a:pPr>
                      <a:r>
                        <a:rPr lang="en-US" sz="3800">
                          <a:solidFill>
                            <a:srgbClr val="000000"/>
                          </a:solidFill>
                          <a:effectLst/>
                          <a:latin typeface="Arial" panose="020B0604020202020204" pitchFamily="34" charset="0"/>
                          <a:ea typeface="Times New Roman" panose="02020603050405020304" pitchFamily="18" charset="0"/>
                        </a:rPr>
                        <a:t> </a:t>
                      </a:r>
                      <a:endParaRPr lang="en-US" sz="38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0170" algn="ctr">
                        <a:lnSpc>
                          <a:spcPct val="150000"/>
                        </a:lnSpc>
                        <a:spcBef>
                          <a:spcPts val="300"/>
                        </a:spcBef>
                        <a:spcAft>
                          <a:spcPts val="300"/>
                        </a:spcAft>
                      </a:pPr>
                      <a:r>
                        <a:rPr lang="vi-VN" sz="3800" dirty="0">
                          <a:solidFill>
                            <a:srgbClr val="000000"/>
                          </a:solidFill>
                          <a:effectLst/>
                          <a:latin typeface="Arial" panose="020B0604020202020204" pitchFamily="34" charset="0"/>
                          <a:ea typeface="Times New Roman" panose="02020603050405020304" pitchFamily="18" charset="0"/>
                        </a:rPr>
                        <a:t>X</a:t>
                      </a:r>
                      <a:r>
                        <a:rPr lang="en-US" sz="3800" dirty="0">
                          <a:solidFill>
                            <a:srgbClr val="000000"/>
                          </a:solidFill>
                          <a:effectLst/>
                          <a:latin typeface="Arial" panose="020B0604020202020204" pitchFamily="34" charset="0"/>
                          <a:ea typeface="Times New Roman" panose="02020603050405020304" pitchFamily="18" charset="0"/>
                        </a:rPr>
                        <a:t> </a:t>
                      </a:r>
                      <a:endParaRPr lang="en-US" sz="38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9412969"/>
                  </a:ext>
                </a:extLst>
              </a:tr>
              <a:tr h="570700">
                <a:tc>
                  <a:txBody>
                    <a:bodyPr/>
                    <a:lstStyle/>
                    <a:p>
                      <a:pPr marR="90170" algn="just">
                        <a:lnSpc>
                          <a:spcPct val="150000"/>
                        </a:lnSpc>
                        <a:spcBef>
                          <a:spcPts val="300"/>
                        </a:spcBef>
                        <a:spcAft>
                          <a:spcPts val="300"/>
                        </a:spcAft>
                      </a:pPr>
                      <a:r>
                        <a:rPr lang="en-US" sz="3800">
                          <a:solidFill>
                            <a:srgbClr val="000000"/>
                          </a:solidFill>
                          <a:effectLst/>
                          <a:latin typeface="Arial" panose="020B0604020202020204" pitchFamily="34" charset="0"/>
                          <a:ea typeface="Times New Roman" panose="02020603050405020304" pitchFamily="18" charset="0"/>
                        </a:rPr>
                        <a:t>Giăng tơ của nhện </a:t>
                      </a:r>
                      <a:endParaRPr lang="en-US" sz="380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0170" algn="ctr">
                        <a:lnSpc>
                          <a:spcPct val="150000"/>
                        </a:lnSpc>
                        <a:spcBef>
                          <a:spcPts val="300"/>
                        </a:spcBef>
                        <a:spcAft>
                          <a:spcPts val="300"/>
                        </a:spcAft>
                      </a:pPr>
                      <a:r>
                        <a:rPr lang="vi-VN" sz="3800" dirty="0">
                          <a:solidFill>
                            <a:srgbClr val="000000"/>
                          </a:solidFill>
                          <a:effectLst/>
                          <a:latin typeface="Arial" panose="020B0604020202020204" pitchFamily="34" charset="0"/>
                          <a:ea typeface="Times New Roman" panose="02020603050405020304" pitchFamily="18" charset="0"/>
                        </a:rPr>
                        <a:t>X</a:t>
                      </a:r>
                      <a:r>
                        <a:rPr lang="en-US" sz="3800" dirty="0">
                          <a:solidFill>
                            <a:srgbClr val="000000"/>
                          </a:solidFill>
                          <a:effectLst/>
                          <a:latin typeface="Arial" panose="020B0604020202020204" pitchFamily="34" charset="0"/>
                          <a:ea typeface="Times New Roman" panose="02020603050405020304" pitchFamily="18" charset="0"/>
                        </a:rPr>
                        <a:t> </a:t>
                      </a:r>
                      <a:endParaRPr lang="en-US" sz="38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0170" algn="ctr">
                        <a:lnSpc>
                          <a:spcPct val="150000"/>
                        </a:lnSpc>
                        <a:spcBef>
                          <a:spcPts val="300"/>
                        </a:spcBef>
                        <a:spcAft>
                          <a:spcPts val="300"/>
                        </a:spcAft>
                      </a:pPr>
                      <a:r>
                        <a:rPr lang="en-US" sz="3800" dirty="0">
                          <a:solidFill>
                            <a:srgbClr val="000000"/>
                          </a:solidFill>
                          <a:effectLst/>
                          <a:latin typeface="Arial" panose="020B0604020202020204" pitchFamily="34" charset="0"/>
                          <a:ea typeface="Times New Roman" panose="02020603050405020304" pitchFamily="18" charset="0"/>
                        </a:rPr>
                        <a:t> </a:t>
                      </a:r>
                      <a:endParaRPr lang="en-US" sz="38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0170" algn="ctr">
                        <a:lnSpc>
                          <a:spcPct val="150000"/>
                        </a:lnSpc>
                        <a:spcBef>
                          <a:spcPts val="300"/>
                        </a:spcBef>
                        <a:spcAft>
                          <a:spcPts val="300"/>
                        </a:spcAft>
                      </a:pPr>
                      <a:r>
                        <a:rPr lang="en-US" sz="3800">
                          <a:solidFill>
                            <a:srgbClr val="000000"/>
                          </a:solidFill>
                          <a:effectLst/>
                          <a:latin typeface="Arial" panose="020B0604020202020204" pitchFamily="34" charset="0"/>
                          <a:ea typeface="Times New Roman" panose="02020603050405020304" pitchFamily="18" charset="0"/>
                        </a:rPr>
                        <a:t> </a:t>
                      </a:r>
                      <a:endParaRPr lang="en-US" sz="38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5287916"/>
                  </a:ext>
                </a:extLst>
              </a:tr>
              <a:tr h="550695">
                <a:tc>
                  <a:txBody>
                    <a:bodyPr/>
                    <a:lstStyle/>
                    <a:p>
                      <a:pPr marR="90170" algn="just">
                        <a:lnSpc>
                          <a:spcPct val="150000"/>
                        </a:lnSpc>
                        <a:spcBef>
                          <a:spcPts val="300"/>
                        </a:spcBef>
                        <a:spcAft>
                          <a:spcPts val="300"/>
                        </a:spcAft>
                      </a:pPr>
                      <a:r>
                        <a:rPr lang="en-US" sz="3800">
                          <a:solidFill>
                            <a:srgbClr val="000000"/>
                          </a:solidFill>
                          <a:effectLst/>
                          <a:latin typeface="Arial" panose="020B0604020202020204" pitchFamily="34" charset="0"/>
                          <a:ea typeface="Times New Roman" panose="02020603050405020304" pitchFamily="18" charset="0"/>
                        </a:rPr>
                        <a:t>Vẹt nói được tiếng người </a:t>
                      </a:r>
                      <a:endParaRPr lang="en-US" sz="380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0170" algn="ctr">
                        <a:lnSpc>
                          <a:spcPct val="150000"/>
                        </a:lnSpc>
                        <a:spcBef>
                          <a:spcPts val="300"/>
                        </a:spcBef>
                        <a:spcAft>
                          <a:spcPts val="300"/>
                        </a:spcAft>
                      </a:pPr>
                      <a:r>
                        <a:rPr lang="en-US" sz="3800">
                          <a:solidFill>
                            <a:srgbClr val="000000"/>
                          </a:solidFill>
                          <a:effectLst/>
                          <a:latin typeface="Arial" panose="020B0604020202020204" pitchFamily="34" charset="0"/>
                          <a:ea typeface="Times New Roman" panose="02020603050405020304" pitchFamily="18" charset="0"/>
                        </a:rPr>
                        <a:t> </a:t>
                      </a:r>
                      <a:endParaRPr lang="en-US" sz="38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0170" algn="ctr">
                        <a:lnSpc>
                          <a:spcPct val="150000"/>
                        </a:lnSpc>
                        <a:spcBef>
                          <a:spcPts val="300"/>
                        </a:spcBef>
                        <a:spcAft>
                          <a:spcPts val="300"/>
                        </a:spcAft>
                      </a:pPr>
                      <a:r>
                        <a:rPr lang="vi-VN" sz="3800" dirty="0">
                          <a:solidFill>
                            <a:srgbClr val="000000"/>
                          </a:solidFill>
                          <a:effectLst/>
                          <a:latin typeface="Arial" panose="020B0604020202020204" pitchFamily="34" charset="0"/>
                          <a:ea typeface="Times New Roman" panose="02020603050405020304" pitchFamily="18" charset="0"/>
                        </a:rPr>
                        <a:t>X</a:t>
                      </a:r>
                      <a:r>
                        <a:rPr lang="en-US" sz="3800" dirty="0">
                          <a:solidFill>
                            <a:srgbClr val="000000"/>
                          </a:solidFill>
                          <a:effectLst/>
                          <a:latin typeface="Arial" panose="020B0604020202020204" pitchFamily="34" charset="0"/>
                          <a:ea typeface="Times New Roman" panose="02020603050405020304" pitchFamily="18" charset="0"/>
                        </a:rPr>
                        <a:t> </a:t>
                      </a:r>
                      <a:endParaRPr lang="en-US" sz="38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0170" algn="ctr">
                        <a:lnSpc>
                          <a:spcPct val="150000"/>
                        </a:lnSpc>
                        <a:spcBef>
                          <a:spcPts val="300"/>
                        </a:spcBef>
                        <a:spcAft>
                          <a:spcPts val="300"/>
                        </a:spcAft>
                      </a:pPr>
                      <a:r>
                        <a:rPr lang="en-US" sz="3800" dirty="0">
                          <a:solidFill>
                            <a:srgbClr val="000000"/>
                          </a:solidFill>
                          <a:effectLst/>
                          <a:latin typeface="Arial" panose="020B0604020202020204" pitchFamily="34" charset="0"/>
                          <a:ea typeface="Times New Roman" panose="02020603050405020304" pitchFamily="18" charset="0"/>
                        </a:rPr>
                        <a:t> </a:t>
                      </a:r>
                      <a:endParaRPr lang="en-US" sz="38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7761224"/>
                  </a:ext>
                </a:extLst>
              </a:tr>
            </a:tbl>
          </a:graphicData>
        </a:graphic>
      </p:graphicFrame>
      <p:pic>
        <p:nvPicPr>
          <p:cNvPr id="20" name="Picture 11">
            <a:extLst>
              <a:ext uri="{FF2B5EF4-FFF2-40B4-BE49-F238E27FC236}">
                <a16:creationId xmlns:a16="http://schemas.microsoft.com/office/drawing/2014/main" id="{A4165EF6-CF0E-4102-97FD-B1A70E11E381}"/>
              </a:ext>
            </a:extLst>
          </p:cNvPr>
          <p:cNvPicPr>
            <a:picLocks noChangeAspect="1"/>
          </p:cNvPicPr>
          <p:nvPr/>
        </p:nvPicPr>
        <p:blipFill>
          <a:blip r:embed="rId2"/>
          <a:srcRect/>
          <a:stretch>
            <a:fillRect/>
          </a:stretch>
        </p:blipFill>
        <p:spPr>
          <a:xfrm>
            <a:off x="114301" y="6414541"/>
            <a:ext cx="2362200" cy="3872459"/>
          </a:xfrm>
          <a:prstGeom prst="rect">
            <a:avLst/>
          </a:prstGeom>
        </p:spPr>
      </p:pic>
      <p:pic>
        <p:nvPicPr>
          <p:cNvPr id="21" name="Picture 7">
            <a:extLst>
              <a:ext uri="{FF2B5EF4-FFF2-40B4-BE49-F238E27FC236}">
                <a16:creationId xmlns:a16="http://schemas.microsoft.com/office/drawing/2014/main" id="{E8053173-07F8-42E5-BC4A-5A5A2590DB1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92400" y="126544"/>
            <a:ext cx="2660634" cy="2494344"/>
          </a:xfrm>
          <a:prstGeom prst="rect">
            <a:avLst/>
          </a:prstGeom>
        </p:spPr>
      </p:pic>
      <p:sp>
        <p:nvSpPr>
          <p:cNvPr id="22" name="Rectangle 21">
            <a:extLst>
              <a:ext uri="{FF2B5EF4-FFF2-40B4-BE49-F238E27FC236}">
                <a16:creationId xmlns:a16="http://schemas.microsoft.com/office/drawing/2014/main" id="{3744DBCC-F672-4BE9-889B-ACA0FA9392C6}"/>
              </a:ext>
            </a:extLst>
          </p:cNvPr>
          <p:cNvSpPr/>
          <p:nvPr/>
        </p:nvSpPr>
        <p:spPr>
          <a:xfrm>
            <a:off x="10058400" y="7200900"/>
            <a:ext cx="533400" cy="457200"/>
          </a:xfrm>
          <a:prstGeom prst="rect">
            <a:avLst/>
          </a:prstGeom>
          <a:solidFill>
            <a:srgbClr val="F8F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B29C4C4-DED2-4AD6-8FAD-46F85EFD4A7E}"/>
              </a:ext>
            </a:extLst>
          </p:cNvPr>
          <p:cNvSpPr/>
          <p:nvPr/>
        </p:nvSpPr>
        <p:spPr>
          <a:xfrm>
            <a:off x="15421897" y="7914464"/>
            <a:ext cx="533400" cy="457200"/>
          </a:xfrm>
          <a:prstGeom prst="rect">
            <a:avLst/>
          </a:prstGeom>
          <a:solidFill>
            <a:srgbClr val="F8F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24ED20C-02D9-4B50-A17C-3EE0E048AFAB}"/>
              </a:ext>
            </a:extLst>
          </p:cNvPr>
          <p:cNvSpPr/>
          <p:nvPr/>
        </p:nvSpPr>
        <p:spPr>
          <a:xfrm>
            <a:off x="10058400" y="8724900"/>
            <a:ext cx="533400" cy="457200"/>
          </a:xfrm>
          <a:prstGeom prst="rect">
            <a:avLst/>
          </a:prstGeom>
          <a:solidFill>
            <a:srgbClr val="F8F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D12B463-F27B-4C53-BF90-031A18DC3B75}"/>
              </a:ext>
            </a:extLst>
          </p:cNvPr>
          <p:cNvSpPr/>
          <p:nvPr/>
        </p:nvSpPr>
        <p:spPr>
          <a:xfrm>
            <a:off x="12725400" y="9552379"/>
            <a:ext cx="533400" cy="457200"/>
          </a:xfrm>
          <a:prstGeom prst="rect">
            <a:avLst/>
          </a:prstGeom>
          <a:solidFill>
            <a:srgbClr val="F8F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073458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grpId="0" nodeType="clickEffect">
                                  <p:stCondLst>
                                    <p:cond delay="0"/>
                                  </p:stCondLst>
                                  <p:childTnLst>
                                    <p:animEffect transition="out" filter="wipe(left)">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8" fill="hold" grpId="0" nodeType="clickEffect">
                                  <p:stCondLst>
                                    <p:cond delay="0"/>
                                  </p:stCondLst>
                                  <p:childTnLst>
                                    <p:animEffect transition="out" filter="wipe(left)">
                                      <p:cBhvr>
                                        <p:cTn id="31" dur="500"/>
                                        <p:tgtEl>
                                          <p:spTgt spid="23"/>
                                        </p:tgtEl>
                                      </p:cBhvr>
                                    </p:animEffect>
                                    <p:set>
                                      <p:cBhvr>
                                        <p:cTn id="32" dur="1" fill="hold">
                                          <p:stCondLst>
                                            <p:cond delay="499"/>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8" fill="hold" grpId="0" nodeType="clickEffect">
                                  <p:stCondLst>
                                    <p:cond delay="0"/>
                                  </p:stCondLst>
                                  <p:childTnLst>
                                    <p:animEffect transition="out" filter="wipe(left)">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8" fill="hold" grpId="0" nodeType="clickEffect">
                                  <p:stCondLst>
                                    <p:cond delay="0"/>
                                  </p:stCondLst>
                                  <p:childTnLst>
                                    <p:animEffect transition="out" filter="wipe(left)">
                                      <p:cBhvr>
                                        <p:cTn id="41" dur="500"/>
                                        <p:tgtEl>
                                          <p:spTgt spid="25"/>
                                        </p:tgtEl>
                                      </p:cBhvr>
                                    </p:animEffect>
                                    <p:set>
                                      <p:cBhvr>
                                        <p:cTn id="4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22" grpId="0" animBg="1"/>
      <p:bldP spid="23" grpId="0" animBg="1"/>
      <p:bldP spid="24"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0BEAB"/>
        </a:solidFill>
        <a:effectLst/>
      </p:bgPr>
    </p:bg>
    <p:spTree>
      <p:nvGrpSpPr>
        <p:cNvPr id="1" name=""/>
        <p:cNvGrpSpPr/>
        <p:nvPr/>
      </p:nvGrpSpPr>
      <p:grpSpPr>
        <a:xfrm>
          <a:off x="0" y="0"/>
          <a:ext cx="0" cy="0"/>
          <a:chOff x="0" y="0"/>
          <a:chExt cx="0" cy="0"/>
        </a:xfrm>
      </p:grpSpPr>
      <p:grpSp>
        <p:nvGrpSpPr>
          <p:cNvPr id="2" name="Group 2"/>
          <p:cNvGrpSpPr/>
          <p:nvPr/>
        </p:nvGrpSpPr>
        <p:grpSpPr>
          <a:xfrm>
            <a:off x="-566710" y="1409700"/>
            <a:ext cx="6931932" cy="4437648"/>
            <a:chOff x="0" y="0"/>
            <a:chExt cx="23065793" cy="16284598"/>
          </a:xfrm>
        </p:grpSpPr>
        <p:sp>
          <p:nvSpPr>
            <p:cNvPr id="3" name="Freeform 3"/>
            <p:cNvSpPr/>
            <p:nvPr/>
          </p:nvSpPr>
          <p:spPr>
            <a:xfrm>
              <a:off x="0" y="0"/>
              <a:ext cx="23065794" cy="16284598"/>
            </a:xfrm>
            <a:custGeom>
              <a:avLst/>
              <a:gdLst/>
              <a:ahLst/>
              <a:cxnLst/>
              <a:rect l="l" t="t" r="r" b="b"/>
              <a:pathLst>
                <a:path w="23065794" h="16284598">
                  <a:moveTo>
                    <a:pt x="0" y="0"/>
                  </a:moveTo>
                  <a:lnTo>
                    <a:pt x="0" y="16284598"/>
                  </a:lnTo>
                  <a:lnTo>
                    <a:pt x="23065794" y="16284598"/>
                  </a:lnTo>
                  <a:lnTo>
                    <a:pt x="23065794" y="0"/>
                  </a:lnTo>
                  <a:lnTo>
                    <a:pt x="0" y="0"/>
                  </a:lnTo>
                  <a:close/>
                  <a:moveTo>
                    <a:pt x="23004833" y="16223638"/>
                  </a:moveTo>
                  <a:lnTo>
                    <a:pt x="59690" y="16223638"/>
                  </a:lnTo>
                  <a:lnTo>
                    <a:pt x="59690" y="59690"/>
                  </a:lnTo>
                  <a:lnTo>
                    <a:pt x="23004833" y="59690"/>
                  </a:lnTo>
                  <a:lnTo>
                    <a:pt x="23004833" y="16223638"/>
                  </a:lnTo>
                  <a:close/>
                </a:path>
              </a:pathLst>
            </a:custGeom>
            <a:solidFill>
              <a:srgbClr val="F8F8F3"/>
            </a:solidFill>
          </p:spPr>
        </p:sp>
      </p:grpSp>
      <p:sp>
        <p:nvSpPr>
          <p:cNvPr id="4" name="AutoShape 4"/>
          <p:cNvSpPr/>
          <p:nvPr/>
        </p:nvSpPr>
        <p:spPr>
          <a:xfrm>
            <a:off x="6934200" y="-161541"/>
            <a:ext cx="11373465" cy="10610082"/>
          </a:xfrm>
          <a:prstGeom prst="rect">
            <a:avLst/>
          </a:prstGeom>
          <a:solidFill>
            <a:srgbClr val="F8F8F3"/>
          </a:solidFill>
        </p:spPr>
      </p:sp>
      <p:sp>
        <p:nvSpPr>
          <p:cNvPr id="12" name="TextBox 11">
            <a:extLst>
              <a:ext uri="{FF2B5EF4-FFF2-40B4-BE49-F238E27FC236}">
                <a16:creationId xmlns:a16="http://schemas.microsoft.com/office/drawing/2014/main" id="{4D9FB47F-273E-4673-94C5-A1D88D935242}"/>
              </a:ext>
            </a:extLst>
          </p:cNvPr>
          <p:cNvSpPr txBox="1"/>
          <p:nvPr/>
        </p:nvSpPr>
        <p:spPr>
          <a:xfrm>
            <a:off x="381000" y="1562944"/>
            <a:ext cx="5567643" cy="402950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8F8F3"/>
                </a:solidFill>
                <a:effectLst/>
                <a:uLnTx/>
                <a:uFillTx/>
                <a:latin typeface="Arial" panose="020B0604020202020204" pitchFamily="34" charset="0"/>
                <a:ea typeface="+mn-ea"/>
                <a:cs typeface="Arial" panose="020B0604020202020204" pitchFamily="34" charset="0"/>
              </a:rPr>
              <a:t>Em hãy nhắc lại các nội dung được học trong chủ đề 8 và chủ đề 9 </a:t>
            </a:r>
          </a:p>
        </p:txBody>
      </p:sp>
      <p:pic>
        <p:nvPicPr>
          <p:cNvPr id="15" name="Picture 9">
            <a:extLst>
              <a:ext uri="{FF2B5EF4-FFF2-40B4-BE49-F238E27FC236}">
                <a16:creationId xmlns:a16="http://schemas.microsoft.com/office/drawing/2014/main" id="{2EF359CE-D0B4-4EEE-B549-42E4CBF10E3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63293" y="6286500"/>
            <a:ext cx="3429535" cy="3048000"/>
          </a:xfrm>
          <a:prstGeom prst="rect">
            <a:avLst/>
          </a:prstGeom>
        </p:spPr>
      </p:pic>
      <p:sp>
        <p:nvSpPr>
          <p:cNvPr id="16" name="TextBox 15">
            <a:extLst>
              <a:ext uri="{FF2B5EF4-FFF2-40B4-BE49-F238E27FC236}">
                <a16:creationId xmlns:a16="http://schemas.microsoft.com/office/drawing/2014/main" id="{26A2D5F0-6533-421A-8F32-920CB9204608}"/>
              </a:ext>
            </a:extLst>
          </p:cNvPr>
          <p:cNvSpPr txBox="1"/>
          <p:nvPr/>
        </p:nvSpPr>
        <p:spPr>
          <a:xfrm>
            <a:off x="7467600" y="8603"/>
            <a:ext cx="9982200" cy="7856638"/>
          </a:xfrm>
          <a:prstGeom prst="rect">
            <a:avLst/>
          </a:prstGeom>
          <a:noFill/>
        </p:spPr>
        <p:txBody>
          <a:bodyPr wrap="square">
            <a:spAutoFit/>
          </a:bodyPr>
          <a:lstStyle/>
          <a:p>
            <a:pPr marR="90170" algn="ctr">
              <a:lnSpc>
                <a:spcPct val="150000"/>
              </a:lnSpc>
              <a:spcBef>
                <a:spcPts val="300"/>
              </a:spcBef>
              <a:spcAft>
                <a:spcPts val="300"/>
              </a:spcAft>
            </a:pPr>
            <a:r>
              <a:rPr lang="en-US" sz="4400" b="1" u="sng" dirty="0">
                <a:solidFill>
                  <a:srgbClr val="FF0000"/>
                </a:solidFill>
                <a:effectLst/>
                <a:latin typeface="Arial" panose="020B0604020202020204" pitchFamily="34" charset="0"/>
                <a:ea typeface="Times New Roman" panose="02020603050405020304" pitchFamily="18" charset="0"/>
              </a:rPr>
              <a:t>Trả lời </a:t>
            </a:r>
          </a:p>
          <a:p>
            <a:pPr marL="571500" marR="90170" indent="-571500">
              <a:lnSpc>
                <a:spcPct val="150000"/>
              </a:lnSpc>
              <a:spcBef>
                <a:spcPts val="300"/>
              </a:spcBef>
              <a:spcAft>
                <a:spcPts val="300"/>
              </a:spcAft>
              <a:buFont typeface="Wingdings" panose="05000000000000000000" pitchFamily="2" charset="2"/>
              <a:buChar char="Ø"/>
            </a:pPr>
            <a:r>
              <a:rPr lang="vi-VN" sz="4000" dirty="0">
                <a:solidFill>
                  <a:srgbClr val="000000"/>
                </a:solidFill>
                <a:effectLst/>
                <a:latin typeface="Arial" panose="020B0604020202020204" pitchFamily="34" charset="0"/>
                <a:ea typeface="Times New Roman" panose="02020603050405020304" pitchFamily="18" charset="0"/>
              </a:rPr>
              <a:t>Cảm ứng ở sinh vật </a:t>
            </a:r>
            <a:endParaRPr lang="en-US" sz="4000" dirty="0">
              <a:effectLst/>
              <a:latin typeface="Calibri" panose="020F0502020204030204" pitchFamily="34" charset="0"/>
              <a:ea typeface="Calibri" panose="020F0502020204030204" pitchFamily="34" charset="0"/>
            </a:endParaRPr>
          </a:p>
          <a:p>
            <a:pPr marL="571500" marR="90170" indent="-571500" algn="just">
              <a:lnSpc>
                <a:spcPct val="150000"/>
              </a:lnSpc>
              <a:spcBef>
                <a:spcPts val="300"/>
              </a:spcBef>
              <a:spcAft>
                <a:spcPts val="300"/>
              </a:spcAft>
              <a:buFont typeface="Wingdings" panose="05000000000000000000" pitchFamily="2" charset="2"/>
              <a:buChar char="Ø"/>
            </a:pPr>
            <a:r>
              <a:rPr lang="vi-VN" sz="4000" dirty="0">
                <a:solidFill>
                  <a:srgbClr val="000000"/>
                </a:solidFill>
                <a:effectLst/>
                <a:latin typeface="Arial" panose="020B0604020202020204" pitchFamily="34" charset="0"/>
                <a:ea typeface="Times New Roman" panose="02020603050405020304" pitchFamily="18" charset="0"/>
              </a:rPr>
              <a:t>Tập tính ở động vật </a:t>
            </a:r>
            <a:endParaRPr lang="en-US" sz="4000" dirty="0">
              <a:effectLst/>
              <a:latin typeface="Calibri" panose="020F0502020204030204" pitchFamily="34" charset="0"/>
              <a:ea typeface="Calibri" panose="020F0502020204030204" pitchFamily="34" charset="0"/>
            </a:endParaRPr>
          </a:p>
          <a:p>
            <a:pPr marL="571500" marR="90170" indent="-571500" algn="just">
              <a:lnSpc>
                <a:spcPct val="150000"/>
              </a:lnSpc>
              <a:spcBef>
                <a:spcPts val="300"/>
              </a:spcBef>
              <a:spcAft>
                <a:spcPts val="300"/>
              </a:spcAft>
              <a:buFont typeface="Wingdings" panose="05000000000000000000" pitchFamily="2" charset="2"/>
              <a:buChar char="Ø"/>
            </a:pPr>
            <a:r>
              <a:rPr lang="vi-VN" sz="4000" dirty="0">
                <a:solidFill>
                  <a:srgbClr val="000000"/>
                </a:solidFill>
                <a:effectLst/>
                <a:latin typeface="Arial" panose="020B0604020202020204" pitchFamily="34" charset="0"/>
                <a:ea typeface="Times New Roman" panose="02020603050405020304" pitchFamily="18" charset="0"/>
              </a:rPr>
              <a:t>Sinh trưởng và phát triển ở sinh vật </a:t>
            </a:r>
            <a:endParaRPr lang="en-US" sz="4000" dirty="0">
              <a:effectLst/>
              <a:latin typeface="Calibri" panose="020F0502020204030204" pitchFamily="34" charset="0"/>
              <a:ea typeface="Calibri" panose="020F0502020204030204" pitchFamily="34" charset="0"/>
            </a:endParaRPr>
          </a:p>
          <a:p>
            <a:pPr marL="571500" marR="90170" indent="-571500" algn="just">
              <a:lnSpc>
                <a:spcPct val="150000"/>
              </a:lnSpc>
              <a:spcBef>
                <a:spcPts val="300"/>
              </a:spcBef>
              <a:spcAft>
                <a:spcPts val="300"/>
              </a:spcAft>
              <a:buFont typeface="Wingdings" panose="05000000000000000000" pitchFamily="2" charset="2"/>
              <a:buChar char="Ø"/>
            </a:pPr>
            <a:r>
              <a:rPr lang="vi-VN" sz="4000" dirty="0">
                <a:solidFill>
                  <a:srgbClr val="000000"/>
                </a:solidFill>
                <a:effectLst/>
                <a:latin typeface="Arial" panose="020B0604020202020204" pitchFamily="34" charset="0"/>
                <a:ea typeface="Times New Roman" panose="02020603050405020304" pitchFamily="18" charset="0"/>
              </a:rPr>
              <a:t>Các nhân tố ảnh hưởng đến sinh trưởng và phát triển của sinh vật</a:t>
            </a:r>
            <a:endParaRPr lang="en-US" sz="4000" dirty="0">
              <a:effectLst/>
              <a:latin typeface="Calibri" panose="020F0502020204030204" pitchFamily="34" charset="0"/>
              <a:ea typeface="Calibri" panose="020F0502020204030204" pitchFamily="34" charset="0"/>
            </a:endParaRPr>
          </a:p>
          <a:p>
            <a:pPr marL="571500" marR="90170" indent="-571500" algn="just">
              <a:lnSpc>
                <a:spcPct val="150000"/>
              </a:lnSpc>
              <a:spcBef>
                <a:spcPts val="300"/>
              </a:spcBef>
              <a:spcAft>
                <a:spcPts val="300"/>
              </a:spcAft>
              <a:buFont typeface="Wingdings" panose="05000000000000000000" pitchFamily="2" charset="2"/>
              <a:buChar char="Ø"/>
            </a:pPr>
            <a:r>
              <a:rPr lang="vi-VN" sz="4000" dirty="0">
                <a:solidFill>
                  <a:srgbClr val="000000"/>
                </a:solidFill>
                <a:effectLst/>
                <a:latin typeface="Arial" panose="020B0604020202020204" pitchFamily="34" charset="0"/>
                <a:ea typeface="Times New Roman" panose="02020603050405020304" pitchFamily="18" charset="0"/>
              </a:rPr>
              <a:t>Thực hành chứng inh sinh trưởng và phát triển ở thực vật, động vật </a:t>
            </a:r>
            <a:endParaRPr lang="en-US" sz="4000" dirty="0">
              <a:effectLst/>
              <a:latin typeface="Calibri" panose="020F0502020204030204" pitchFamily="34" charset="0"/>
              <a:ea typeface="Calibri" panose="020F0502020204030204" pitchFamily="34" charset="0"/>
            </a:endParaRPr>
          </a:p>
        </p:txBody>
      </p:sp>
      <p:pic>
        <p:nvPicPr>
          <p:cNvPr id="17" name="Picture 2">
            <a:extLst>
              <a:ext uri="{FF2B5EF4-FFF2-40B4-BE49-F238E27FC236}">
                <a16:creationId xmlns:a16="http://schemas.microsoft.com/office/drawing/2014/main" id="{AFD582BE-D15D-42E6-973A-BEE7BD4858FA}"/>
              </a:ext>
            </a:extLst>
          </p:cNvPr>
          <p:cNvPicPr>
            <a:picLocks noChangeAspect="1"/>
          </p:cNvPicPr>
          <p:nvPr/>
        </p:nvPicPr>
        <p:blipFill>
          <a:blip r:embed="rId4"/>
          <a:srcRect/>
          <a:stretch>
            <a:fillRect/>
          </a:stretch>
        </p:blipFill>
        <p:spPr>
          <a:xfrm>
            <a:off x="13200179" y="6743700"/>
            <a:ext cx="4759669" cy="3444810"/>
          </a:xfrm>
          <a:prstGeom prst="rect">
            <a:avLst/>
          </a:prstGeom>
        </p:spPr>
      </p:pic>
    </p:spTree>
    <p:extLst>
      <p:ext uri="{BB962C8B-B14F-4D97-AF65-F5344CB8AC3E}">
        <p14:creationId xmlns:p14="http://schemas.microsoft.com/office/powerpoint/2010/main" val="371155720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21"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heel(1)">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wipe(left)">
                                      <p:cBhvr>
                                        <p:cTn id="15" dur="500"/>
                                        <p:tgtEl>
                                          <p:spTgt spid="1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6">
                                            <p:txEl>
                                              <p:pRg st="1" end="1"/>
                                            </p:txEl>
                                          </p:spTgt>
                                        </p:tgtEl>
                                        <p:attrNameLst>
                                          <p:attrName>style.visibility</p:attrName>
                                        </p:attrNameLst>
                                      </p:cBhvr>
                                      <p:to>
                                        <p:strVal val="visible"/>
                                      </p:to>
                                    </p:set>
                                    <p:animEffect transition="in" filter="wipe(left)">
                                      <p:cBhvr>
                                        <p:cTn id="20" dur="500"/>
                                        <p:tgtEl>
                                          <p:spTgt spid="1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6">
                                            <p:txEl>
                                              <p:pRg st="2" end="2"/>
                                            </p:txEl>
                                          </p:spTgt>
                                        </p:tgtEl>
                                        <p:attrNameLst>
                                          <p:attrName>style.visibility</p:attrName>
                                        </p:attrNameLst>
                                      </p:cBhvr>
                                      <p:to>
                                        <p:strVal val="visible"/>
                                      </p:to>
                                    </p:set>
                                    <p:animEffect transition="in" filter="wipe(left)">
                                      <p:cBhvr>
                                        <p:cTn id="25" dur="500"/>
                                        <p:tgtEl>
                                          <p:spTgt spid="1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xEl>
                                              <p:pRg st="3" end="3"/>
                                            </p:txEl>
                                          </p:spTgt>
                                        </p:tgtEl>
                                        <p:attrNameLst>
                                          <p:attrName>style.visibility</p:attrName>
                                        </p:attrNameLst>
                                      </p:cBhvr>
                                      <p:to>
                                        <p:strVal val="visible"/>
                                      </p:to>
                                    </p:set>
                                    <p:animEffect transition="in" filter="wipe(left)">
                                      <p:cBhvr>
                                        <p:cTn id="30" dur="500"/>
                                        <p:tgtEl>
                                          <p:spTgt spid="1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6">
                                            <p:txEl>
                                              <p:pRg st="4" end="4"/>
                                            </p:txEl>
                                          </p:spTgt>
                                        </p:tgtEl>
                                        <p:attrNameLst>
                                          <p:attrName>style.visibility</p:attrName>
                                        </p:attrNameLst>
                                      </p:cBhvr>
                                      <p:to>
                                        <p:strVal val="visible"/>
                                      </p:to>
                                    </p:set>
                                    <p:animEffect transition="in" filter="wipe(left)">
                                      <p:cBhvr>
                                        <p:cTn id="35" dur="500"/>
                                        <p:tgtEl>
                                          <p:spTgt spid="16">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xEl>
                                              <p:pRg st="5" end="5"/>
                                            </p:txEl>
                                          </p:spTgt>
                                        </p:tgtEl>
                                        <p:attrNameLst>
                                          <p:attrName>style.visibility</p:attrName>
                                        </p:attrNameLst>
                                      </p:cBhvr>
                                      <p:to>
                                        <p:strVal val="visible"/>
                                      </p:to>
                                    </p:set>
                                    <p:animEffect transition="in" filter="wipe(left)">
                                      <p:cBhvr>
                                        <p:cTn id="40"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sp>
        <p:nvSpPr>
          <p:cNvPr id="2" name="AutoShape 2"/>
          <p:cNvSpPr/>
          <p:nvPr/>
        </p:nvSpPr>
        <p:spPr>
          <a:xfrm>
            <a:off x="-147371" y="-126539"/>
            <a:ext cx="18582743" cy="2250056"/>
          </a:xfrm>
          <a:prstGeom prst="rect">
            <a:avLst/>
          </a:prstGeom>
          <a:solidFill>
            <a:srgbClr val="90BEAB">
              <a:alpha val="19608"/>
            </a:srgbClr>
          </a:solidFill>
        </p:spPr>
      </p:sp>
      <p:grpSp>
        <p:nvGrpSpPr>
          <p:cNvPr id="4" name="Group 4"/>
          <p:cNvGrpSpPr/>
          <p:nvPr/>
        </p:nvGrpSpPr>
        <p:grpSpPr>
          <a:xfrm>
            <a:off x="609601" y="517687"/>
            <a:ext cx="4953000" cy="1015663"/>
            <a:chOff x="2" y="0"/>
            <a:chExt cx="10131726" cy="2077613"/>
          </a:xfrm>
        </p:grpSpPr>
        <p:sp>
          <p:nvSpPr>
            <p:cNvPr id="5" name="Freeform 5"/>
            <p:cNvSpPr/>
            <p:nvPr/>
          </p:nvSpPr>
          <p:spPr>
            <a:xfrm>
              <a:off x="2" y="0"/>
              <a:ext cx="10131726" cy="2077613"/>
            </a:xfrm>
            <a:custGeom>
              <a:avLst/>
              <a:gdLst/>
              <a:ahLst/>
              <a:cxnLst/>
              <a:rect l="l" t="t" r="r" b="b"/>
              <a:pathLst>
                <a:path w="31993120" h="4479057">
                  <a:moveTo>
                    <a:pt x="0" y="0"/>
                  </a:moveTo>
                  <a:lnTo>
                    <a:pt x="0" y="4479057"/>
                  </a:lnTo>
                  <a:lnTo>
                    <a:pt x="31993120" y="4479057"/>
                  </a:lnTo>
                  <a:lnTo>
                    <a:pt x="31993120" y="0"/>
                  </a:lnTo>
                  <a:lnTo>
                    <a:pt x="0" y="0"/>
                  </a:lnTo>
                  <a:close/>
                  <a:moveTo>
                    <a:pt x="31932159" y="4418097"/>
                  </a:moveTo>
                  <a:lnTo>
                    <a:pt x="59690" y="4418097"/>
                  </a:lnTo>
                  <a:lnTo>
                    <a:pt x="59690" y="59690"/>
                  </a:lnTo>
                  <a:lnTo>
                    <a:pt x="31932159" y="59690"/>
                  </a:lnTo>
                  <a:lnTo>
                    <a:pt x="31932159" y="4418097"/>
                  </a:lnTo>
                  <a:close/>
                </a:path>
              </a:pathLst>
            </a:custGeom>
            <a:solidFill>
              <a:srgbClr val="90BEAB"/>
            </a:solidFill>
          </p:spPr>
        </p:sp>
      </p:grpSp>
      <p:sp>
        <p:nvSpPr>
          <p:cNvPr id="13" name="TextBox 12">
            <a:extLst>
              <a:ext uri="{FF2B5EF4-FFF2-40B4-BE49-F238E27FC236}">
                <a16:creationId xmlns:a16="http://schemas.microsoft.com/office/drawing/2014/main" id="{8C0F80FD-6C6D-4FB6-962F-61DAAA409690}"/>
              </a:ext>
            </a:extLst>
          </p:cNvPr>
          <p:cNvSpPr txBox="1"/>
          <p:nvPr/>
        </p:nvSpPr>
        <p:spPr>
          <a:xfrm>
            <a:off x="838200" y="546437"/>
            <a:ext cx="63246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6BA990"/>
                </a:solidFill>
                <a:effectLst/>
                <a:uLnTx/>
                <a:uFillTx/>
                <a:latin typeface="Arial" panose="020B0604020202020204" pitchFamily="34" charset="0"/>
                <a:ea typeface="+mn-ea"/>
                <a:cs typeface="+mn-cs"/>
              </a:rPr>
              <a:t>VẬN DỤNG </a:t>
            </a:r>
            <a:endParaRPr kumimoji="0" lang="en-US" sz="6000" b="1" i="0" u="none" strike="noStrike" kern="1200" cap="none" spc="0" normalizeH="0" baseline="0" noProof="0" dirty="0">
              <a:ln>
                <a:noFill/>
              </a:ln>
              <a:solidFill>
                <a:srgbClr val="6BA990"/>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23E369BA-8C51-44AB-8558-5F18941DC6DC}"/>
              </a:ext>
            </a:extLst>
          </p:cNvPr>
          <p:cNvSpPr txBox="1"/>
          <p:nvPr/>
        </p:nvSpPr>
        <p:spPr>
          <a:xfrm>
            <a:off x="838200" y="932249"/>
            <a:ext cx="16611600" cy="998671"/>
          </a:xfrm>
          <a:prstGeom prst="rect">
            <a:avLst/>
          </a:prstGeom>
          <a:noFill/>
        </p:spPr>
        <p:txBody>
          <a:bodyPr wrap="square">
            <a:spAutoFit/>
          </a:bodyPr>
          <a:lstStyle/>
          <a:p>
            <a:pPr marL="0" marR="90170" lvl="0" indent="0" algn="ctr" defTabSz="914400" rtl="0" eaLnBrk="1" fontAlgn="auto" latinLnBrk="0" hangingPunct="1">
              <a:lnSpc>
                <a:spcPct val="150000"/>
              </a:lnSpc>
              <a:spcBef>
                <a:spcPts val="300"/>
              </a:spcBef>
              <a:spcAft>
                <a:spcPts val="300"/>
              </a:spcAft>
              <a:buClrTx/>
              <a:buSzTx/>
              <a:buFontTx/>
              <a:buNone/>
              <a:tabLst/>
              <a:defRPr/>
            </a:pPr>
            <a:r>
              <a:rPr kumimoji="0" lang="vi-VN" sz="4400" b="1" i="0" u="none" strike="noStrike" kern="1200" cap="none" spc="0" normalizeH="0" baseline="0" noProof="0" dirty="0">
                <a:ln>
                  <a:noFill/>
                </a:ln>
                <a:solidFill>
                  <a:srgbClr val="C0504D">
                    <a:lumMod val="75000"/>
                  </a:srgbClr>
                </a:solidFill>
                <a:effectLst/>
                <a:uLnTx/>
                <a:uFillTx/>
                <a:latin typeface="Arial" panose="020B0604020202020204" pitchFamily="34" charset="0"/>
                <a:ea typeface="Times New Roman" panose="02020603050405020304" pitchFamily="18" charset="0"/>
                <a:cs typeface="+mn-cs"/>
              </a:rPr>
              <a:t>PHIẾU HỌC TẬP SỐ 1 </a:t>
            </a:r>
            <a:endParaRPr kumimoji="0" lang="en-US" sz="4400" b="0" i="0" u="none" strike="noStrike" kern="1200" cap="none" spc="0" normalizeH="0" baseline="0" noProof="0" dirty="0">
              <a:ln>
                <a:noFill/>
              </a:ln>
              <a:solidFill>
                <a:srgbClr val="C0504D">
                  <a:lumMod val="75000"/>
                </a:srgbClr>
              </a:solidFill>
              <a:effectLst/>
              <a:uLnTx/>
              <a:uFillTx/>
              <a:latin typeface="Calibri" panose="020F0502020204030204" pitchFamily="34" charset="0"/>
              <a:ea typeface="Calibri" panose="020F0502020204030204" pitchFamily="34" charset="0"/>
              <a:cs typeface="+mn-cs"/>
            </a:endParaRPr>
          </a:p>
        </p:txBody>
      </p:sp>
      <p:graphicFrame>
        <p:nvGraphicFramePr>
          <p:cNvPr id="18" name="Table 17">
            <a:extLst>
              <a:ext uri="{FF2B5EF4-FFF2-40B4-BE49-F238E27FC236}">
                <a16:creationId xmlns:a16="http://schemas.microsoft.com/office/drawing/2014/main" id="{258D3300-A706-4488-8960-7CAD0538F467}"/>
              </a:ext>
            </a:extLst>
          </p:cNvPr>
          <p:cNvGraphicFramePr>
            <a:graphicFrameLocks noGrp="1"/>
          </p:cNvGraphicFramePr>
          <p:nvPr>
            <p:extLst>
              <p:ext uri="{D42A27DB-BD31-4B8C-83A1-F6EECF244321}">
                <p14:modId xmlns:p14="http://schemas.microsoft.com/office/powerpoint/2010/main" val="1464079274"/>
              </p:ext>
            </p:extLst>
          </p:nvPr>
        </p:nvGraphicFramePr>
        <p:xfrm>
          <a:off x="2895600" y="2592138"/>
          <a:ext cx="14078171" cy="7350445"/>
        </p:xfrm>
        <a:graphic>
          <a:graphicData uri="http://schemas.openxmlformats.org/drawingml/2006/table">
            <a:tbl>
              <a:tblPr firstRow="1" firstCol="1" bandRow="1"/>
              <a:tblGrid>
                <a:gridCol w="5562600">
                  <a:extLst>
                    <a:ext uri="{9D8B030D-6E8A-4147-A177-3AD203B41FA5}">
                      <a16:colId xmlns:a16="http://schemas.microsoft.com/office/drawing/2014/main" val="1690845997"/>
                    </a:ext>
                  </a:extLst>
                </a:gridCol>
                <a:gridCol w="3014828">
                  <a:extLst>
                    <a:ext uri="{9D8B030D-6E8A-4147-A177-3AD203B41FA5}">
                      <a16:colId xmlns:a16="http://schemas.microsoft.com/office/drawing/2014/main" val="1696196537"/>
                    </a:ext>
                  </a:extLst>
                </a:gridCol>
                <a:gridCol w="2890220">
                  <a:extLst>
                    <a:ext uri="{9D8B030D-6E8A-4147-A177-3AD203B41FA5}">
                      <a16:colId xmlns:a16="http://schemas.microsoft.com/office/drawing/2014/main" val="2658229430"/>
                    </a:ext>
                  </a:extLst>
                </a:gridCol>
                <a:gridCol w="2610523">
                  <a:extLst>
                    <a:ext uri="{9D8B030D-6E8A-4147-A177-3AD203B41FA5}">
                      <a16:colId xmlns:a16="http://schemas.microsoft.com/office/drawing/2014/main" val="1946378585"/>
                    </a:ext>
                  </a:extLst>
                </a:gridCol>
              </a:tblGrid>
              <a:tr h="1546441">
                <a:tc>
                  <a:txBody>
                    <a:bodyPr/>
                    <a:lstStyle/>
                    <a:p>
                      <a:pPr marR="90170" algn="ctr">
                        <a:lnSpc>
                          <a:spcPct val="150000"/>
                        </a:lnSpc>
                        <a:spcBef>
                          <a:spcPts val="300"/>
                        </a:spcBef>
                        <a:spcAft>
                          <a:spcPts val="300"/>
                        </a:spcAft>
                      </a:pPr>
                      <a:r>
                        <a:rPr lang="vi-VN" sz="3800" b="1" dirty="0">
                          <a:solidFill>
                            <a:srgbClr val="000000"/>
                          </a:solidFill>
                          <a:effectLst/>
                          <a:latin typeface="Arial" panose="020B0604020202020204" pitchFamily="34" charset="0"/>
                          <a:ea typeface="Times New Roman" panose="02020603050405020304" pitchFamily="18" charset="0"/>
                        </a:rPr>
                        <a:t>Tập tính ở động vật</a:t>
                      </a:r>
                      <a:endParaRPr lang="en-US" sz="38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BEAB"/>
                    </a:solidFill>
                  </a:tcPr>
                </a:tc>
                <a:tc>
                  <a:txBody>
                    <a:bodyPr/>
                    <a:lstStyle/>
                    <a:p>
                      <a:pPr marR="90170" algn="ctr">
                        <a:lnSpc>
                          <a:spcPct val="150000"/>
                        </a:lnSpc>
                        <a:spcBef>
                          <a:spcPts val="300"/>
                        </a:spcBef>
                        <a:spcAft>
                          <a:spcPts val="300"/>
                        </a:spcAft>
                      </a:pPr>
                      <a:r>
                        <a:rPr lang="en-US" sz="3800" b="1" dirty="0">
                          <a:solidFill>
                            <a:srgbClr val="000000"/>
                          </a:solidFill>
                          <a:effectLst/>
                          <a:latin typeface="Arial" panose="020B0604020202020204" pitchFamily="34" charset="0"/>
                          <a:ea typeface="Times New Roman" panose="02020603050405020304" pitchFamily="18" charset="0"/>
                        </a:rPr>
                        <a:t>Tập tính bẩm sinh</a:t>
                      </a:r>
                      <a:endParaRPr lang="en-US" sz="38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BEAB"/>
                    </a:solidFill>
                  </a:tcPr>
                </a:tc>
                <a:tc>
                  <a:txBody>
                    <a:bodyPr/>
                    <a:lstStyle/>
                    <a:p>
                      <a:pPr marR="90170" algn="ctr">
                        <a:lnSpc>
                          <a:spcPct val="150000"/>
                        </a:lnSpc>
                        <a:spcBef>
                          <a:spcPts val="300"/>
                        </a:spcBef>
                        <a:spcAft>
                          <a:spcPts val="300"/>
                        </a:spcAft>
                      </a:pPr>
                      <a:r>
                        <a:rPr lang="en-US" sz="3800" b="1" dirty="0">
                          <a:solidFill>
                            <a:srgbClr val="000000"/>
                          </a:solidFill>
                          <a:effectLst/>
                          <a:latin typeface="Arial" panose="020B0604020202020204" pitchFamily="34" charset="0"/>
                          <a:ea typeface="Times New Roman" panose="02020603050405020304" pitchFamily="18" charset="0"/>
                        </a:rPr>
                        <a:t>Tập tính học được</a:t>
                      </a:r>
                      <a:endParaRPr lang="en-US" sz="38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BEAB"/>
                    </a:solidFill>
                  </a:tcPr>
                </a:tc>
                <a:tc>
                  <a:txBody>
                    <a:bodyPr/>
                    <a:lstStyle/>
                    <a:p>
                      <a:pPr marR="90170" algn="ctr">
                        <a:lnSpc>
                          <a:spcPct val="150000"/>
                        </a:lnSpc>
                        <a:spcBef>
                          <a:spcPts val="300"/>
                        </a:spcBef>
                        <a:spcAft>
                          <a:spcPts val="300"/>
                        </a:spcAft>
                      </a:pPr>
                      <a:r>
                        <a:rPr lang="en-US" sz="3800" b="1" dirty="0">
                          <a:solidFill>
                            <a:srgbClr val="000000"/>
                          </a:solidFill>
                          <a:effectLst/>
                          <a:latin typeface="Arial" panose="020B0604020202020204" pitchFamily="34" charset="0"/>
                          <a:ea typeface="Times New Roman" panose="02020603050405020304" pitchFamily="18" charset="0"/>
                        </a:rPr>
                        <a:t>Tập tính hỗ hợp</a:t>
                      </a:r>
                      <a:endParaRPr lang="en-US" sz="38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0BEAB"/>
                    </a:solidFill>
                  </a:tcPr>
                </a:tc>
                <a:extLst>
                  <a:ext uri="{0D108BD9-81ED-4DB2-BD59-A6C34878D82A}">
                    <a16:rowId xmlns:a16="http://schemas.microsoft.com/office/drawing/2014/main" val="3967162551"/>
                  </a:ext>
                </a:extLst>
              </a:tr>
              <a:tr h="2363659">
                <a:tc>
                  <a:txBody>
                    <a:bodyPr/>
                    <a:lstStyle/>
                    <a:p>
                      <a:pPr marR="90170" algn="just">
                        <a:lnSpc>
                          <a:spcPct val="150000"/>
                        </a:lnSpc>
                        <a:spcBef>
                          <a:spcPts val="300"/>
                        </a:spcBef>
                        <a:spcAft>
                          <a:spcPts val="300"/>
                        </a:spcAft>
                      </a:pPr>
                      <a:r>
                        <a:rPr lang="en-US" sz="3800" dirty="0">
                          <a:solidFill>
                            <a:srgbClr val="000000"/>
                          </a:solidFill>
                          <a:effectLst/>
                          <a:latin typeface="Arial" panose="020B0604020202020204" pitchFamily="34" charset="0"/>
                          <a:ea typeface="Times New Roman" panose="02020603050405020304" pitchFamily="18" charset="0"/>
                        </a:rPr>
                        <a:t>Cá nổi lên mặt nước tìm thức ăn khi nghe tiếng vỗ tay </a:t>
                      </a:r>
                      <a:endParaRPr lang="en-US" sz="3800" dirty="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0170" algn="ctr">
                        <a:lnSpc>
                          <a:spcPct val="150000"/>
                        </a:lnSpc>
                        <a:spcBef>
                          <a:spcPts val="300"/>
                        </a:spcBef>
                        <a:spcAft>
                          <a:spcPts val="300"/>
                        </a:spcAft>
                      </a:pPr>
                      <a:r>
                        <a:rPr lang="en-US" sz="3800" dirty="0">
                          <a:solidFill>
                            <a:srgbClr val="000000"/>
                          </a:solidFill>
                          <a:effectLst/>
                          <a:latin typeface="Arial" panose="020B0604020202020204" pitchFamily="34" charset="0"/>
                          <a:ea typeface="Times New Roman" panose="02020603050405020304" pitchFamily="18" charset="0"/>
                        </a:rPr>
                        <a:t> </a:t>
                      </a:r>
                      <a:endParaRPr lang="en-US" sz="38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0170" algn="ctr">
                        <a:lnSpc>
                          <a:spcPct val="150000"/>
                        </a:lnSpc>
                        <a:spcBef>
                          <a:spcPts val="300"/>
                        </a:spcBef>
                        <a:spcAft>
                          <a:spcPts val="300"/>
                        </a:spcAft>
                      </a:pPr>
                      <a:r>
                        <a:rPr lang="vi-VN" sz="3800" dirty="0">
                          <a:solidFill>
                            <a:srgbClr val="000000"/>
                          </a:solidFill>
                          <a:effectLst/>
                          <a:latin typeface="Arial" panose="020B0604020202020204" pitchFamily="34" charset="0"/>
                          <a:ea typeface="Times New Roman" panose="02020603050405020304" pitchFamily="18" charset="0"/>
                        </a:rPr>
                        <a:t>X</a:t>
                      </a:r>
                      <a:r>
                        <a:rPr lang="en-US" sz="3800" dirty="0">
                          <a:solidFill>
                            <a:srgbClr val="000000"/>
                          </a:solidFill>
                          <a:effectLst/>
                          <a:latin typeface="Arial" panose="020B0604020202020204" pitchFamily="34" charset="0"/>
                          <a:ea typeface="Times New Roman" panose="02020603050405020304" pitchFamily="18" charset="0"/>
                        </a:rPr>
                        <a:t> </a:t>
                      </a:r>
                      <a:endParaRPr lang="en-US" sz="38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0170" algn="ctr">
                        <a:lnSpc>
                          <a:spcPct val="150000"/>
                        </a:lnSpc>
                        <a:spcBef>
                          <a:spcPts val="300"/>
                        </a:spcBef>
                        <a:spcAft>
                          <a:spcPts val="300"/>
                        </a:spcAft>
                      </a:pPr>
                      <a:r>
                        <a:rPr lang="en-US" sz="3800" dirty="0">
                          <a:solidFill>
                            <a:srgbClr val="000000"/>
                          </a:solidFill>
                          <a:effectLst/>
                          <a:latin typeface="Arial" panose="020B0604020202020204" pitchFamily="34" charset="0"/>
                          <a:ea typeface="Times New Roman" panose="02020603050405020304" pitchFamily="18" charset="0"/>
                        </a:rPr>
                        <a:t> </a:t>
                      </a:r>
                      <a:endParaRPr lang="en-US" sz="38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7133861"/>
                  </a:ext>
                </a:extLst>
              </a:tr>
              <a:tr h="1546441">
                <a:tc>
                  <a:txBody>
                    <a:bodyPr/>
                    <a:lstStyle/>
                    <a:p>
                      <a:pPr marR="90170" algn="just">
                        <a:lnSpc>
                          <a:spcPct val="150000"/>
                        </a:lnSpc>
                        <a:spcBef>
                          <a:spcPts val="300"/>
                        </a:spcBef>
                        <a:spcAft>
                          <a:spcPts val="300"/>
                        </a:spcAft>
                      </a:pPr>
                      <a:r>
                        <a:rPr lang="en-US" sz="3800">
                          <a:solidFill>
                            <a:srgbClr val="000000"/>
                          </a:solidFill>
                          <a:effectLst/>
                          <a:latin typeface="Arial" panose="020B0604020202020204" pitchFamily="34" charset="0"/>
                          <a:ea typeface="Times New Roman" panose="02020603050405020304" pitchFamily="18" charset="0"/>
                        </a:rPr>
                        <a:t>Ếch đực kêu vào mùa sinh sản </a:t>
                      </a:r>
                      <a:endParaRPr lang="en-US" sz="380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0170" algn="ctr">
                        <a:lnSpc>
                          <a:spcPct val="150000"/>
                        </a:lnSpc>
                        <a:spcBef>
                          <a:spcPts val="300"/>
                        </a:spcBef>
                        <a:spcAft>
                          <a:spcPts val="300"/>
                        </a:spcAft>
                      </a:pPr>
                      <a:r>
                        <a:rPr lang="vi-VN" sz="3800" dirty="0">
                          <a:solidFill>
                            <a:srgbClr val="000000"/>
                          </a:solidFill>
                          <a:effectLst/>
                          <a:latin typeface="Arial" panose="020B0604020202020204" pitchFamily="34" charset="0"/>
                          <a:ea typeface="Times New Roman" panose="02020603050405020304" pitchFamily="18" charset="0"/>
                        </a:rPr>
                        <a:t>X</a:t>
                      </a:r>
                      <a:r>
                        <a:rPr lang="en-US" sz="3800" dirty="0">
                          <a:solidFill>
                            <a:srgbClr val="000000"/>
                          </a:solidFill>
                          <a:effectLst/>
                          <a:latin typeface="Arial" panose="020B0604020202020204" pitchFamily="34" charset="0"/>
                          <a:ea typeface="Times New Roman" panose="02020603050405020304" pitchFamily="18" charset="0"/>
                        </a:rPr>
                        <a:t> </a:t>
                      </a:r>
                      <a:endParaRPr lang="en-US" sz="38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0170" algn="ctr">
                        <a:lnSpc>
                          <a:spcPct val="150000"/>
                        </a:lnSpc>
                        <a:spcBef>
                          <a:spcPts val="300"/>
                        </a:spcBef>
                        <a:spcAft>
                          <a:spcPts val="300"/>
                        </a:spcAft>
                      </a:pPr>
                      <a:r>
                        <a:rPr lang="en-US" sz="3800" dirty="0">
                          <a:solidFill>
                            <a:srgbClr val="000000"/>
                          </a:solidFill>
                          <a:effectLst/>
                          <a:latin typeface="Arial" panose="020B0604020202020204" pitchFamily="34" charset="0"/>
                          <a:ea typeface="Times New Roman" panose="02020603050405020304" pitchFamily="18" charset="0"/>
                        </a:rPr>
                        <a:t> </a:t>
                      </a:r>
                      <a:endParaRPr lang="en-US" sz="38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0170" algn="ctr">
                        <a:lnSpc>
                          <a:spcPct val="150000"/>
                        </a:lnSpc>
                        <a:spcBef>
                          <a:spcPts val="300"/>
                        </a:spcBef>
                        <a:spcAft>
                          <a:spcPts val="300"/>
                        </a:spcAft>
                      </a:pPr>
                      <a:r>
                        <a:rPr lang="en-US" sz="3800">
                          <a:solidFill>
                            <a:srgbClr val="000000"/>
                          </a:solidFill>
                          <a:effectLst/>
                          <a:latin typeface="Arial" panose="020B0604020202020204" pitchFamily="34" charset="0"/>
                          <a:ea typeface="Times New Roman" panose="02020603050405020304" pitchFamily="18" charset="0"/>
                        </a:rPr>
                        <a:t> </a:t>
                      </a:r>
                      <a:endParaRPr lang="en-US" sz="38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9412969"/>
                  </a:ext>
                </a:extLst>
              </a:tr>
              <a:tr h="729224">
                <a:tc>
                  <a:txBody>
                    <a:bodyPr/>
                    <a:lstStyle/>
                    <a:p>
                      <a:pPr marR="90170" algn="just">
                        <a:lnSpc>
                          <a:spcPct val="150000"/>
                        </a:lnSpc>
                        <a:spcBef>
                          <a:spcPts val="300"/>
                        </a:spcBef>
                        <a:spcAft>
                          <a:spcPts val="300"/>
                        </a:spcAft>
                      </a:pPr>
                      <a:r>
                        <a:rPr lang="en-US" sz="3800">
                          <a:solidFill>
                            <a:srgbClr val="000000"/>
                          </a:solidFill>
                          <a:effectLst/>
                          <a:latin typeface="Arial" panose="020B0604020202020204" pitchFamily="34" charset="0"/>
                          <a:ea typeface="Times New Roman" panose="02020603050405020304" pitchFamily="18" charset="0"/>
                        </a:rPr>
                        <a:t>Chó làm xiếc, làm toán </a:t>
                      </a:r>
                      <a:endParaRPr lang="en-US" sz="380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0170" algn="ctr">
                        <a:lnSpc>
                          <a:spcPct val="150000"/>
                        </a:lnSpc>
                        <a:spcBef>
                          <a:spcPts val="300"/>
                        </a:spcBef>
                        <a:spcAft>
                          <a:spcPts val="300"/>
                        </a:spcAft>
                      </a:pPr>
                      <a:r>
                        <a:rPr lang="en-US" sz="3800">
                          <a:solidFill>
                            <a:srgbClr val="000000"/>
                          </a:solidFill>
                          <a:effectLst/>
                          <a:latin typeface="Arial" panose="020B0604020202020204" pitchFamily="34" charset="0"/>
                          <a:ea typeface="Times New Roman" panose="02020603050405020304" pitchFamily="18" charset="0"/>
                        </a:rPr>
                        <a:t> </a:t>
                      </a:r>
                      <a:endParaRPr lang="en-US" sz="38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0170" algn="ctr">
                        <a:lnSpc>
                          <a:spcPct val="150000"/>
                        </a:lnSpc>
                        <a:spcBef>
                          <a:spcPts val="300"/>
                        </a:spcBef>
                        <a:spcAft>
                          <a:spcPts val="300"/>
                        </a:spcAft>
                      </a:pPr>
                      <a:r>
                        <a:rPr lang="vi-VN" sz="3800" dirty="0">
                          <a:solidFill>
                            <a:srgbClr val="000000"/>
                          </a:solidFill>
                          <a:effectLst/>
                          <a:latin typeface="Arial" panose="020B0604020202020204" pitchFamily="34" charset="0"/>
                          <a:ea typeface="Times New Roman" panose="02020603050405020304" pitchFamily="18" charset="0"/>
                        </a:rPr>
                        <a:t>X</a:t>
                      </a:r>
                      <a:r>
                        <a:rPr lang="en-US" sz="3800" dirty="0">
                          <a:solidFill>
                            <a:srgbClr val="000000"/>
                          </a:solidFill>
                          <a:effectLst/>
                          <a:latin typeface="Arial" panose="020B0604020202020204" pitchFamily="34" charset="0"/>
                          <a:ea typeface="Times New Roman" panose="02020603050405020304" pitchFamily="18" charset="0"/>
                        </a:rPr>
                        <a:t> </a:t>
                      </a:r>
                      <a:endParaRPr lang="en-US" sz="38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0170" algn="ctr">
                        <a:lnSpc>
                          <a:spcPct val="150000"/>
                        </a:lnSpc>
                        <a:spcBef>
                          <a:spcPts val="300"/>
                        </a:spcBef>
                        <a:spcAft>
                          <a:spcPts val="300"/>
                        </a:spcAft>
                      </a:pPr>
                      <a:r>
                        <a:rPr lang="en-US" sz="3800" dirty="0">
                          <a:solidFill>
                            <a:srgbClr val="000000"/>
                          </a:solidFill>
                          <a:effectLst/>
                          <a:latin typeface="Arial" panose="020B0604020202020204" pitchFamily="34" charset="0"/>
                          <a:ea typeface="Times New Roman" panose="02020603050405020304" pitchFamily="18" charset="0"/>
                        </a:rPr>
                        <a:t> </a:t>
                      </a:r>
                      <a:endParaRPr lang="en-US" sz="38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5287916"/>
                  </a:ext>
                </a:extLst>
              </a:tr>
              <a:tr h="729224">
                <a:tc>
                  <a:txBody>
                    <a:bodyPr/>
                    <a:lstStyle/>
                    <a:p>
                      <a:pPr marR="90170" algn="just">
                        <a:lnSpc>
                          <a:spcPct val="150000"/>
                        </a:lnSpc>
                        <a:spcBef>
                          <a:spcPts val="300"/>
                        </a:spcBef>
                        <a:spcAft>
                          <a:spcPts val="300"/>
                        </a:spcAft>
                      </a:pPr>
                      <a:r>
                        <a:rPr lang="en-US" sz="3800" dirty="0">
                          <a:solidFill>
                            <a:srgbClr val="000000"/>
                          </a:solidFill>
                          <a:effectLst/>
                          <a:latin typeface="Arial" panose="020B0604020202020204" pitchFamily="34" charset="0"/>
                          <a:ea typeface="Times New Roman" panose="02020603050405020304" pitchFamily="18" charset="0"/>
                        </a:rPr>
                        <a:t>Ve kêu vào mùa hè </a:t>
                      </a:r>
                      <a:endParaRPr lang="en-US" sz="3800" dirty="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0170" algn="ctr">
                        <a:lnSpc>
                          <a:spcPct val="150000"/>
                        </a:lnSpc>
                        <a:spcBef>
                          <a:spcPts val="300"/>
                        </a:spcBef>
                        <a:spcAft>
                          <a:spcPts val="300"/>
                        </a:spcAft>
                      </a:pPr>
                      <a:r>
                        <a:rPr lang="vi-VN" sz="3800" dirty="0">
                          <a:solidFill>
                            <a:srgbClr val="000000"/>
                          </a:solidFill>
                          <a:effectLst/>
                          <a:latin typeface="Arial" panose="020B0604020202020204" pitchFamily="34" charset="0"/>
                          <a:ea typeface="Times New Roman" panose="02020603050405020304" pitchFamily="18" charset="0"/>
                        </a:rPr>
                        <a:t>X</a:t>
                      </a:r>
                      <a:r>
                        <a:rPr lang="en-US" sz="3800" dirty="0">
                          <a:solidFill>
                            <a:srgbClr val="000000"/>
                          </a:solidFill>
                          <a:effectLst/>
                          <a:latin typeface="Arial" panose="020B0604020202020204" pitchFamily="34" charset="0"/>
                          <a:ea typeface="Times New Roman" panose="02020603050405020304" pitchFamily="18" charset="0"/>
                        </a:rPr>
                        <a:t> </a:t>
                      </a:r>
                      <a:endParaRPr lang="en-US" sz="38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0170" algn="ctr">
                        <a:lnSpc>
                          <a:spcPct val="150000"/>
                        </a:lnSpc>
                        <a:spcBef>
                          <a:spcPts val="300"/>
                        </a:spcBef>
                        <a:spcAft>
                          <a:spcPts val="300"/>
                        </a:spcAft>
                      </a:pPr>
                      <a:r>
                        <a:rPr lang="en-US" sz="3800" dirty="0">
                          <a:solidFill>
                            <a:srgbClr val="000000"/>
                          </a:solidFill>
                          <a:effectLst/>
                          <a:latin typeface="Arial" panose="020B0604020202020204" pitchFamily="34" charset="0"/>
                          <a:ea typeface="Times New Roman" panose="02020603050405020304" pitchFamily="18" charset="0"/>
                        </a:rPr>
                        <a:t> </a:t>
                      </a:r>
                      <a:endParaRPr lang="en-US" sz="38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0170" algn="ctr">
                        <a:lnSpc>
                          <a:spcPct val="150000"/>
                        </a:lnSpc>
                        <a:spcBef>
                          <a:spcPts val="300"/>
                        </a:spcBef>
                        <a:spcAft>
                          <a:spcPts val="300"/>
                        </a:spcAft>
                      </a:pPr>
                      <a:r>
                        <a:rPr lang="en-US" sz="3800" dirty="0">
                          <a:solidFill>
                            <a:srgbClr val="000000"/>
                          </a:solidFill>
                          <a:effectLst/>
                          <a:latin typeface="Arial" panose="020B0604020202020204" pitchFamily="34" charset="0"/>
                          <a:ea typeface="Times New Roman" panose="02020603050405020304" pitchFamily="18" charset="0"/>
                        </a:rPr>
                        <a:t> </a:t>
                      </a:r>
                      <a:endParaRPr lang="en-US" sz="38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7761224"/>
                  </a:ext>
                </a:extLst>
              </a:tr>
            </a:tbl>
          </a:graphicData>
        </a:graphic>
      </p:graphicFrame>
      <p:pic>
        <p:nvPicPr>
          <p:cNvPr id="20" name="Picture 11">
            <a:extLst>
              <a:ext uri="{FF2B5EF4-FFF2-40B4-BE49-F238E27FC236}">
                <a16:creationId xmlns:a16="http://schemas.microsoft.com/office/drawing/2014/main" id="{A4165EF6-CF0E-4102-97FD-B1A70E11E381}"/>
              </a:ext>
            </a:extLst>
          </p:cNvPr>
          <p:cNvPicPr>
            <a:picLocks noChangeAspect="1"/>
          </p:cNvPicPr>
          <p:nvPr/>
        </p:nvPicPr>
        <p:blipFill>
          <a:blip r:embed="rId2"/>
          <a:srcRect/>
          <a:stretch>
            <a:fillRect/>
          </a:stretch>
        </p:blipFill>
        <p:spPr>
          <a:xfrm>
            <a:off x="114301" y="6414541"/>
            <a:ext cx="2362200" cy="3872459"/>
          </a:xfrm>
          <a:prstGeom prst="rect">
            <a:avLst/>
          </a:prstGeom>
        </p:spPr>
      </p:pic>
      <p:sp>
        <p:nvSpPr>
          <p:cNvPr id="11" name="TextBox 10">
            <a:extLst>
              <a:ext uri="{FF2B5EF4-FFF2-40B4-BE49-F238E27FC236}">
                <a16:creationId xmlns:a16="http://schemas.microsoft.com/office/drawing/2014/main" id="{99D05B9C-A292-4553-B312-27E684052DD0}"/>
              </a:ext>
            </a:extLst>
          </p:cNvPr>
          <p:cNvSpPr txBox="1"/>
          <p:nvPr/>
        </p:nvSpPr>
        <p:spPr>
          <a:xfrm>
            <a:off x="497759" y="2620888"/>
            <a:ext cx="1978742" cy="707886"/>
          </a:xfrm>
          <a:prstGeom prst="rect">
            <a:avLst/>
          </a:prstGeom>
          <a:noFill/>
        </p:spPr>
        <p:txBody>
          <a:bodyPr wrap="square">
            <a:spAutoFit/>
          </a:bodyPr>
          <a:lstStyle/>
          <a:p>
            <a:r>
              <a:rPr kumimoji="0" lang="vi-VN"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Câu 1. </a:t>
            </a:r>
            <a:endParaRPr lang="en-US" dirty="0"/>
          </a:p>
        </p:txBody>
      </p:sp>
      <p:pic>
        <p:nvPicPr>
          <p:cNvPr id="12" name="Picture 7">
            <a:extLst>
              <a:ext uri="{FF2B5EF4-FFF2-40B4-BE49-F238E27FC236}">
                <a16:creationId xmlns:a16="http://schemas.microsoft.com/office/drawing/2014/main" id="{3FF7954F-C0B1-4088-BF9B-B715F27DCE8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92400" y="126544"/>
            <a:ext cx="2660634" cy="2494344"/>
          </a:xfrm>
          <a:prstGeom prst="rect">
            <a:avLst/>
          </a:prstGeom>
        </p:spPr>
      </p:pic>
      <p:sp>
        <p:nvSpPr>
          <p:cNvPr id="14" name="Rectangle 13">
            <a:extLst>
              <a:ext uri="{FF2B5EF4-FFF2-40B4-BE49-F238E27FC236}">
                <a16:creationId xmlns:a16="http://schemas.microsoft.com/office/drawing/2014/main" id="{26533C22-FCBC-4538-B626-40FFA9B8090E}"/>
              </a:ext>
            </a:extLst>
          </p:cNvPr>
          <p:cNvSpPr/>
          <p:nvPr/>
        </p:nvSpPr>
        <p:spPr>
          <a:xfrm>
            <a:off x="12573000" y="5372100"/>
            <a:ext cx="533400" cy="457200"/>
          </a:xfrm>
          <a:prstGeom prst="rect">
            <a:avLst/>
          </a:prstGeom>
          <a:solidFill>
            <a:srgbClr val="F8F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2583491-40AE-447E-87AC-9239FCB83F24}"/>
              </a:ext>
            </a:extLst>
          </p:cNvPr>
          <p:cNvSpPr/>
          <p:nvPr/>
        </p:nvSpPr>
        <p:spPr>
          <a:xfrm>
            <a:off x="9525000" y="7429500"/>
            <a:ext cx="533400" cy="457200"/>
          </a:xfrm>
          <a:prstGeom prst="rect">
            <a:avLst/>
          </a:prstGeom>
          <a:solidFill>
            <a:srgbClr val="F8F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F89EBA1-7001-49A3-BC50-15E15F44EB63}"/>
              </a:ext>
            </a:extLst>
          </p:cNvPr>
          <p:cNvSpPr/>
          <p:nvPr/>
        </p:nvSpPr>
        <p:spPr>
          <a:xfrm>
            <a:off x="12573000" y="8593285"/>
            <a:ext cx="533400" cy="457200"/>
          </a:xfrm>
          <a:prstGeom prst="rect">
            <a:avLst/>
          </a:prstGeom>
          <a:solidFill>
            <a:srgbClr val="F8F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C238264-25EF-4178-B173-90EA56220314}"/>
              </a:ext>
            </a:extLst>
          </p:cNvPr>
          <p:cNvSpPr/>
          <p:nvPr/>
        </p:nvSpPr>
        <p:spPr>
          <a:xfrm>
            <a:off x="9601200" y="9410700"/>
            <a:ext cx="533400" cy="457200"/>
          </a:xfrm>
          <a:prstGeom prst="rect">
            <a:avLst/>
          </a:prstGeom>
          <a:solidFill>
            <a:srgbClr val="F8F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415746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21"/>
                                        </p:tgtEl>
                                      </p:cBhvr>
                                    </p:animEffect>
                                    <p:set>
                                      <p:cBhvr>
                                        <p:cTn id="2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sp>
        <p:nvSpPr>
          <p:cNvPr id="2" name="AutoShape 2"/>
          <p:cNvSpPr/>
          <p:nvPr/>
        </p:nvSpPr>
        <p:spPr>
          <a:xfrm>
            <a:off x="-147371" y="-126539"/>
            <a:ext cx="18582743" cy="2250056"/>
          </a:xfrm>
          <a:prstGeom prst="rect">
            <a:avLst/>
          </a:prstGeom>
          <a:solidFill>
            <a:srgbClr val="90BEAB">
              <a:alpha val="19608"/>
            </a:srgbClr>
          </a:solidFill>
        </p:spPr>
      </p:sp>
      <p:grpSp>
        <p:nvGrpSpPr>
          <p:cNvPr id="4" name="Group 4"/>
          <p:cNvGrpSpPr/>
          <p:nvPr/>
        </p:nvGrpSpPr>
        <p:grpSpPr>
          <a:xfrm>
            <a:off x="609601" y="517687"/>
            <a:ext cx="4953000" cy="1015663"/>
            <a:chOff x="2" y="0"/>
            <a:chExt cx="10131726" cy="2077613"/>
          </a:xfrm>
        </p:grpSpPr>
        <p:sp>
          <p:nvSpPr>
            <p:cNvPr id="5" name="Freeform 5"/>
            <p:cNvSpPr/>
            <p:nvPr/>
          </p:nvSpPr>
          <p:spPr>
            <a:xfrm>
              <a:off x="2" y="0"/>
              <a:ext cx="10131726" cy="2077613"/>
            </a:xfrm>
            <a:custGeom>
              <a:avLst/>
              <a:gdLst/>
              <a:ahLst/>
              <a:cxnLst/>
              <a:rect l="l" t="t" r="r" b="b"/>
              <a:pathLst>
                <a:path w="31993120" h="4479057">
                  <a:moveTo>
                    <a:pt x="0" y="0"/>
                  </a:moveTo>
                  <a:lnTo>
                    <a:pt x="0" y="4479057"/>
                  </a:lnTo>
                  <a:lnTo>
                    <a:pt x="31993120" y="4479057"/>
                  </a:lnTo>
                  <a:lnTo>
                    <a:pt x="31993120" y="0"/>
                  </a:lnTo>
                  <a:lnTo>
                    <a:pt x="0" y="0"/>
                  </a:lnTo>
                  <a:close/>
                  <a:moveTo>
                    <a:pt x="31932159" y="4418097"/>
                  </a:moveTo>
                  <a:lnTo>
                    <a:pt x="59690" y="4418097"/>
                  </a:lnTo>
                  <a:lnTo>
                    <a:pt x="59690" y="59690"/>
                  </a:lnTo>
                  <a:lnTo>
                    <a:pt x="31932159" y="59690"/>
                  </a:lnTo>
                  <a:lnTo>
                    <a:pt x="31932159" y="4418097"/>
                  </a:lnTo>
                  <a:close/>
                </a:path>
              </a:pathLst>
            </a:custGeom>
            <a:solidFill>
              <a:srgbClr val="90BEAB"/>
            </a:solidFill>
          </p:spPr>
        </p:sp>
      </p:grpSp>
      <p:sp>
        <p:nvSpPr>
          <p:cNvPr id="13" name="TextBox 12">
            <a:extLst>
              <a:ext uri="{FF2B5EF4-FFF2-40B4-BE49-F238E27FC236}">
                <a16:creationId xmlns:a16="http://schemas.microsoft.com/office/drawing/2014/main" id="{8C0F80FD-6C6D-4FB6-962F-61DAAA409690}"/>
              </a:ext>
            </a:extLst>
          </p:cNvPr>
          <p:cNvSpPr txBox="1"/>
          <p:nvPr/>
        </p:nvSpPr>
        <p:spPr>
          <a:xfrm>
            <a:off x="838200" y="521374"/>
            <a:ext cx="63246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6BA990"/>
                </a:solidFill>
                <a:effectLst/>
                <a:uLnTx/>
                <a:uFillTx/>
                <a:latin typeface="Arial" panose="020B0604020202020204" pitchFamily="34" charset="0"/>
                <a:ea typeface="+mn-ea"/>
                <a:cs typeface="+mn-cs"/>
              </a:rPr>
              <a:t>VẬN DỤNG </a:t>
            </a:r>
            <a:endParaRPr kumimoji="0" lang="en-US" sz="6000" b="1" i="0" u="none" strike="noStrike" kern="1200" cap="none" spc="0" normalizeH="0" baseline="0" noProof="0" dirty="0">
              <a:ln>
                <a:noFill/>
              </a:ln>
              <a:solidFill>
                <a:srgbClr val="6BA990"/>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23E369BA-8C51-44AB-8558-5F18941DC6DC}"/>
              </a:ext>
            </a:extLst>
          </p:cNvPr>
          <p:cNvSpPr txBox="1"/>
          <p:nvPr/>
        </p:nvSpPr>
        <p:spPr>
          <a:xfrm>
            <a:off x="838200" y="1035858"/>
            <a:ext cx="16611600" cy="998671"/>
          </a:xfrm>
          <a:prstGeom prst="rect">
            <a:avLst/>
          </a:prstGeom>
          <a:noFill/>
        </p:spPr>
        <p:txBody>
          <a:bodyPr wrap="square">
            <a:spAutoFit/>
          </a:bodyPr>
          <a:lstStyle/>
          <a:p>
            <a:pPr marL="0" marR="90170" lvl="0" indent="0" algn="ctr" defTabSz="914400" rtl="0" eaLnBrk="1" fontAlgn="auto" latinLnBrk="0" hangingPunct="1">
              <a:lnSpc>
                <a:spcPct val="150000"/>
              </a:lnSpc>
              <a:spcBef>
                <a:spcPts val="300"/>
              </a:spcBef>
              <a:spcAft>
                <a:spcPts val="300"/>
              </a:spcAft>
              <a:buClrTx/>
              <a:buSzTx/>
              <a:buFontTx/>
              <a:buNone/>
              <a:tabLst/>
              <a:defRPr/>
            </a:pPr>
            <a:r>
              <a:rPr kumimoji="0" lang="vi-VN" sz="4400" b="1" i="0" u="none" strike="noStrike" kern="1200" cap="none" spc="0" normalizeH="0" baseline="0" noProof="0" dirty="0">
                <a:ln>
                  <a:noFill/>
                </a:ln>
                <a:solidFill>
                  <a:srgbClr val="C0504D">
                    <a:lumMod val="75000"/>
                  </a:srgbClr>
                </a:solidFill>
                <a:effectLst/>
                <a:uLnTx/>
                <a:uFillTx/>
                <a:latin typeface="Arial" panose="020B0604020202020204" pitchFamily="34" charset="0"/>
                <a:ea typeface="Times New Roman" panose="02020603050405020304" pitchFamily="18" charset="0"/>
                <a:cs typeface="+mn-cs"/>
              </a:rPr>
              <a:t>PHIẾU HỌC TẬP SỐ 1 </a:t>
            </a:r>
            <a:endParaRPr kumimoji="0" lang="en-US" sz="4400" b="0" i="0" u="none" strike="noStrike" kern="1200" cap="none" spc="0" normalizeH="0" baseline="0" noProof="0" dirty="0">
              <a:ln>
                <a:noFill/>
              </a:ln>
              <a:solidFill>
                <a:srgbClr val="C0504D">
                  <a:lumMod val="75000"/>
                </a:srgbClr>
              </a:solidFill>
              <a:effectLst/>
              <a:uLnTx/>
              <a:uFillTx/>
              <a:latin typeface="Calibri" panose="020F0502020204030204" pitchFamily="34" charset="0"/>
              <a:ea typeface="Calibri" panose="020F0502020204030204" pitchFamily="34" charset="0"/>
              <a:cs typeface="+mn-cs"/>
            </a:endParaRPr>
          </a:p>
        </p:txBody>
      </p:sp>
      <p:pic>
        <p:nvPicPr>
          <p:cNvPr id="19" name="Picture 7">
            <a:extLst>
              <a:ext uri="{FF2B5EF4-FFF2-40B4-BE49-F238E27FC236}">
                <a16:creationId xmlns:a16="http://schemas.microsoft.com/office/drawing/2014/main" id="{1A6E4F7C-EE77-4243-8319-48E3E784D97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392400" y="126544"/>
            <a:ext cx="2660634" cy="2494344"/>
          </a:xfrm>
          <a:prstGeom prst="rect">
            <a:avLst/>
          </a:prstGeom>
        </p:spPr>
      </p:pic>
      <p:sp>
        <p:nvSpPr>
          <p:cNvPr id="11" name="TextBox 10">
            <a:extLst>
              <a:ext uri="{FF2B5EF4-FFF2-40B4-BE49-F238E27FC236}">
                <a16:creationId xmlns:a16="http://schemas.microsoft.com/office/drawing/2014/main" id="{99D05B9C-A292-4553-B312-27E684052DD0}"/>
              </a:ext>
            </a:extLst>
          </p:cNvPr>
          <p:cNvSpPr txBox="1"/>
          <p:nvPr/>
        </p:nvSpPr>
        <p:spPr>
          <a:xfrm>
            <a:off x="495300" y="2094238"/>
            <a:ext cx="17297400" cy="182492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Câu 2. </a:t>
            </a:r>
            <a:r>
              <a:rPr kumimoji="0" lang="vi-VN" sz="400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Người ta đã ứng dụng tính hướng sáng, hướng nước, hướng tiếp xúc của thực vật và tập tính của động vật trong đời sống như thế nào?</a:t>
            </a:r>
          </a:p>
        </p:txBody>
      </p:sp>
      <p:pic>
        <p:nvPicPr>
          <p:cNvPr id="3074" name="Picture 2" descr="Xiếc thú - ngành công nghiệp tàn nhẫn đến rơi nước mắt">
            <a:extLst>
              <a:ext uri="{FF2B5EF4-FFF2-40B4-BE49-F238E27FC236}">
                <a16:creationId xmlns:a16="http://schemas.microsoft.com/office/drawing/2014/main" id="{10AB6A2F-4BF6-4EB0-B59E-5E3B4BDBAF5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607413" y="6899740"/>
            <a:ext cx="5052426" cy="28405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842A03C-C237-4BBE-9340-31A06284D2B0}"/>
              </a:ext>
            </a:extLst>
          </p:cNvPr>
          <p:cNvSpPr txBox="1"/>
          <p:nvPr/>
        </p:nvSpPr>
        <p:spPr>
          <a:xfrm>
            <a:off x="818535" y="3646753"/>
            <a:ext cx="15665244" cy="284058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400" b="1" i="0" u="sng"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mn-cs"/>
              </a:rPr>
              <a:t>Trả lời </a:t>
            </a:r>
          </a:p>
          <a:p>
            <a:pPr marL="0" marR="0" lvl="0" indent="0" algn="l" defTabSz="914400" rtl="0" eaLnBrk="1" fontAlgn="auto" latinLnBrk="0" hangingPunct="1">
              <a:lnSpc>
                <a:spcPct val="150000"/>
              </a:lnSpc>
              <a:spcBef>
                <a:spcPts val="0"/>
              </a:spcBef>
              <a:spcAft>
                <a:spcPts val="0"/>
              </a:spcAft>
              <a:buClrTx/>
              <a:buSzTx/>
              <a:buFontTx/>
              <a:buNone/>
              <a:tabLst/>
              <a:defRPr/>
            </a:pPr>
            <a:r>
              <a:rPr lang="vi-VN" sz="4000" dirty="0">
                <a:solidFill>
                  <a:srgbClr val="000000"/>
                </a:solidFill>
                <a:latin typeface="Arial" panose="020B0604020202020204" pitchFamily="34" charset="0"/>
                <a:ea typeface="Times New Roman" panose="02020603050405020304" pitchFamily="18" charset="0"/>
              </a:rPr>
              <a:t>- </a:t>
            </a: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Tính hướng sáng: Tăng năng suất cây trồng, tạo hình cây cảnh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Tính hướng nước: Tăng năng suất cây trồng, tạo hình cây cảnh</a:t>
            </a:r>
          </a:p>
        </p:txBody>
      </p:sp>
      <p:sp>
        <p:nvSpPr>
          <p:cNvPr id="15" name="TextBox 14">
            <a:extLst>
              <a:ext uri="{FF2B5EF4-FFF2-40B4-BE49-F238E27FC236}">
                <a16:creationId xmlns:a16="http://schemas.microsoft.com/office/drawing/2014/main" id="{67A6B36E-0A5F-4CE5-BA55-B4803F53C25B}"/>
              </a:ext>
            </a:extLst>
          </p:cNvPr>
          <p:cNvSpPr txBox="1"/>
          <p:nvPr/>
        </p:nvSpPr>
        <p:spPr>
          <a:xfrm>
            <a:off x="811161" y="6487339"/>
            <a:ext cx="11811000" cy="367158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Tính hướng tiếp xúc: Tăng năng suất cây trồng, tạo hình cây cảnh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Tập tính ở động vật: Tập cho động vật làm xiếc, huấn luyện chó nghiệp vụ</a:t>
            </a:r>
          </a:p>
        </p:txBody>
      </p:sp>
    </p:spTree>
    <p:extLst>
      <p:ext uri="{BB962C8B-B14F-4D97-AF65-F5344CB8AC3E}">
        <p14:creationId xmlns:p14="http://schemas.microsoft.com/office/powerpoint/2010/main" val="395603669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barn(inVertical)">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barn(inVertical)">
                                      <p:cBhvr>
                                        <p:cTn id="22" dur="500"/>
                                        <p:tgtEl>
                                          <p:spTgt spid="1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wipe(left)">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xEl>
                                              <p:pRg st="1" end="1"/>
                                            </p:txEl>
                                          </p:spTgt>
                                        </p:tgtEl>
                                        <p:attrNameLst>
                                          <p:attrName>style.visibility</p:attrName>
                                        </p:attrNameLst>
                                      </p:cBhvr>
                                      <p:to>
                                        <p:strVal val="visible"/>
                                      </p:to>
                                    </p:set>
                                    <p:animEffect transition="in" filter="wipe(left)">
                                      <p:cBhvr>
                                        <p:cTn id="32" dur="500"/>
                                        <p:tgtEl>
                                          <p:spTgt spid="15">
                                            <p:txEl>
                                              <p:pRg st="1" end="1"/>
                                            </p:txEl>
                                          </p:spTgt>
                                        </p:tgtEl>
                                      </p:cBhvr>
                                    </p:animEffect>
                                  </p:childTnLst>
                                </p:cTn>
                              </p:par>
                              <p:par>
                                <p:cTn id="33" presetID="6" presetClass="entr" presetSubtype="16" fill="hold" nodeType="withEffect">
                                  <p:stCondLst>
                                    <p:cond delay="0"/>
                                  </p:stCondLst>
                                  <p:childTnLst>
                                    <p:set>
                                      <p:cBhvr>
                                        <p:cTn id="34" dur="1" fill="hold">
                                          <p:stCondLst>
                                            <p:cond delay="0"/>
                                          </p:stCondLst>
                                        </p:cTn>
                                        <p:tgtEl>
                                          <p:spTgt spid="3074"/>
                                        </p:tgtEl>
                                        <p:attrNameLst>
                                          <p:attrName>style.visibility</p:attrName>
                                        </p:attrNameLst>
                                      </p:cBhvr>
                                      <p:to>
                                        <p:strVal val="visible"/>
                                      </p:to>
                                    </p:set>
                                    <p:animEffect transition="in" filter="circle(in)">
                                      <p:cBhvr>
                                        <p:cTn id="3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build="p"/>
      <p:bldP spid="1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0BEAB"/>
        </a:solidFill>
        <a:effectLst/>
      </p:bgPr>
    </p:bg>
    <p:spTree>
      <p:nvGrpSpPr>
        <p:cNvPr id="1" name=""/>
        <p:cNvGrpSpPr/>
        <p:nvPr/>
      </p:nvGrpSpPr>
      <p:grpSpPr>
        <a:xfrm>
          <a:off x="0" y="0"/>
          <a:ext cx="0" cy="0"/>
          <a:chOff x="0" y="0"/>
          <a:chExt cx="0" cy="0"/>
        </a:xfrm>
      </p:grpSpPr>
      <p:sp>
        <p:nvSpPr>
          <p:cNvPr id="2" name="AutoShape 2"/>
          <p:cNvSpPr/>
          <p:nvPr/>
        </p:nvSpPr>
        <p:spPr>
          <a:xfrm>
            <a:off x="0" y="-90694"/>
            <a:ext cx="13782368" cy="10468387"/>
          </a:xfrm>
          <a:prstGeom prst="rect">
            <a:avLst/>
          </a:prstGeom>
          <a:solidFill>
            <a:srgbClr val="F8F8F3"/>
          </a:solidFill>
        </p:spPr>
      </p:sp>
      <p:grpSp>
        <p:nvGrpSpPr>
          <p:cNvPr id="5" name="Group 5"/>
          <p:cNvGrpSpPr/>
          <p:nvPr/>
        </p:nvGrpSpPr>
        <p:grpSpPr>
          <a:xfrm>
            <a:off x="14478000" y="1257300"/>
            <a:ext cx="3999880" cy="4361833"/>
            <a:chOff x="0" y="0"/>
            <a:chExt cx="16283343" cy="8922451"/>
          </a:xfrm>
        </p:grpSpPr>
        <p:sp>
          <p:nvSpPr>
            <p:cNvPr id="6" name="Freeform 6"/>
            <p:cNvSpPr/>
            <p:nvPr/>
          </p:nvSpPr>
          <p:spPr>
            <a:xfrm>
              <a:off x="0" y="0"/>
              <a:ext cx="16283344" cy="8922452"/>
            </a:xfrm>
            <a:custGeom>
              <a:avLst/>
              <a:gdLst/>
              <a:ahLst/>
              <a:cxnLst/>
              <a:rect l="l" t="t" r="r" b="b"/>
              <a:pathLst>
                <a:path w="16283344" h="8922452">
                  <a:moveTo>
                    <a:pt x="0" y="0"/>
                  </a:moveTo>
                  <a:lnTo>
                    <a:pt x="0" y="8922452"/>
                  </a:lnTo>
                  <a:lnTo>
                    <a:pt x="16283344" y="8922452"/>
                  </a:lnTo>
                  <a:lnTo>
                    <a:pt x="16283344" y="0"/>
                  </a:lnTo>
                  <a:lnTo>
                    <a:pt x="0" y="0"/>
                  </a:lnTo>
                  <a:close/>
                  <a:moveTo>
                    <a:pt x="16222383" y="8861491"/>
                  </a:moveTo>
                  <a:lnTo>
                    <a:pt x="59690" y="8861491"/>
                  </a:lnTo>
                  <a:lnTo>
                    <a:pt x="59690" y="59690"/>
                  </a:lnTo>
                  <a:lnTo>
                    <a:pt x="16222383" y="59690"/>
                  </a:lnTo>
                  <a:lnTo>
                    <a:pt x="16222383" y="8861491"/>
                  </a:lnTo>
                  <a:close/>
                </a:path>
              </a:pathLst>
            </a:custGeom>
            <a:solidFill>
              <a:srgbClr val="F8F8F3"/>
            </a:solidFill>
          </p:spPr>
        </p:sp>
      </p:grpSp>
      <p:grpSp>
        <p:nvGrpSpPr>
          <p:cNvPr id="10" name="Group 5">
            <a:extLst>
              <a:ext uri="{FF2B5EF4-FFF2-40B4-BE49-F238E27FC236}">
                <a16:creationId xmlns:a16="http://schemas.microsoft.com/office/drawing/2014/main" id="{A8CADB8C-3360-4100-A313-9FE1B2AB74F2}"/>
              </a:ext>
            </a:extLst>
          </p:cNvPr>
          <p:cNvGrpSpPr/>
          <p:nvPr/>
        </p:nvGrpSpPr>
        <p:grpSpPr>
          <a:xfrm>
            <a:off x="14020800" y="1943100"/>
            <a:ext cx="3999880" cy="4361833"/>
            <a:chOff x="0" y="0"/>
            <a:chExt cx="16283343" cy="8922451"/>
          </a:xfrm>
        </p:grpSpPr>
        <p:sp>
          <p:nvSpPr>
            <p:cNvPr id="11" name="Freeform 6">
              <a:extLst>
                <a:ext uri="{FF2B5EF4-FFF2-40B4-BE49-F238E27FC236}">
                  <a16:creationId xmlns:a16="http://schemas.microsoft.com/office/drawing/2014/main" id="{88E0D91B-F481-498B-9799-DA752A7F4089}"/>
                </a:ext>
              </a:extLst>
            </p:cNvPr>
            <p:cNvSpPr/>
            <p:nvPr/>
          </p:nvSpPr>
          <p:spPr>
            <a:xfrm>
              <a:off x="0" y="0"/>
              <a:ext cx="16283344" cy="8922452"/>
            </a:xfrm>
            <a:custGeom>
              <a:avLst/>
              <a:gdLst/>
              <a:ahLst/>
              <a:cxnLst/>
              <a:rect l="l" t="t" r="r" b="b"/>
              <a:pathLst>
                <a:path w="16283344" h="8922452">
                  <a:moveTo>
                    <a:pt x="0" y="0"/>
                  </a:moveTo>
                  <a:lnTo>
                    <a:pt x="0" y="8922452"/>
                  </a:lnTo>
                  <a:lnTo>
                    <a:pt x="16283344" y="8922452"/>
                  </a:lnTo>
                  <a:lnTo>
                    <a:pt x="16283344" y="0"/>
                  </a:lnTo>
                  <a:lnTo>
                    <a:pt x="0" y="0"/>
                  </a:lnTo>
                  <a:close/>
                  <a:moveTo>
                    <a:pt x="16222383" y="8861491"/>
                  </a:moveTo>
                  <a:lnTo>
                    <a:pt x="59690" y="8861491"/>
                  </a:lnTo>
                  <a:lnTo>
                    <a:pt x="59690" y="59690"/>
                  </a:lnTo>
                  <a:lnTo>
                    <a:pt x="16222383" y="59690"/>
                  </a:lnTo>
                  <a:lnTo>
                    <a:pt x="16222383" y="8861491"/>
                  </a:lnTo>
                  <a:close/>
                </a:path>
              </a:pathLst>
            </a:custGeom>
            <a:solidFill>
              <a:srgbClr val="F8F8F3"/>
            </a:solidFill>
          </p:spPr>
        </p:sp>
      </p:grpSp>
      <p:sp>
        <p:nvSpPr>
          <p:cNvPr id="12" name="TextBox 11">
            <a:extLst>
              <a:ext uri="{FF2B5EF4-FFF2-40B4-BE49-F238E27FC236}">
                <a16:creationId xmlns:a16="http://schemas.microsoft.com/office/drawing/2014/main" id="{D0CBE837-8532-44E4-A467-2A8F3D16D711}"/>
              </a:ext>
            </a:extLst>
          </p:cNvPr>
          <p:cNvSpPr txBox="1"/>
          <p:nvPr/>
        </p:nvSpPr>
        <p:spPr>
          <a:xfrm>
            <a:off x="14731789" y="2414279"/>
            <a:ext cx="2649794" cy="271324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F8F3"/>
                </a:solidFill>
                <a:effectLst/>
                <a:uLnTx/>
                <a:uFillTx/>
                <a:latin typeface="Arial" panose="020B0604020202020204" pitchFamily="34" charset="0"/>
                <a:ea typeface="+mn-ea"/>
                <a:cs typeface="+mn-cs"/>
              </a:rPr>
              <a:t>VẬN DỤNG </a:t>
            </a:r>
            <a:endParaRPr kumimoji="0" lang="en-US" sz="6000" b="1" i="0" u="none" strike="noStrike" kern="1200" cap="none" spc="0" normalizeH="0" baseline="0" noProof="0" dirty="0">
              <a:ln>
                <a:noFill/>
              </a:ln>
              <a:solidFill>
                <a:srgbClr val="FFF8F3"/>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A251FA32-04CA-445B-8C0E-7A5026C91D38}"/>
              </a:ext>
            </a:extLst>
          </p:cNvPr>
          <p:cNvSpPr txBox="1"/>
          <p:nvPr/>
        </p:nvSpPr>
        <p:spPr>
          <a:xfrm>
            <a:off x="3505200" y="98869"/>
            <a:ext cx="7848600" cy="916276"/>
          </a:xfrm>
          <a:prstGeom prst="rect">
            <a:avLst/>
          </a:prstGeom>
          <a:noFill/>
        </p:spPr>
        <p:txBody>
          <a:bodyPr wrap="square">
            <a:spAutoFit/>
          </a:bodyPr>
          <a:lstStyle/>
          <a:p>
            <a:pPr marL="0" marR="90170" lvl="0" indent="0" algn="ctr" defTabSz="914400" rtl="0" eaLnBrk="1" fontAlgn="auto" latinLnBrk="0" hangingPunct="1">
              <a:lnSpc>
                <a:spcPct val="150000"/>
              </a:lnSpc>
              <a:spcBef>
                <a:spcPts val="300"/>
              </a:spcBef>
              <a:spcAft>
                <a:spcPts val="300"/>
              </a:spcAft>
              <a:buClrTx/>
              <a:buSzTx/>
              <a:buFontTx/>
              <a:buNone/>
              <a:tabLst/>
              <a:defRPr/>
            </a:pPr>
            <a:r>
              <a:rPr kumimoji="0" lang="vi-VN" sz="4000" b="1" i="0" u="none" strike="noStrike" kern="1200" cap="none" spc="0" normalizeH="0" baseline="0" noProof="0" dirty="0">
                <a:ln>
                  <a:noFill/>
                </a:ln>
                <a:solidFill>
                  <a:srgbClr val="C0504D">
                    <a:lumMod val="75000"/>
                  </a:srgbClr>
                </a:solidFill>
                <a:effectLst/>
                <a:uLnTx/>
                <a:uFillTx/>
                <a:latin typeface="Arial" panose="020B0604020202020204" pitchFamily="34" charset="0"/>
                <a:ea typeface="Times New Roman" panose="02020603050405020304" pitchFamily="18" charset="0"/>
                <a:cs typeface="+mn-cs"/>
              </a:rPr>
              <a:t>PHIẾU HỌC TẬP SỐ 2 </a:t>
            </a:r>
            <a:endParaRPr kumimoji="0" lang="en-US" sz="4000" b="0" i="0" u="none" strike="noStrike" kern="1200" cap="none" spc="0" normalizeH="0" baseline="0" noProof="0" dirty="0">
              <a:ln>
                <a:noFill/>
              </a:ln>
              <a:solidFill>
                <a:srgbClr val="C0504D">
                  <a:lumMod val="75000"/>
                </a:srgbClr>
              </a:solidFill>
              <a:effectLst/>
              <a:uLnTx/>
              <a:uFillTx/>
              <a:latin typeface="Calibri" panose="020F0502020204030204" pitchFamily="34" charset="0"/>
              <a:ea typeface="Calibri" panose="020F0502020204030204" pitchFamily="34" charset="0"/>
              <a:cs typeface="+mn-cs"/>
            </a:endParaRPr>
          </a:p>
        </p:txBody>
      </p:sp>
      <p:sp>
        <p:nvSpPr>
          <p:cNvPr id="15" name="TextBox 14">
            <a:extLst>
              <a:ext uri="{FF2B5EF4-FFF2-40B4-BE49-F238E27FC236}">
                <a16:creationId xmlns:a16="http://schemas.microsoft.com/office/drawing/2014/main" id="{309EAE79-E90C-4722-A0E2-CCEDC4A3D165}"/>
              </a:ext>
            </a:extLst>
          </p:cNvPr>
          <p:cNvSpPr txBox="1"/>
          <p:nvPr/>
        </p:nvSpPr>
        <p:spPr>
          <a:xfrm>
            <a:off x="267320" y="1121744"/>
            <a:ext cx="13300890" cy="9312614"/>
          </a:xfrm>
          <a:prstGeom prst="rect">
            <a:avLst/>
          </a:prstGeom>
          <a:noFill/>
        </p:spPr>
        <p:txBody>
          <a:bodyPr wrap="square">
            <a:spAutoFit/>
          </a:bodyPr>
          <a:lstStyle/>
          <a:p>
            <a:pPr marL="0" marR="90170" lvl="0" indent="0" algn="just" defTabSz="914400" rtl="0" eaLnBrk="1" fontAlgn="auto" latinLnBrk="0" hangingPunct="1">
              <a:lnSpc>
                <a:spcPct val="150000"/>
              </a:lnSpc>
              <a:spcBef>
                <a:spcPts val="300"/>
              </a:spcBef>
              <a:spcAft>
                <a:spcPts val="30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Phần 2. Sinh trưởng và phát triển ở sinh vật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90170" lvl="0" indent="0" algn="just" defTabSz="914400" rtl="0" eaLnBrk="1" fontAlgn="auto" latinLnBrk="0" hangingPunct="1">
              <a:lnSpc>
                <a:spcPct val="150000"/>
              </a:lnSpc>
              <a:spcBef>
                <a:spcPts val="300"/>
              </a:spcBef>
              <a:spcAft>
                <a:spcPts val="30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Câu 1. </a:t>
            </a:r>
            <a:r>
              <a:rPr kumimoji="0" lang="en-US"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Hãy điền các từ gợi ý sau đây vào chỗ trống cho phù hợp: sinh trưởng, phát triển, sinh trưởng và phát triển, tế bào, có thể phân hoá tế bào, phát sinh hình thái, tiền đề, thúc đẩy, mật thiết, cơ thể. </a:t>
            </a: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90170" lvl="0" indent="0" algn="just" defTabSz="914400" rtl="0" eaLnBrk="1" fontAlgn="auto" latinLnBrk="0" hangingPunct="1">
              <a:lnSpc>
                <a:spcPct val="150000"/>
              </a:lnSpc>
              <a:spcBef>
                <a:spcPts val="300"/>
              </a:spcBef>
              <a:spcAft>
                <a:spcPts val="30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r>
              <a:rPr kumimoji="0" lang="vi-VN"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r>
              <a:rPr kumimoji="0" lang="en-US"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(1)</a:t>
            </a:r>
            <a:r>
              <a:rPr kumimoji="0" lang="vi-VN"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r>
              <a:rPr kumimoji="0" lang="en-US"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là những đặc trưng cơ bản của sự sống. </a:t>
            </a:r>
            <a:r>
              <a:rPr kumimoji="0" lang="vi-VN"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r>
              <a:rPr kumimoji="0" lang="en-US"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...(2)</a:t>
            </a:r>
            <a:r>
              <a:rPr kumimoji="0" lang="vi-VN"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r>
              <a:rPr kumimoji="0" lang="en-US"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là sự tăng lên về kích thước và khối lượng cơ thể do sự tăng lên về số lượng và kích thước ...(4).. </a:t>
            </a:r>
            <a:r>
              <a:rPr kumimoji="0" lang="vi-VN"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r>
              <a:rPr kumimoji="0" lang="en-US"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r>
              <a:rPr kumimoji="0" lang="vi-VN"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r>
              <a:rPr kumimoji="0" lang="en-US"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...(5).....là những biến đổi diễn ra trong vòng đời của một ..</a:t>
            </a:r>
            <a:r>
              <a:rPr lang="vi-VN" sz="3000" dirty="0">
                <a:solidFill>
                  <a:srgbClr val="000000"/>
                </a:solidFill>
                <a:latin typeface="Arial" panose="020B0604020202020204" pitchFamily="34" charset="0"/>
                <a:ea typeface="Times New Roman" panose="02020603050405020304" pitchFamily="18" charset="0"/>
              </a:rPr>
              <a:t>..</a:t>
            </a:r>
            <a:r>
              <a:rPr lang="en-US" sz="3000" dirty="0">
                <a:solidFill>
                  <a:srgbClr val="000000"/>
                </a:solidFill>
                <a:latin typeface="Arial" panose="020B0604020202020204" pitchFamily="34" charset="0"/>
                <a:ea typeface="Times New Roman" panose="02020603050405020304" pitchFamily="18" charset="0"/>
              </a:rPr>
              <a:t>(5)</a:t>
            </a:r>
            <a:r>
              <a:rPr lang="vi-VN" sz="3000" dirty="0">
                <a:solidFill>
                  <a:srgbClr val="000000"/>
                </a:solidFill>
                <a:latin typeface="Arial" panose="020B0604020202020204" pitchFamily="34" charset="0"/>
                <a:ea typeface="Times New Roman" panose="02020603050405020304" pitchFamily="18" charset="0"/>
              </a:rPr>
              <a:t>...</a:t>
            </a:r>
            <a:r>
              <a:rPr kumimoji="0" lang="en-US"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sinh vật. Bao gồm ba quá trình liên quan mật thiết với nhau là sinh trưởng, .........</a:t>
            </a:r>
            <a:r>
              <a:rPr kumimoji="0" lang="vi-VN"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r>
              <a:rPr kumimoji="0" lang="en-US"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(6)</a:t>
            </a:r>
            <a:r>
              <a:rPr kumimoji="0" lang="vi-VN"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r>
              <a:rPr kumimoji="0" lang="en-US"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và phát sinh hình thái các Cơ quan của cơ thể. Sinh trưởng và phát triển là hai quá trình trong ....</a:t>
            </a:r>
            <a:r>
              <a:rPr kumimoji="0" lang="vi-VN"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r>
              <a:rPr kumimoji="0" lang="en-US"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sống có mối quan hệ mật thiết với nhau. Sự sinh trưởng tạo .</a:t>
            </a:r>
            <a:r>
              <a:rPr kumimoji="0" lang="vi-VN"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r>
              <a:rPr kumimoji="0" lang="en-US"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(8)</a:t>
            </a:r>
            <a:r>
              <a:rPr kumimoji="0" lang="vi-VN"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r>
              <a:rPr kumimoji="0" lang="en-US"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cho phát triển. Nếu không có sinh trưởng thì không có phát triển, ngược lại phát triển sẽ ....</a:t>
            </a:r>
            <a:r>
              <a:rPr kumimoji="0" lang="vi-VN"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r>
              <a:rPr kumimoji="0" lang="en-US"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(9)</a:t>
            </a:r>
            <a:r>
              <a:rPr kumimoji="0" lang="vi-VN"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r>
              <a:rPr kumimoji="0" lang="en-US" sz="3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sinh trưởng.</a:t>
            </a: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pic>
        <p:nvPicPr>
          <p:cNvPr id="16" name="Picture 8">
            <a:extLst>
              <a:ext uri="{FF2B5EF4-FFF2-40B4-BE49-F238E27FC236}">
                <a16:creationId xmlns:a16="http://schemas.microsoft.com/office/drawing/2014/main" id="{EEA7A00C-59C0-4362-BF7C-E857B5FCFA6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731789" y="6990733"/>
            <a:ext cx="2790867" cy="2736212"/>
          </a:xfrm>
          <a:prstGeom prst="rect">
            <a:avLst/>
          </a:prstGeom>
        </p:spPr>
      </p:pic>
      <p:sp>
        <p:nvSpPr>
          <p:cNvPr id="17" name="TextBox 16">
            <a:extLst>
              <a:ext uri="{FF2B5EF4-FFF2-40B4-BE49-F238E27FC236}">
                <a16:creationId xmlns:a16="http://schemas.microsoft.com/office/drawing/2014/main" id="{D3C885D5-ABF3-4E1B-805E-392DBCE35522}"/>
              </a:ext>
            </a:extLst>
          </p:cNvPr>
          <p:cNvSpPr txBox="1"/>
          <p:nvPr/>
        </p:nvSpPr>
        <p:spPr>
          <a:xfrm>
            <a:off x="304800" y="4284702"/>
            <a:ext cx="4457080" cy="553998"/>
          </a:xfrm>
          <a:prstGeom prst="rect">
            <a:avLst/>
          </a:prstGeom>
          <a:solidFill>
            <a:srgbClr val="F8F8F3"/>
          </a:solidFill>
        </p:spPr>
        <p:txBody>
          <a:bodyPr wrap="square">
            <a:spAutoFit/>
          </a:bodyPr>
          <a:lstStyle/>
          <a:p>
            <a:r>
              <a:rPr kumimoji="0" lang="vi-VN" sz="30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mn-cs"/>
              </a:rPr>
              <a:t>Sinh trưởng và phát triển </a:t>
            </a:r>
            <a:endParaRPr lang="en-US" dirty="0">
              <a:solidFill>
                <a:srgbClr val="FF0000"/>
              </a:solidFill>
            </a:endParaRPr>
          </a:p>
        </p:txBody>
      </p:sp>
      <p:sp>
        <p:nvSpPr>
          <p:cNvPr id="18" name="TextBox 17">
            <a:extLst>
              <a:ext uri="{FF2B5EF4-FFF2-40B4-BE49-F238E27FC236}">
                <a16:creationId xmlns:a16="http://schemas.microsoft.com/office/drawing/2014/main" id="{ACE50D53-FBB9-4F46-8CFD-80957476CEF4}"/>
              </a:ext>
            </a:extLst>
          </p:cNvPr>
          <p:cNvSpPr txBox="1"/>
          <p:nvPr/>
        </p:nvSpPr>
        <p:spPr>
          <a:xfrm>
            <a:off x="250207" y="4991100"/>
            <a:ext cx="2247901" cy="553998"/>
          </a:xfrm>
          <a:prstGeom prst="rect">
            <a:avLst/>
          </a:prstGeom>
          <a:solidFill>
            <a:srgbClr val="F8F8F3"/>
          </a:solidFill>
        </p:spPr>
        <p:txBody>
          <a:bodyPr wrap="square">
            <a:spAutoFit/>
          </a:bodyPr>
          <a:lstStyle/>
          <a:p>
            <a:r>
              <a:rPr lang="en-US" sz="3000" dirty="0">
                <a:solidFill>
                  <a:srgbClr val="FF0000"/>
                </a:solidFill>
                <a:latin typeface="Arial" panose="020B0604020202020204" pitchFamily="34" charset="0"/>
                <a:ea typeface="Times New Roman" panose="02020603050405020304" pitchFamily="18" charset="0"/>
              </a:rPr>
              <a:t>S</a:t>
            </a:r>
            <a:r>
              <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mn-cs"/>
              </a:rPr>
              <a:t>inh trưởng</a:t>
            </a:r>
            <a:endParaRPr lang="en-US" dirty="0">
              <a:solidFill>
                <a:srgbClr val="FF0000"/>
              </a:solidFill>
            </a:endParaRPr>
          </a:p>
        </p:txBody>
      </p:sp>
      <p:sp>
        <p:nvSpPr>
          <p:cNvPr id="19" name="TextBox 18">
            <a:extLst>
              <a:ext uri="{FF2B5EF4-FFF2-40B4-BE49-F238E27FC236}">
                <a16:creationId xmlns:a16="http://schemas.microsoft.com/office/drawing/2014/main" id="{B573F9ED-2A77-4D24-A7A4-AFC67A61EE82}"/>
              </a:ext>
            </a:extLst>
          </p:cNvPr>
          <p:cNvSpPr txBox="1"/>
          <p:nvPr/>
        </p:nvSpPr>
        <p:spPr>
          <a:xfrm>
            <a:off x="5752841" y="5676900"/>
            <a:ext cx="1276253" cy="553998"/>
          </a:xfrm>
          <a:prstGeom prst="rect">
            <a:avLst/>
          </a:prstGeom>
          <a:solidFill>
            <a:srgbClr val="F8F8F3"/>
          </a:solidFill>
        </p:spPr>
        <p:txBody>
          <a:bodyPr wrap="square">
            <a:spAutoFit/>
          </a:bodyPr>
          <a:lstStyle/>
          <a:p>
            <a:r>
              <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mn-cs"/>
              </a:rPr>
              <a:t>tế bào </a:t>
            </a:r>
            <a:endParaRPr lang="en-US" dirty="0">
              <a:solidFill>
                <a:srgbClr val="FF0000"/>
              </a:solidFill>
            </a:endParaRPr>
          </a:p>
        </p:txBody>
      </p:sp>
      <p:sp>
        <p:nvSpPr>
          <p:cNvPr id="20" name="TextBox 19">
            <a:extLst>
              <a:ext uri="{FF2B5EF4-FFF2-40B4-BE49-F238E27FC236}">
                <a16:creationId xmlns:a16="http://schemas.microsoft.com/office/drawing/2014/main" id="{731CFE58-042F-410B-9953-1994FF97C360}"/>
              </a:ext>
            </a:extLst>
          </p:cNvPr>
          <p:cNvSpPr txBox="1"/>
          <p:nvPr/>
        </p:nvSpPr>
        <p:spPr>
          <a:xfrm>
            <a:off x="7123983" y="5676900"/>
            <a:ext cx="1867617" cy="553998"/>
          </a:xfrm>
          <a:prstGeom prst="rect">
            <a:avLst/>
          </a:prstGeom>
          <a:solidFill>
            <a:srgbClr val="F8F8F3"/>
          </a:solidFill>
        </p:spPr>
        <p:txBody>
          <a:bodyPr wrap="square">
            <a:spAutoFit/>
          </a:bodyPr>
          <a:lstStyle/>
          <a:p>
            <a:r>
              <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mn-cs"/>
              </a:rPr>
              <a:t>Phát triển </a:t>
            </a:r>
            <a:endParaRPr lang="en-US" dirty="0">
              <a:solidFill>
                <a:srgbClr val="FF0000"/>
              </a:solidFill>
            </a:endParaRPr>
          </a:p>
        </p:txBody>
      </p:sp>
      <p:sp>
        <p:nvSpPr>
          <p:cNvPr id="22" name="TextBox 21">
            <a:extLst>
              <a:ext uri="{FF2B5EF4-FFF2-40B4-BE49-F238E27FC236}">
                <a16:creationId xmlns:a16="http://schemas.microsoft.com/office/drawing/2014/main" id="{08BFC354-BF26-41D7-818C-B625B73F34E8}"/>
              </a:ext>
            </a:extLst>
          </p:cNvPr>
          <p:cNvSpPr txBox="1"/>
          <p:nvPr/>
        </p:nvSpPr>
        <p:spPr>
          <a:xfrm>
            <a:off x="4419600" y="6362700"/>
            <a:ext cx="1295400" cy="553998"/>
          </a:xfrm>
          <a:prstGeom prst="rect">
            <a:avLst/>
          </a:prstGeom>
          <a:solidFill>
            <a:srgbClr val="F8F8F3"/>
          </a:solidFill>
        </p:spPr>
        <p:txBody>
          <a:bodyPr wrap="square">
            <a:spAutoFit/>
          </a:bodyPr>
          <a:lstStyle/>
          <a:p>
            <a:r>
              <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mn-cs"/>
              </a:rPr>
              <a:t>cá thể </a:t>
            </a:r>
            <a:endParaRPr lang="en-US" dirty="0">
              <a:solidFill>
                <a:srgbClr val="FF0000"/>
              </a:solidFill>
            </a:endParaRPr>
          </a:p>
        </p:txBody>
      </p:sp>
      <p:sp>
        <p:nvSpPr>
          <p:cNvPr id="24" name="TextBox 23">
            <a:extLst>
              <a:ext uri="{FF2B5EF4-FFF2-40B4-BE49-F238E27FC236}">
                <a16:creationId xmlns:a16="http://schemas.microsoft.com/office/drawing/2014/main" id="{F65B8D84-D84B-4A11-A515-BC93FF79CF1F}"/>
              </a:ext>
            </a:extLst>
          </p:cNvPr>
          <p:cNvSpPr txBox="1"/>
          <p:nvPr/>
        </p:nvSpPr>
        <p:spPr>
          <a:xfrm>
            <a:off x="5562600" y="7104102"/>
            <a:ext cx="3067050" cy="553998"/>
          </a:xfrm>
          <a:prstGeom prst="rect">
            <a:avLst/>
          </a:prstGeom>
          <a:solidFill>
            <a:srgbClr val="F8F8F3"/>
          </a:solidFill>
        </p:spPr>
        <p:txBody>
          <a:bodyPr wrap="square">
            <a:spAutoFit/>
          </a:bodyPr>
          <a:lstStyle/>
          <a:p>
            <a:r>
              <a:rPr kumimoji="0" lang="vi-VN" sz="30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mn-cs"/>
              </a:rPr>
              <a:t>phân hóa tế bào </a:t>
            </a:r>
            <a:endParaRPr lang="en-US" dirty="0">
              <a:solidFill>
                <a:srgbClr val="FF0000"/>
              </a:solidFill>
            </a:endParaRPr>
          </a:p>
        </p:txBody>
      </p:sp>
      <p:sp>
        <p:nvSpPr>
          <p:cNvPr id="26" name="TextBox 25">
            <a:extLst>
              <a:ext uri="{FF2B5EF4-FFF2-40B4-BE49-F238E27FC236}">
                <a16:creationId xmlns:a16="http://schemas.microsoft.com/office/drawing/2014/main" id="{F83C5837-5F19-4651-B06F-DB42129B828D}"/>
              </a:ext>
            </a:extLst>
          </p:cNvPr>
          <p:cNvSpPr txBox="1"/>
          <p:nvPr/>
        </p:nvSpPr>
        <p:spPr>
          <a:xfrm>
            <a:off x="12192000" y="7789902"/>
            <a:ext cx="1276253" cy="553998"/>
          </a:xfrm>
          <a:prstGeom prst="rect">
            <a:avLst/>
          </a:prstGeom>
          <a:solidFill>
            <a:srgbClr val="F8F8F3"/>
          </a:solidFill>
        </p:spPr>
        <p:txBody>
          <a:bodyPr wrap="square">
            <a:spAutoFit/>
          </a:bodyPr>
          <a:lstStyle/>
          <a:p>
            <a:r>
              <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mn-cs"/>
              </a:rPr>
              <a:t>cơ thể </a:t>
            </a:r>
            <a:endParaRPr lang="en-US" dirty="0">
              <a:solidFill>
                <a:srgbClr val="FF0000"/>
              </a:solidFill>
            </a:endParaRPr>
          </a:p>
        </p:txBody>
      </p:sp>
      <p:sp>
        <p:nvSpPr>
          <p:cNvPr id="28" name="TextBox 27">
            <a:extLst>
              <a:ext uri="{FF2B5EF4-FFF2-40B4-BE49-F238E27FC236}">
                <a16:creationId xmlns:a16="http://schemas.microsoft.com/office/drawing/2014/main" id="{CB642880-16F9-4693-A215-F29C0E15DA4A}"/>
              </a:ext>
            </a:extLst>
          </p:cNvPr>
          <p:cNvSpPr txBox="1"/>
          <p:nvPr/>
        </p:nvSpPr>
        <p:spPr>
          <a:xfrm>
            <a:off x="11201400" y="8475702"/>
            <a:ext cx="1371903" cy="553998"/>
          </a:xfrm>
          <a:prstGeom prst="rect">
            <a:avLst/>
          </a:prstGeom>
          <a:solidFill>
            <a:srgbClr val="F8F8F3"/>
          </a:solidFill>
        </p:spPr>
        <p:txBody>
          <a:bodyPr wrap="square">
            <a:spAutoFit/>
          </a:bodyPr>
          <a:lstStyle/>
          <a:p>
            <a:r>
              <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mn-cs"/>
              </a:rPr>
              <a:t>tiền đề</a:t>
            </a:r>
            <a:endParaRPr lang="en-US" dirty="0">
              <a:solidFill>
                <a:srgbClr val="FF0000"/>
              </a:solidFill>
            </a:endParaRPr>
          </a:p>
        </p:txBody>
      </p:sp>
      <p:sp>
        <p:nvSpPr>
          <p:cNvPr id="30" name="TextBox 29">
            <a:extLst>
              <a:ext uri="{FF2B5EF4-FFF2-40B4-BE49-F238E27FC236}">
                <a16:creationId xmlns:a16="http://schemas.microsoft.com/office/drawing/2014/main" id="{1EEC8888-2DC9-43D8-A8E9-0814F0DDCCCB}"/>
              </a:ext>
            </a:extLst>
          </p:cNvPr>
          <p:cNvSpPr txBox="1"/>
          <p:nvPr/>
        </p:nvSpPr>
        <p:spPr>
          <a:xfrm>
            <a:off x="1650383" y="9785595"/>
            <a:ext cx="1695450" cy="553998"/>
          </a:xfrm>
          <a:prstGeom prst="rect">
            <a:avLst/>
          </a:prstGeom>
          <a:solidFill>
            <a:srgbClr val="F8F8F3"/>
          </a:solidFill>
        </p:spPr>
        <p:txBody>
          <a:bodyPr wrap="square">
            <a:spAutoFit/>
          </a:bodyPr>
          <a:lstStyle/>
          <a:p>
            <a:r>
              <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mn-cs"/>
              </a:rPr>
              <a:t>thúc đẩy</a:t>
            </a:r>
            <a:endParaRPr lang="en-US" dirty="0">
              <a:solidFill>
                <a:srgbClr val="FF0000"/>
              </a:solidFill>
            </a:endParaRPr>
          </a:p>
        </p:txBody>
      </p:sp>
    </p:spTree>
    <p:extLst>
      <p:ext uri="{BB962C8B-B14F-4D97-AF65-F5344CB8AC3E}">
        <p14:creationId xmlns:p14="http://schemas.microsoft.com/office/powerpoint/2010/main" val="180856170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left)">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2" grpId="0" animBg="1"/>
      <p:bldP spid="24" grpId="0" animBg="1"/>
      <p:bldP spid="26" grpId="0" animBg="1"/>
      <p:bldP spid="28" grpId="0" animBg="1"/>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0BEAB"/>
        </a:solidFill>
        <a:effectLst/>
      </p:bgPr>
    </p:bg>
    <p:spTree>
      <p:nvGrpSpPr>
        <p:cNvPr id="1" name=""/>
        <p:cNvGrpSpPr/>
        <p:nvPr/>
      </p:nvGrpSpPr>
      <p:grpSpPr>
        <a:xfrm>
          <a:off x="0" y="0"/>
          <a:ext cx="0" cy="0"/>
          <a:chOff x="0" y="0"/>
          <a:chExt cx="0" cy="0"/>
        </a:xfrm>
      </p:grpSpPr>
      <p:sp>
        <p:nvSpPr>
          <p:cNvPr id="2" name="AutoShape 2"/>
          <p:cNvSpPr/>
          <p:nvPr/>
        </p:nvSpPr>
        <p:spPr>
          <a:xfrm>
            <a:off x="0" y="-90694"/>
            <a:ext cx="13782368" cy="10468387"/>
          </a:xfrm>
          <a:prstGeom prst="rect">
            <a:avLst/>
          </a:prstGeom>
          <a:solidFill>
            <a:srgbClr val="F8F8F3"/>
          </a:solidFill>
        </p:spPr>
      </p:sp>
      <p:grpSp>
        <p:nvGrpSpPr>
          <p:cNvPr id="5" name="Group 5"/>
          <p:cNvGrpSpPr/>
          <p:nvPr/>
        </p:nvGrpSpPr>
        <p:grpSpPr>
          <a:xfrm>
            <a:off x="14478000" y="1257300"/>
            <a:ext cx="3999880" cy="4361833"/>
            <a:chOff x="0" y="0"/>
            <a:chExt cx="16283343" cy="8922451"/>
          </a:xfrm>
        </p:grpSpPr>
        <p:sp>
          <p:nvSpPr>
            <p:cNvPr id="6" name="Freeform 6"/>
            <p:cNvSpPr/>
            <p:nvPr/>
          </p:nvSpPr>
          <p:spPr>
            <a:xfrm>
              <a:off x="0" y="0"/>
              <a:ext cx="16283344" cy="8922452"/>
            </a:xfrm>
            <a:custGeom>
              <a:avLst/>
              <a:gdLst/>
              <a:ahLst/>
              <a:cxnLst/>
              <a:rect l="l" t="t" r="r" b="b"/>
              <a:pathLst>
                <a:path w="16283344" h="8922452">
                  <a:moveTo>
                    <a:pt x="0" y="0"/>
                  </a:moveTo>
                  <a:lnTo>
                    <a:pt x="0" y="8922452"/>
                  </a:lnTo>
                  <a:lnTo>
                    <a:pt x="16283344" y="8922452"/>
                  </a:lnTo>
                  <a:lnTo>
                    <a:pt x="16283344" y="0"/>
                  </a:lnTo>
                  <a:lnTo>
                    <a:pt x="0" y="0"/>
                  </a:lnTo>
                  <a:close/>
                  <a:moveTo>
                    <a:pt x="16222383" y="8861491"/>
                  </a:moveTo>
                  <a:lnTo>
                    <a:pt x="59690" y="8861491"/>
                  </a:lnTo>
                  <a:lnTo>
                    <a:pt x="59690" y="59690"/>
                  </a:lnTo>
                  <a:lnTo>
                    <a:pt x="16222383" y="59690"/>
                  </a:lnTo>
                  <a:lnTo>
                    <a:pt x="16222383" y="8861491"/>
                  </a:lnTo>
                  <a:close/>
                </a:path>
              </a:pathLst>
            </a:custGeom>
            <a:solidFill>
              <a:srgbClr val="F8F8F3"/>
            </a:solidFill>
          </p:spPr>
        </p:sp>
      </p:grpSp>
      <p:grpSp>
        <p:nvGrpSpPr>
          <p:cNvPr id="10" name="Group 5">
            <a:extLst>
              <a:ext uri="{FF2B5EF4-FFF2-40B4-BE49-F238E27FC236}">
                <a16:creationId xmlns:a16="http://schemas.microsoft.com/office/drawing/2014/main" id="{A8CADB8C-3360-4100-A313-9FE1B2AB74F2}"/>
              </a:ext>
            </a:extLst>
          </p:cNvPr>
          <p:cNvGrpSpPr/>
          <p:nvPr/>
        </p:nvGrpSpPr>
        <p:grpSpPr>
          <a:xfrm>
            <a:off x="14020800" y="1943100"/>
            <a:ext cx="3999880" cy="4361833"/>
            <a:chOff x="0" y="0"/>
            <a:chExt cx="16283343" cy="8922451"/>
          </a:xfrm>
        </p:grpSpPr>
        <p:sp>
          <p:nvSpPr>
            <p:cNvPr id="11" name="Freeform 6">
              <a:extLst>
                <a:ext uri="{FF2B5EF4-FFF2-40B4-BE49-F238E27FC236}">
                  <a16:creationId xmlns:a16="http://schemas.microsoft.com/office/drawing/2014/main" id="{88E0D91B-F481-498B-9799-DA752A7F4089}"/>
                </a:ext>
              </a:extLst>
            </p:cNvPr>
            <p:cNvSpPr/>
            <p:nvPr/>
          </p:nvSpPr>
          <p:spPr>
            <a:xfrm>
              <a:off x="0" y="0"/>
              <a:ext cx="16283344" cy="8922452"/>
            </a:xfrm>
            <a:custGeom>
              <a:avLst/>
              <a:gdLst/>
              <a:ahLst/>
              <a:cxnLst/>
              <a:rect l="l" t="t" r="r" b="b"/>
              <a:pathLst>
                <a:path w="16283344" h="8922452">
                  <a:moveTo>
                    <a:pt x="0" y="0"/>
                  </a:moveTo>
                  <a:lnTo>
                    <a:pt x="0" y="8922452"/>
                  </a:lnTo>
                  <a:lnTo>
                    <a:pt x="16283344" y="8922452"/>
                  </a:lnTo>
                  <a:lnTo>
                    <a:pt x="16283344" y="0"/>
                  </a:lnTo>
                  <a:lnTo>
                    <a:pt x="0" y="0"/>
                  </a:lnTo>
                  <a:close/>
                  <a:moveTo>
                    <a:pt x="16222383" y="8861491"/>
                  </a:moveTo>
                  <a:lnTo>
                    <a:pt x="59690" y="8861491"/>
                  </a:lnTo>
                  <a:lnTo>
                    <a:pt x="59690" y="59690"/>
                  </a:lnTo>
                  <a:lnTo>
                    <a:pt x="16222383" y="59690"/>
                  </a:lnTo>
                  <a:lnTo>
                    <a:pt x="16222383" y="8861491"/>
                  </a:lnTo>
                  <a:close/>
                </a:path>
              </a:pathLst>
            </a:custGeom>
            <a:solidFill>
              <a:srgbClr val="F8F8F3"/>
            </a:solidFill>
          </p:spPr>
        </p:sp>
      </p:grpSp>
      <p:sp>
        <p:nvSpPr>
          <p:cNvPr id="12" name="TextBox 11">
            <a:extLst>
              <a:ext uri="{FF2B5EF4-FFF2-40B4-BE49-F238E27FC236}">
                <a16:creationId xmlns:a16="http://schemas.microsoft.com/office/drawing/2014/main" id="{D0CBE837-8532-44E4-A467-2A8F3D16D711}"/>
              </a:ext>
            </a:extLst>
          </p:cNvPr>
          <p:cNvSpPr txBox="1"/>
          <p:nvPr/>
        </p:nvSpPr>
        <p:spPr>
          <a:xfrm>
            <a:off x="14731789" y="2414279"/>
            <a:ext cx="2649794" cy="271324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F8F3"/>
                </a:solidFill>
                <a:effectLst/>
                <a:uLnTx/>
                <a:uFillTx/>
                <a:latin typeface="Arial" panose="020B0604020202020204" pitchFamily="34" charset="0"/>
                <a:ea typeface="+mn-ea"/>
                <a:cs typeface="+mn-cs"/>
              </a:rPr>
              <a:t>VẬN DỤNG </a:t>
            </a:r>
            <a:endParaRPr kumimoji="0" lang="en-US" sz="6000" b="1" i="0" u="none" strike="noStrike" kern="1200" cap="none" spc="0" normalizeH="0" baseline="0" noProof="0" dirty="0">
              <a:ln>
                <a:noFill/>
              </a:ln>
              <a:solidFill>
                <a:srgbClr val="FFF8F3"/>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A251FA32-04CA-445B-8C0E-7A5026C91D38}"/>
              </a:ext>
            </a:extLst>
          </p:cNvPr>
          <p:cNvSpPr txBox="1"/>
          <p:nvPr/>
        </p:nvSpPr>
        <p:spPr>
          <a:xfrm>
            <a:off x="3505200" y="98869"/>
            <a:ext cx="7848600" cy="916276"/>
          </a:xfrm>
          <a:prstGeom prst="rect">
            <a:avLst/>
          </a:prstGeom>
          <a:noFill/>
        </p:spPr>
        <p:txBody>
          <a:bodyPr wrap="square">
            <a:spAutoFit/>
          </a:bodyPr>
          <a:lstStyle/>
          <a:p>
            <a:pPr marL="0" marR="90170" lvl="0" indent="0" algn="ctr" defTabSz="914400" rtl="0" eaLnBrk="1" fontAlgn="auto" latinLnBrk="0" hangingPunct="1">
              <a:lnSpc>
                <a:spcPct val="150000"/>
              </a:lnSpc>
              <a:spcBef>
                <a:spcPts val="300"/>
              </a:spcBef>
              <a:spcAft>
                <a:spcPts val="300"/>
              </a:spcAft>
              <a:buClrTx/>
              <a:buSzTx/>
              <a:buFontTx/>
              <a:buNone/>
              <a:tabLst/>
              <a:defRPr/>
            </a:pPr>
            <a:r>
              <a:rPr kumimoji="0" lang="vi-VN" sz="4000" b="1" i="0" u="none" strike="noStrike" kern="1200" cap="none" spc="0" normalizeH="0" baseline="0" noProof="0" dirty="0">
                <a:ln>
                  <a:noFill/>
                </a:ln>
                <a:solidFill>
                  <a:srgbClr val="C0504D">
                    <a:lumMod val="75000"/>
                  </a:srgbClr>
                </a:solidFill>
                <a:effectLst/>
                <a:uLnTx/>
                <a:uFillTx/>
                <a:latin typeface="Arial" panose="020B0604020202020204" pitchFamily="34" charset="0"/>
                <a:ea typeface="Times New Roman" panose="02020603050405020304" pitchFamily="18" charset="0"/>
                <a:cs typeface="+mn-cs"/>
              </a:rPr>
              <a:t>PHIẾU HỌC TẬP SỐ 2 </a:t>
            </a:r>
            <a:endParaRPr kumimoji="0" lang="en-US" sz="4000" b="0" i="0" u="none" strike="noStrike" kern="1200" cap="none" spc="0" normalizeH="0" baseline="0" noProof="0" dirty="0">
              <a:ln>
                <a:noFill/>
              </a:ln>
              <a:solidFill>
                <a:srgbClr val="C0504D">
                  <a:lumMod val="75000"/>
                </a:srgbClr>
              </a:solidFill>
              <a:effectLst/>
              <a:uLnTx/>
              <a:uFillTx/>
              <a:latin typeface="Calibri" panose="020F0502020204030204" pitchFamily="34" charset="0"/>
              <a:ea typeface="Calibri" panose="020F0502020204030204" pitchFamily="34" charset="0"/>
              <a:cs typeface="+mn-cs"/>
            </a:endParaRPr>
          </a:p>
        </p:txBody>
      </p:sp>
      <p:sp>
        <p:nvSpPr>
          <p:cNvPr id="15" name="TextBox 14">
            <a:extLst>
              <a:ext uri="{FF2B5EF4-FFF2-40B4-BE49-F238E27FC236}">
                <a16:creationId xmlns:a16="http://schemas.microsoft.com/office/drawing/2014/main" id="{309EAE79-E90C-4722-A0E2-CCEDC4A3D165}"/>
              </a:ext>
            </a:extLst>
          </p:cNvPr>
          <p:cNvSpPr txBox="1"/>
          <p:nvPr/>
        </p:nvSpPr>
        <p:spPr>
          <a:xfrm>
            <a:off x="267320" y="876300"/>
            <a:ext cx="13300890" cy="8541890"/>
          </a:xfrm>
          <a:prstGeom prst="rect">
            <a:avLst/>
          </a:prstGeom>
          <a:noFill/>
        </p:spPr>
        <p:txBody>
          <a:bodyPr wrap="square">
            <a:spAutoFit/>
          </a:bodyPr>
          <a:lstStyle/>
          <a:p>
            <a:pPr marL="0" marR="90170" lvl="0" indent="0" algn="just" defTabSz="914400" rtl="0" eaLnBrk="1" fontAlgn="auto" latinLnBrk="0" hangingPunct="1">
              <a:lnSpc>
                <a:spcPct val="150000"/>
              </a:lnSpc>
              <a:spcBef>
                <a:spcPts val="300"/>
              </a:spcBef>
              <a:spcAft>
                <a:spcPts val="30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Phần 2. Sinh trưởng và phát triển ở sinh vật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90170" lvl="0" indent="0" algn="just" defTabSz="914400" rtl="0" eaLnBrk="1" fontAlgn="auto" latinLnBrk="0" hangingPunct="1">
              <a:lnSpc>
                <a:spcPct val="150000"/>
              </a:lnSpc>
              <a:spcBef>
                <a:spcPts val="300"/>
              </a:spcBef>
              <a:spcAft>
                <a:spcPts val="3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Câu </a:t>
            </a: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2</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vi-VN"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“Mô phân sinh là nhóm các tế bào Có khả năng phân chia, giúp cho thực vật tăng trưởng về kích thước. Mô phân sinh đỉnh nằm ở vị trí đỉnh của thân và rễ, Có chức năng làm gia tăng chiều dài của thân và rễ. Mô phân sinh bên phân bố theo hình trụ và hướng ra phía ngoài của thân, có chức năng làm tăng độ dày (đường kính) của thân. Mô phân sinh lóng nằm ở vị trí các mắt của vỏ thân, có tác dụng gia tăng sinh trưởng chiều dài của lóng.”</a:t>
            </a:r>
          </a:p>
          <a:p>
            <a:pPr marL="0" marR="90170" lvl="0" indent="0" algn="just" defTabSz="914400" rtl="0" eaLnBrk="1" fontAlgn="auto" latinLnBrk="0" hangingPunct="1">
              <a:lnSpc>
                <a:spcPct val="150000"/>
              </a:lnSpc>
              <a:spcBef>
                <a:spcPts val="300"/>
              </a:spcBef>
              <a:spcAft>
                <a:spcPts val="3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Em hãy cho biết vị trí và vai trò của mô phân sinh. </a:t>
            </a:r>
          </a:p>
          <a:p>
            <a:pPr marL="0" marR="90170" lvl="0" indent="0" algn="just" defTabSz="914400" rtl="0" eaLnBrk="1" fontAlgn="auto" latinLnBrk="0" hangingPunct="1">
              <a:lnSpc>
                <a:spcPct val="150000"/>
              </a:lnSpc>
              <a:spcBef>
                <a:spcPts val="300"/>
              </a:spcBef>
              <a:spcAft>
                <a:spcPts val="300"/>
              </a:spcAft>
              <a:buClrTx/>
              <a:buSzTx/>
              <a:buFontTx/>
              <a:buNone/>
              <a:tabLst/>
              <a:defRPr/>
            </a:pPr>
            <a:r>
              <a:rPr lang="vi-VN" sz="3200" b="1" dirty="0">
                <a:solidFill>
                  <a:srgbClr val="000000"/>
                </a:solidFill>
                <a:latin typeface="Arial" panose="020B0604020202020204" pitchFamily="34" charset="0"/>
                <a:ea typeface="Times New Roman" panose="02020603050405020304" pitchFamily="18" charset="0"/>
              </a:rPr>
              <a:t>Câu 3. </a:t>
            </a:r>
            <a:r>
              <a:rPr lang="vi-VN" sz="3200" dirty="0">
                <a:solidFill>
                  <a:srgbClr val="000000"/>
                </a:solidFill>
                <a:latin typeface="Arial" panose="020B0604020202020204" pitchFamily="34" charset="0"/>
                <a:ea typeface="Times New Roman" panose="02020603050405020304" pitchFamily="18" charset="0"/>
              </a:rPr>
              <a:t>Hãy lấy 3 ví dụ về sinh trưởng, ba ví dụ về phát triển ở động vật và thực vật. </a:t>
            </a:r>
            <a:endParaRPr kumimoji="0" lang="vi-VN" sz="320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p:txBody>
      </p:sp>
      <p:pic>
        <p:nvPicPr>
          <p:cNvPr id="16" name="Picture 8">
            <a:extLst>
              <a:ext uri="{FF2B5EF4-FFF2-40B4-BE49-F238E27FC236}">
                <a16:creationId xmlns:a16="http://schemas.microsoft.com/office/drawing/2014/main" id="{EEA7A00C-59C0-4362-BF7C-E857B5FCFA6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731789" y="6990733"/>
            <a:ext cx="2790867" cy="2736212"/>
          </a:xfrm>
          <a:prstGeom prst="rect">
            <a:avLst/>
          </a:prstGeom>
        </p:spPr>
      </p:pic>
    </p:spTree>
    <p:extLst>
      <p:ext uri="{BB962C8B-B14F-4D97-AF65-F5344CB8AC3E}">
        <p14:creationId xmlns:p14="http://schemas.microsoft.com/office/powerpoint/2010/main" val="48662420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randombar(horizontal)">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randombar(horizontal)">
                                      <p:cBhvr>
                                        <p:cTn id="22"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0BEAB"/>
        </a:solidFill>
        <a:effectLst/>
      </p:bgPr>
    </p:bg>
    <p:spTree>
      <p:nvGrpSpPr>
        <p:cNvPr id="1" name=""/>
        <p:cNvGrpSpPr/>
        <p:nvPr/>
      </p:nvGrpSpPr>
      <p:grpSpPr>
        <a:xfrm>
          <a:off x="0" y="0"/>
          <a:ext cx="0" cy="0"/>
          <a:chOff x="0" y="0"/>
          <a:chExt cx="0" cy="0"/>
        </a:xfrm>
      </p:grpSpPr>
      <p:sp>
        <p:nvSpPr>
          <p:cNvPr id="2" name="AutoShape 2"/>
          <p:cNvSpPr/>
          <p:nvPr/>
        </p:nvSpPr>
        <p:spPr>
          <a:xfrm>
            <a:off x="9832" y="-90694"/>
            <a:ext cx="13782368" cy="10468387"/>
          </a:xfrm>
          <a:prstGeom prst="rect">
            <a:avLst/>
          </a:prstGeom>
          <a:solidFill>
            <a:srgbClr val="F8F8F3"/>
          </a:solidFill>
        </p:spPr>
      </p:sp>
      <p:grpSp>
        <p:nvGrpSpPr>
          <p:cNvPr id="5" name="Group 5"/>
          <p:cNvGrpSpPr/>
          <p:nvPr/>
        </p:nvGrpSpPr>
        <p:grpSpPr>
          <a:xfrm>
            <a:off x="14478000" y="1257300"/>
            <a:ext cx="3999880" cy="4361833"/>
            <a:chOff x="0" y="0"/>
            <a:chExt cx="16283343" cy="8922451"/>
          </a:xfrm>
        </p:grpSpPr>
        <p:sp>
          <p:nvSpPr>
            <p:cNvPr id="6" name="Freeform 6"/>
            <p:cNvSpPr/>
            <p:nvPr/>
          </p:nvSpPr>
          <p:spPr>
            <a:xfrm>
              <a:off x="0" y="0"/>
              <a:ext cx="16283344" cy="8922452"/>
            </a:xfrm>
            <a:custGeom>
              <a:avLst/>
              <a:gdLst/>
              <a:ahLst/>
              <a:cxnLst/>
              <a:rect l="l" t="t" r="r" b="b"/>
              <a:pathLst>
                <a:path w="16283344" h="8922452">
                  <a:moveTo>
                    <a:pt x="0" y="0"/>
                  </a:moveTo>
                  <a:lnTo>
                    <a:pt x="0" y="8922452"/>
                  </a:lnTo>
                  <a:lnTo>
                    <a:pt x="16283344" y="8922452"/>
                  </a:lnTo>
                  <a:lnTo>
                    <a:pt x="16283344" y="0"/>
                  </a:lnTo>
                  <a:lnTo>
                    <a:pt x="0" y="0"/>
                  </a:lnTo>
                  <a:close/>
                  <a:moveTo>
                    <a:pt x="16222383" y="8861491"/>
                  </a:moveTo>
                  <a:lnTo>
                    <a:pt x="59690" y="8861491"/>
                  </a:lnTo>
                  <a:lnTo>
                    <a:pt x="59690" y="59690"/>
                  </a:lnTo>
                  <a:lnTo>
                    <a:pt x="16222383" y="59690"/>
                  </a:lnTo>
                  <a:lnTo>
                    <a:pt x="16222383" y="8861491"/>
                  </a:lnTo>
                  <a:close/>
                </a:path>
              </a:pathLst>
            </a:custGeom>
            <a:solidFill>
              <a:srgbClr val="F8F8F3"/>
            </a:solidFill>
          </p:spPr>
        </p:sp>
      </p:grpSp>
      <p:grpSp>
        <p:nvGrpSpPr>
          <p:cNvPr id="10" name="Group 5">
            <a:extLst>
              <a:ext uri="{FF2B5EF4-FFF2-40B4-BE49-F238E27FC236}">
                <a16:creationId xmlns:a16="http://schemas.microsoft.com/office/drawing/2014/main" id="{A8CADB8C-3360-4100-A313-9FE1B2AB74F2}"/>
              </a:ext>
            </a:extLst>
          </p:cNvPr>
          <p:cNvGrpSpPr/>
          <p:nvPr/>
        </p:nvGrpSpPr>
        <p:grpSpPr>
          <a:xfrm>
            <a:off x="14020800" y="1943100"/>
            <a:ext cx="3999880" cy="4361833"/>
            <a:chOff x="0" y="0"/>
            <a:chExt cx="16283343" cy="8922451"/>
          </a:xfrm>
        </p:grpSpPr>
        <p:sp>
          <p:nvSpPr>
            <p:cNvPr id="11" name="Freeform 6">
              <a:extLst>
                <a:ext uri="{FF2B5EF4-FFF2-40B4-BE49-F238E27FC236}">
                  <a16:creationId xmlns:a16="http://schemas.microsoft.com/office/drawing/2014/main" id="{88E0D91B-F481-498B-9799-DA752A7F4089}"/>
                </a:ext>
              </a:extLst>
            </p:cNvPr>
            <p:cNvSpPr/>
            <p:nvPr/>
          </p:nvSpPr>
          <p:spPr>
            <a:xfrm>
              <a:off x="0" y="0"/>
              <a:ext cx="16283344" cy="8922452"/>
            </a:xfrm>
            <a:custGeom>
              <a:avLst/>
              <a:gdLst/>
              <a:ahLst/>
              <a:cxnLst/>
              <a:rect l="l" t="t" r="r" b="b"/>
              <a:pathLst>
                <a:path w="16283344" h="8922452">
                  <a:moveTo>
                    <a:pt x="0" y="0"/>
                  </a:moveTo>
                  <a:lnTo>
                    <a:pt x="0" y="8922452"/>
                  </a:lnTo>
                  <a:lnTo>
                    <a:pt x="16283344" y="8922452"/>
                  </a:lnTo>
                  <a:lnTo>
                    <a:pt x="16283344" y="0"/>
                  </a:lnTo>
                  <a:lnTo>
                    <a:pt x="0" y="0"/>
                  </a:lnTo>
                  <a:close/>
                  <a:moveTo>
                    <a:pt x="16222383" y="8861491"/>
                  </a:moveTo>
                  <a:lnTo>
                    <a:pt x="59690" y="8861491"/>
                  </a:lnTo>
                  <a:lnTo>
                    <a:pt x="59690" y="59690"/>
                  </a:lnTo>
                  <a:lnTo>
                    <a:pt x="16222383" y="59690"/>
                  </a:lnTo>
                  <a:lnTo>
                    <a:pt x="16222383" y="8861491"/>
                  </a:lnTo>
                  <a:close/>
                </a:path>
              </a:pathLst>
            </a:custGeom>
            <a:solidFill>
              <a:srgbClr val="F8F8F3"/>
            </a:solidFill>
          </p:spPr>
        </p:sp>
      </p:grpSp>
      <p:sp>
        <p:nvSpPr>
          <p:cNvPr id="12" name="TextBox 11">
            <a:extLst>
              <a:ext uri="{FF2B5EF4-FFF2-40B4-BE49-F238E27FC236}">
                <a16:creationId xmlns:a16="http://schemas.microsoft.com/office/drawing/2014/main" id="{D0CBE837-8532-44E4-A467-2A8F3D16D711}"/>
              </a:ext>
            </a:extLst>
          </p:cNvPr>
          <p:cNvSpPr txBox="1"/>
          <p:nvPr/>
        </p:nvSpPr>
        <p:spPr>
          <a:xfrm>
            <a:off x="14731789" y="2414279"/>
            <a:ext cx="2649794" cy="271324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F8F3"/>
                </a:solidFill>
                <a:effectLst/>
                <a:uLnTx/>
                <a:uFillTx/>
                <a:latin typeface="Arial" panose="020B0604020202020204" pitchFamily="34" charset="0"/>
                <a:ea typeface="+mn-ea"/>
                <a:cs typeface="+mn-cs"/>
              </a:rPr>
              <a:t>VẬN DỤNG </a:t>
            </a:r>
            <a:endParaRPr kumimoji="0" lang="en-US" sz="6000" b="1" i="0" u="none" strike="noStrike" kern="1200" cap="none" spc="0" normalizeH="0" baseline="0" noProof="0" dirty="0">
              <a:ln>
                <a:noFill/>
              </a:ln>
              <a:solidFill>
                <a:srgbClr val="FFF8F3"/>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A251FA32-04CA-445B-8C0E-7A5026C91D38}"/>
              </a:ext>
            </a:extLst>
          </p:cNvPr>
          <p:cNvSpPr txBox="1"/>
          <p:nvPr/>
        </p:nvSpPr>
        <p:spPr>
          <a:xfrm>
            <a:off x="3505200" y="98869"/>
            <a:ext cx="7848600" cy="916276"/>
          </a:xfrm>
          <a:prstGeom prst="rect">
            <a:avLst/>
          </a:prstGeom>
          <a:noFill/>
        </p:spPr>
        <p:txBody>
          <a:bodyPr wrap="square">
            <a:spAutoFit/>
          </a:bodyPr>
          <a:lstStyle/>
          <a:p>
            <a:pPr marL="0" marR="90170" lvl="0" indent="0" algn="ctr" defTabSz="914400" rtl="0" eaLnBrk="1" fontAlgn="auto" latinLnBrk="0" hangingPunct="1">
              <a:lnSpc>
                <a:spcPct val="150000"/>
              </a:lnSpc>
              <a:spcBef>
                <a:spcPts val="300"/>
              </a:spcBef>
              <a:spcAft>
                <a:spcPts val="300"/>
              </a:spcAft>
              <a:buClrTx/>
              <a:buSzTx/>
              <a:buFontTx/>
              <a:buNone/>
              <a:tabLst/>
              <a:defRPr/>
            </a:pPr>
            <a:r>
              <a:rPr kumimoji="0" lang="vi-VN" sz="4000" b="1" i="0" u="none" strike="noStrike" kern="1200" cap="none" spc="0" normalizeH="0" baseline="0" noProof="0" dirty="0">
                <a:ln>
                  <a:noFill/>
                </a:ln>
                <a:solidFill>
                  <a:srgbClr val="C0504D">
                    <a:lumMod val="75000"/>
                  </a:srgbClr>
                </a:solidFill>
                <a:effectLst/>
                <a:uLnTx/>
                <a:uFillTx/>
                <a:latin typeface="Arial" panose="020B0604020202020204" pitchFamily="34" charset="0"/>
                <a:ea typeface="Times New Roman" panose="02020603050405020304" pitchFamily="18" charset="0"/>
                <a:cs typeface="+mn-cs"/>
              </a:rPr>
              <a:t>PHIẾU HỌC TẬP SỐ 2 </a:t>
            </a:r>
            <a:endParaRPr kumimoji="0" lang="en-US" sz="4000" b="0" i="0" u="none" strike="noStrike" kern="1200" cap="none" spc="0" normalizeH="0" baseline="0" noProof="0" dirty="0">
              <a:ln>
                <a:noFill/>
              </a:ln>
              <a:solidFill>
                <a:srgbClr val="C0504D">
                  <a:lumMod val="75000"/>
                </a:srgbClr>
              </a:solidFill>
              <a:effectLst/>
              <a:uLnTx/>
              <a:uFillTx/>
              <a:latin typeface="Calibri" panose="020F0502020204030204" pitchFamily="34" charset="0"/>
              <a:ea typeface="Calibri" panose="020F0502020204030204" pitchFamily="34" charset="0"/>
              <a:cs typeface="+mn-cs"/>
            </a:endParaRPr>
          </a:p>
        </p:txBody>
      </p:sp>
      <p:sp>
        <p:nvSpPr>
          <p:cNvPr id="15" name="TextBox 14">
            <a:extLst>
              <a:ext uri="{FF2B5EF4-FFF2-40B4-BE49-F238E27FC236}">
                <a16:creationId xmlns:a16="http://schemas.microsoft.com/office/drawing/2014/main" id="{309EAE79-E90C-4722-A0E2-CCEDC4A3D165}"/>
              </a:ext>
            </a:extLst>
          </p:cNvPr>
          <p:cNvSpPr txBox="1"/>
          <p:nvPr/>
        </p:nvSpPr>
        <p:spPr>
          <a:xfrm>
            <a:off x="267319" y="876300"/>
            <a:ext cx="13571583" cy="6376041"/>
          </a:xfrm>
          <a:prstGeom prst="rect">
            <a:avLst/>
          </a:prstGeom>
          <a:noFill/>
        </p:spPr>
        <p:txBody>
          <a:bodyPr wrap="square">
            <a:spAutoFit/>
          </a:bodyPr>
          <a:lstStyle/>
          <a:p>
            <a:pPr marL="0" marR="90170" lvl="0" indent="0" algn="just" defTabSz="914400" rtl="0" eaLnBrk="1" fontAlgn="auto" latinLnBrk="0" hangingPunct="1">
              <a:lnSpc>
                <a:spcPct val="150000"/>
              </a:lnSpc>
              <a:spcBef>
                <a:spcPts val="300"/>
              </a:spcBef>
              <a:spcAft>
                <a:spcPts val="30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Phần 2. Sinh trưởng và phát triển ở sinh vật </a:t>
            </a:r>
            <a:endParaRPr lang="vi-VN" sz="4000" dirty="0">
              <a:solidFill>
                <a:prstClr val="black"/>
              </a:solidFill>
              <a:latin typeface="Calibri" panose="020F0502020204030204" pitchFamily="34" charset="0"/>
              <a:ea typeface="Times New Roman" panose="02020603050405020304" pitchFamily="18" charset="0"/>
            </a:endParaRPr>
          </a:p>
          <a:p>
            <a:pPr marR="90170" algn="ctr">
              <a:lnSpc>
                <a:spcPct val="150000"/>
              </a:lnSpc>
              <a:spcBef>
                <a:spcPts val="300"/>
              </a:spcBef>
              <a:spcAft>
                <a:spcPts val="300"/>
              </a:spcAft>
            </a:pPr>
            <a:r>
              <a:rPr kumimoji="0" lang="vi-VN" sz="4000" b="1" i="0" u="sng"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mn-cs"/>
              </a:rPr>
              <a:t>Trả lời </a:t>
            </a:r>
            <a:endPar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0" marR="90170" lvl="0" indent="0" algn="just" defTabSz="914400" rtl="0" eaLnBrk="1" fontAlgn="auto" latinLnBrk="0" hangingPunct="1">
              <a:lnSpc>
                <a:spcPct val="150000"/>
              </a:lnSpc>
              <a:spcBef>
                <a:spcPts val="300"/>
              </a:spcBef>
              <a:spcAft>
                <a:spcPts val="30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Câu 2. </a:t>
            </a:r>
          </a:p>
          <a:p>
            <a:pPr marL="0" marR="90170" lvl="0" indent="0" algn="just" defTabSz="914400" rtl="0" eaLnBrk="1" fontAlgn="auto" latinLnBrk="0" hangingPunct="1">
              <a:lnSpc>
                <a:spcPct val="150000"/>
              </a:lnSpc>
              <a:spcBef>
                <a:spcPts val="300"/>
              </a:spcBef>
              <a:spcAft>
                <a:spcPts val="30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Mô phân sinh đỉnh: đỉnh thân và rễ → tăng chiều dài thân và rễ.</a:t>
            </a:r>
          </a:p>
          <a:p>
            <a:pPr marL="0" marR="90170" lvl="0" indent="0" algn="just" defTabSz="914400" rtl="0" eaLnBrk="1" fontAlgn="auto" latinLnBrk="0" hangingPunct="1">
              <a:lnSpc>
                <a:spcPct val="150000"/>
              </a:lnSpc>
              <a:spcBef>
                <a:spcPts val="300"/>
              </a:spcBef>
              <a:spcAft>
                <a:spcPts val="30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Mô phân sinh bên: phân bố hình trụ, hướng ra ngoài thân → tăng độ dày (đường kính) của thân.</a:t>
            </a:r>
          </a:p>
          <a:p>
            <a:pPr marL="0" marR="90170" lvl="0" indent="0" algn="just" defTabSz="914400" rtl="0" eaLnBrk="1" fontAlgn="auto" latinLnBrk="0" hangingPunct="1">
              <a:lnSpc>
                <a:spcPct val="150000"/>
              </a:lnSpc>
              <a:spcBef>
                <a:spcPts val="300"/>
              </a:spcBef>
              <a:spcAft>
                <a:spcPts val="30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Mô phân sinh lóng: mắt của vỏ thân → tăng chiều dài lóng.</a:t>
            </a:r>
          </a:p>
        </p:txBody>
      </p:sp>
      <p:pic>
        <p:nvPicPr>
          <p:cNvPr id="16" name="Picture 8">
            <a:extLst>
              <a:ext uri="{FF2B5EF4-FFF2-40B4-BE49-F238E27FC236}">
                <a16:creationId xmlns:a16="http://schemas.microsoft.com/office/drawing/2014/main" id="{EEA7A00C-59C0-4362-BF7C-E857B5FCFA6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731789" y="6990733"/>
            <a:ext cx="2790867" cy="2736212"/>
          </a:xfrm>
          <a:prstGeom prst="rect">
            <a:avLst/>
          </a:prstGeom>
        </p:spPr>
      </p:pic>
      <p:pic>
        <p:nvPicPr>
          <p:cNvPr id="17" name="Picture 6">
            <a:extLst>
              <a:ext uri="{FF2B5EF4-FFF2-40B4-BE49-F238E27FC236}">
                <a16:creationId xmlns:a16="http://schemas.microsoft.com/office/drawing/2014/main" id="{93996657-FFFF-42B2-BD52-0E54FB205A60}"/>
              </a:ext>
            </a:extLst>
          </p:cNvPr>
          <p:cNvPicPr>
            <a:picLocks noChangeAspect="1"/>
          </p:cNvPicPr>
          <p:nvPr/>
        </p:nvPicPr>
        <p:blipFill>
          <a:blip r:embed="rId4"/>
          <a:srcRect/>
          <a:stretch>
            <a:fillRect/>
          </a:stretch>
        </p:blipFill>
        <p:spPr>
          <a:xfrm>
            <a:off x="11714965" y="313213"/>
            <a:ext cx="1538861" cy="1888173"/>
          </a:xfrm>
          <a:prstGeom prst="rect">
            <a:avLst/>
          </a:prstGeom>
        </p:spPr>
      </p:pic>
      <p:pic>
        <p:nvPicPr>
          <p:cNvPr id="18" name="Picture 21">
            <a:extLst>
              <a:ext uri="{FF2B5EF4-FFF2-40B4-BE49-F238E27FC236}">
                <a16:creationId xmlns:a16="http://schemas.microsoft.com/office/drawing/2014/main" id="{1CDCDA18-1061-4629-89B6-B5ACB7EA4ACD}"/>
              </a:ext>
            </a:extLst>
          </p:cNvPr>
          <p:cNvPicPr>
            <a:picLocks noChangeAspect="1"/>
          </p:cNvPicPr>
          <p:nvPr/>
        </p:nvPicPr>
        <p:blipFill>
          <a:blip r:embed="rId5"/>
          <a:srcRect/>
          <a:stretch>
            <a:fillRect/>
          </a:stretch>
        </p:blipFill>
        <p:spPr>
          <a:xfrm>
            <a:off x="1066800" y="7690641"/>
            <a:ext cx="2929970" cy="2248751"/>
          </a:xfrm>
          <a:prstGeom prst="rect">
            <a:avLst/>
          </a:prstGeom>
        </p:spPr>
      </p:pic>
    </p:spTree>
    <p:extLst>
      <p:ext uri="{BB962C8B-B14F-4D97-AF65-F5344CB8AC3E}">
        <p14:creationId xmlns:p14="http://schemas.microsoft.com/office/powerpoint/2010/main" val="305974388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anim calcmode="lin" valueType="num">
                                      <p:cBhvr>
                                        <p:cTn id="8"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xEl>
                                              <p:pRg st="1" end="1"/>
                                            </p:txEl>
                                          </p:spTgt>
                                        </p:tgtEl>
                                        <p:attrNameLst>
                                          <p:attrName>style.visibility</p:attrName>
                                        </p:attrNameLst>
                                      </p:cBhvr>
                                      <p:to>
                                        <p:strVal val="visible"/>
                                      </p:to>
                                    </p:set>
                                    <p:animEffect transition="in" filter="fade">
                                      <p:cBhvr>
                                        <p:cTn id="14" dur="500"/>
                                        <p:tgtEl>
                                          <p:spTgt spid="15">
                                            <p:txEl>
                                              <p:pRg st="1" end="1"/>
                                            </p:txEl>
                                          </p:spTgt>
                                        </p:tgtEl>
                                      </p:cBhvr>
                                    </p:animEffect>
                                    <p:anim calcmode="lin" valueType="num">
                                      <p:cBhvr>
                                        <p:cTn id="15"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animEffect transition="in" filter="fade">
                                      <p:cBhvr>
                                        <p:cTn id="21" dur="500"/>
                                        <p:tgtEl>
                                          <p:spTgt spid="15">
                                            <p:txEl>
                                              <p:pRg st="2" end="2"/>
                                            </p:txEl>
                                          </p:spTgt>
                                        </p:tgtEl>
                                      </p:cBhvr>
                                    </p:animEffect>
                                    <p:anim calcmode="lin" valueType="num">
                                      <p:cBhvr>
                                        <p:cTn id="22"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xEl>
                                              <p:pRg st="3" end="3"/>
                                            </p:txEl>
                                          </p:spTgt>
                                        </p:tgtEl>
                                        <p:attrNameLst>
                                          <p:attrName>style.visibility</p:attrName>
                                        </p:attrNameLst>
                                      </p:cBhvr>
                                      <p:to>
                                        <p:strVal val="visible"/>
                                      </p:to>
                                    </p:set>
                                    <p:animEffect transition="in" filter="fade">
                                      <p:cBhvr>
                                        <p:cTn id="28" dur="500"/>
                                        <p:tgtEl>
                                          <p:spTgt spid="15">
                                            <p:txEl>
                                              <p:pRg st="3" end="3"/>
                                            </p:txEl>
                                          </p:spTgt>
                                        </p:tgtEl>
                                      </p:cBhvr>
                                    </p:animEffect>
                                    <p:anim calcmode="lin" valueType="num">
                                      <p:cBhvr>
                                        <p:cTn id="29"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5">
                                            <p:txEl>
                                              <p:pRg st="4" end="4"/>
                                            </p:txEl>
                                          </p:spTgt>
                                        </p:tgtEl>
                                        <p:attrNameLst>
                                          <p:attrName>style.visibility</p:attrName>
                                        </p:attrNameLst>
                                      </p:cBhvr>
                                      <p:to>
                                        <p:strVal val="visible"/>
                                      </p:to>
                                    </p:set>
                                    <p:animEffect transition="in" filter="fade">
                                      <p:cBhvr>
                                        <p:cTn id="35" dur="500"/>
                                        <p:tgtEl>
                                          <p:spTgt spid="15">
                                            <p:txEl>
                                              <p:pRg st="4" end="4"/>
                                            </p:txEl>
                                          </p:spTgt>
                                        </p:tgtEl>
                                      </p:cBhvr>
                                    </p:animEffect>
                                    <p:anim calcmode="lin" valueType="num">
                                      <p:cBhvr>
                                        <p:cTn id="36"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1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
                                            <p:txEl>
                                              <p:pRg st="5" end="5"/>
                                            </p:txEl>
                                          </p:spTgt>
                                        </p:tgtEl>
                                        <p:attrNameLst>
                                          <p:attrName>style.visibility</p:attrName>
                                        </p:attrNameLst>
                                      </p:cBhvr>
                                      <p:to>
                                        <p:strVal val="visible"/>
                                      </p:to>
                                    </p:set>
                                    <p:animEffect transition="in" filter="fade">
                                      <p:cBhvr>
                                        <p:cTn id="42" dur="500"/>
                                        <p:tgtEl>
                                          <p:spTgt spid="15">
                                            <p:txEl>
                                              <p:pRg st="5" end="5"/>
                                            </p:txEl>
                                          </p:spTgt>
                                        </p:tgtEl>
                                      </p:cBhvr>
                                    </p:animEffect>
                                    <p:anim calcmode="lin" valueType="num">
                                      <p:cBhvr>
                                        <p:cTn id="43" dur="500" fill="hold"/>
                                        <p:tgtEl>
                                          <p:spTgt spid="15">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1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0BEAB"/>
        </a:solidFill>
        <a:effectLst/>
      </p:bgPr>
    </p:bg>
    <p:spTree>
      <p:nvGrpSpPr>
        <p:cNvPr id="1" name=""/>
        <p:cNvGrpSpPr/>
        <p:nvPr/>
      </p:nvGrpSpPr>
      <p:grpSpPr>
        <a:xfrm>
          <a:off x="0" y="0"/>
          <a:ext cx="0" cy="0"/>
          <a:chOff x="0" y="0"/>
          <a:chExt cx="0" cy="0"/>
        </a:xfrm>
      </p:grpSpPr>
      <p:sp>
        <p:nvSpPr>
          <p:cNvPr id="2" name="AutoShape 2"/>
          <p:cNvSpPr/>
          <p:nvPr/>
        </p:nvSpPr>
        <p:spPr>
          <a:xfrm>
            <a:off x="9832" y="-90694"/>
            <a:ext cx="13782368" cy="10468387"/>
          </a:xfrm>
          <a:prstGeom prst="rect">
            <a:avLst/>
          </a:prstGeom>
          <a:solidFill>
            <a:srgbClr val="F8F8F3"/>
          </a:solidFill>
        </p:spPr>
      </p:sp>
      <p:grpSp>
        <p:nvGrpSpPr>
          <p:cNvPr id="5" name="Group 5"/>
          <p:cNvGrpSpPr/>
          <p:nvPr/>
        </p:nvGrpSpPr>
        <p:grpSpPr>
          <a:xfrm>
            <a:off x="14478000" y="1257300"/>
            <a:ext cx="3999880" cy="4361833"/>
            <a:chOff x="0" y="0"/>
            <a:chExt cx="16283343" cy="8922451"/>
          </a:xfrm>
        </p:grpSpPr>
        <p:sp>
          <p:nvSpPr>
            <p:cNvPr id="6" name="Freeform 6"/>
            <p:cNvSpPr/>
            <p:nvPr/>
          </p:nvSpPr>
          <p:spPr>
            <a:xfrm>
              <a:off x="0" y="0"/>
              <a:ext cx="16283344" cy="8922452"/>
            </a:xfrm>
            <a:custGeom>
              <a:avLst/>
              <a:gdLst/>
              <a:ahLst/>
              <a:cxnLst/>
              <a:rect l="l" t="t" r="r" b="b"/>
              <a:pathLst>
                <a:path w="16283344" h="8922452">
                  <a:moveTo>
                    <a:pt x="0" y="0"/>
                  </a:moveTo>
                  <a:lnTo>
                    <a:pt x="0" y="8922452"/>
                  </a:lnTo>
                  <a:lnTo>
                    <a:pt x="16283344" y="8922452"/>
                  </a:lnTo>
                  <a:lnTo>
                    <a:pt x="16283344" y="0"/>
                  </a:lnTo>
                  <a:lnTo>
                    <a:pt x="0" y="0"/>
                  </a:lnTo>
                  <a:close/>
                  <a:moveTo>
                    <a:pt x="16222383" y="8861491"/>
                  </a:moveTo>
                  <a:lnTo>
                    <a:pt x="59690" y="8861491"/>
                  </a:lnTo>
                  <a:lnTo>
                    <a:pt x="59690" y="59690"/>
                  </a:lnTo>
                  <a:lnTo>
                    <a:pt x="16222383" y="59690"/>
                  </a:lnTo>
                  <a:lnTo>
                    <a:pt x="16222383" y="8861491"/>
                  </a:lnTo>
                  <a:close/>
                </a:path>
              </a:pathLst>
            </a:custGeom>
            <a:solidFill>
              <a:srgbClr val="F8F8F3"/>
            </a:solidFill>
          </p:spPr>
        </p:sp>
      </p:grpSp>
      <p:grpSp>
        <p:nvGrpSpPr>
          <p:cNvPr id="10" name="Group 5">
            <a:extLst>
              <a:ext uri="{FF2B5EF4-FFF2-40B4-BE49-F238E27FC236}">
                <a16:creationId xmlns:a16="http://schemas.microsoft.com/office/drawing/2014/main" id="{A8CADB8C-3360-4100-A313-9FE1B2AB74F2}"/>
              </a:ext>
            </a:extLst>
          </p:cNvPr>
          <p:cNvGrpSpPr/>
          <p:nvPr/>
        </p:nvGrpSpPr>
        <p:grpSpPr>
          <a:xfrm>
            <a:off x="14020800" y="1943100"/>
            <a:ext cx="3999880" cy="4361833"/>
            <a:chOff x="0" y="0"/>
            <a:chExt cx="16283343" cy="8922451"/>
          </a:xfrm>
        </p:grpSpPr>
        <p:sp>
          <p:nvSpPr>
            <p:cNvPr id="11" name="Freeform 6">
              <a:extLst>
                <a:ext uri="{FF2B5EF4-FFF2-40B4-BE49-F238E27FC236}">
                  <a16:creationId xmlns:a16="http://schemas.microsoft.com/office/drawing/2014/main" id="{88E0D91B-F481-498B-9799-DA752A7F4089}"/>
                </a:ext>
              </a:extLst>
            </p:cNvPr>
            <p:cNvSpPr/>
            <p:nvPr/>
          </p:nvSpPr>
          <p:spPr>
            <a:xfrm>
              <a:off x="0" y="0"/>
              <a:ext cx="16283344" cy="8922452"/>
            </a:xfrm>
            <a:custGeom>
              <a:avLst/>
              <a:gdLst/>
              <a:ahLst/>
              <a:cxnLst/>
              <a:rect l="l" t="t" r="r" b="b"/>
              <a:pathLst>
                <a:path w="16283344" h="8922452">
                  <a:moveTo>
                    <a:pt x="0" y="0"/>
                  </a:moveTo>
                  <a:lnTo>
                    <a:pt x="0" y="8922452"/>
                  </a:lnTo>
                  <a:lnTo>
                    <a:pt x="16283344" y="8922452"/>
                  </a:lnTo>
                  <a:lnTo>
                    <a:pt x="16283344" y="0"/>
                  </a:lnTo>
                  <a:lnTo>
                    <a:pt x="0" y="0"/>
                  </a:lnTo>
                  <a:close/>
                  <a:moveTo>
                    <a:pt x="16222383" y="8861491"/>
                  </a:moveTo>
                  <a:lnTo>
                    <a:pt x="59690" y="8861491"/>
                  </a:lnTo>
                  <a:lnTo>
                    <a:pt x="59690" y="59690"/>
                  </a:lnTo>
                  <a:lnTo>
                    <a:pt x="16222383" y="59690"/>
                  </a:lnTo>
                  <a:lnTo>
                    <a:pt x="16222383" y="8861491"/>
                  </a:lnTo>
                  <a:close/>
                </a:path>
              </a:pathLst>
            </a:custGeom>
            <a:solidFill>
              <a:srgbClr val="F8F8F3"/>
            </a:solidFill>
          </p:spPr>
        </p:sp>
      </p:grpSp>
      <p:sp>
        <p:nvSpPr>
          <p:cNvPr id="12" name="TextBox 11">
            <a:extLst>
              <a:ext uri="{FF2B5EF4-FFF2-40B4-BE49-F238E27FC236}">
                <a16:creationId xmlns:a16="http://schemas.microsoft.com/office/drawing/2014/main" id="{D0CBE837-8532-44E4-A467-2A8F3D16D711}"/>
              </a:ext>
            </a:extLst>
          </p:cNvPr>
          <p:cNvSpPr txBox="1"/>
          <p:nvPr/>
        </p:nvSpPr>
        <p:spPr>
          <a:xfrm>
            <a:off x="14731789" y="2414279"/>
            <a:ext cx="2649794" cy="271324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F8F3"/>
                </a:solidFill>
                <a:effectLst/>
                <a:uLnTx/>
                <a:uFillTx/>
                <a:latin typeface="Arial" panose="020B0604020202020204" pitchFamily="34" charset="0"/>
                <a:ea typeface="+mn-ea"/>
                <a:cs typeface="+mn-cs"/>
              </a:rPr>
              <a:t>VẬN DỤNG </a:t>
            </a:r>
            <a:endParaRPr kumimoji="0" lang="en-US" sz="6000" b="1" i="0" u="none" strike="noStrike" kern="1200" cap="none" spc="0" normalizeH="0" baseline="0" noProof="0" dirty="0">
              <a:ln>
                <a:noFill/>
              </a:ln>
              <a:solidFill>
                <a:srgbClr val="FFF8F3"/>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A251FA32-04CA-445B-8C0E-7A5026C91D38}"/>
              </a:ext>
            </a:extLst>
          </p:cNvPr>
          <p:cNvSpPr txBox="1"/>
          <p:nvPr/>
        </p:nvSpPr>
        <p:spPr>
          <a:xfrm>
            <a:off x="3505200" y="98869"/>
            <a:ext cx="7848600" cy="916276"/>
          </a:xfrm>
          <a:prstGeom prst="rect">
            <a:avLst/>
          </a:prstGeom>
          <a:noFill/>
        </p:spPr>
        <p:txBody>
          <a:bodyPr wrap="square">
            <a:spAutoFit/>
          </a:bodyPr>
          <a:lstStyle/>
          <a:p>
            <a:pPr marL="0" marR="90170" lvl="0" indent="0" algn="ctr" defTabSz="914400" rtl="0" eaLnBrk="1" fontAlgn="auto" latinLnBrk="0" hangingPunct="1">
              <a:lnSpc>
                <a:spcPct val="150000"/>
              </a:lnSpc>
              <a:spcBef>
                <a:spcPts val="300"/>
              </a:spcBef>
              <a:spcAft>
                <a:spcPts val="300"/>
              </a:spcAft>
              <a:buClrTx/>
              <a:buSzTx/>
              <a:buFontTx/>
              <a:buNone/>
              <a:tabLst/>
              <a:defRPr/>
            </a:pPr>
            <a:r>
              <a:rPr kumimoji="0" lang="vi-VN" sz="4000" b="1" i="0" u="none" strike="noStrike" kern="1200" cap="none" spc="0" normalizeH="0" baseline="0" noProof="0" dirty="0">
                <a:ln>
                  <a:noFill/>
                </a:ln>
                <a:solidFill>
                  <a:srgbClr val="C0504D">
                    <a:lumMod val="75000"/>
                  </a:srgbClr>
                </a:solidFill>
                <a:effectLst/>
                <a:uLnTx/>
                <a:uFillTx/>
                <a:latin typeface="Arial" panose="020B0604020202020204" pitchFamily="34" charset="0"/>
                <a:ea typeface="Times New Roman" panose="02020603050405020304" pitchFamily="18" charset="0"/>
                <a:cs typeface="+mn-cs"/>
              </a:rPr>
              <a:t>PHIẾU HỌC TẬP SỐ 2 </a:t>
            </a:r>
            <a:endParaRPr kumimoji="0" lang="en-US" sz="4000" b="0" i="0" u="none" strike="noStrike" kern="1200" cap="none" spc="0" normalizeH="0" baseline="0" noProof="0" dirty="0">
              <a:ln>
                <a:noFill/>
              </a:ln>
              <a:solidFill>
                <a:srgbClr val="C0504D">
                  <a:lumMod val="75000"/>
                </a:srgbClr>
              </a:solidFill>
              <a:effectLst/>
              <a:uLnTx/>
              <a:uFillTx/>
              <a:latin typeface="Calibri" panose="020F0502020204030204" pitchFamily="34" charset="0"/>
              <a:ea typeface="Calibri" panose="020F0502020204030204" pitchFamily="34" charset="0"/>
              <a:cs typeface="+mn-cs"/>
            </a:endParaRPr>
          </a:p>
        </p:txBody>
      </p:sp>
      <p:sp>
        <p:nvSpPr>
          <p:cNvPr id="15" name="TextBox 14">
            <a:extLst>
              <a:ext uri="{FF2B5EF4-FFF2-40B4-BE49-F238E27FC236}">
                <a16:creationId xmlns:a16="http://schemas.microsoft.com/office/drawing/2014/main" id="{309EAE79-E90C-4722-A0E2-CCEDC4A3D165}"/>
              </a:ext>
            </a:extLst>
          </p:cNvPr>
          <p:cNvSpPr txBox="1"/>
          <p:nvPr/>
        </p:nvSpPr>
        <p:spPr>
          <a:xfrm>
            <a:off x="267319" y="876300"/>
            <a:ext cx="13571583" cy="9315307"/>
          </a:xfrm>
          <a:prstGeom prst="rect">
            <a:avLst/>
          </a:prstGeom>
          <a:noFill/>
        </p:spPr>
        <p:txBody>
          <a:bodyPr wrap="square">
            <a:spAutoFit/>
          </a:bodyPr>
          <a:lstStyle/>
          <a:p>
            <a:pPr marL="0" marR="90170" lvl="0" indent="0" algn="just" defTabSz="914400" rtl="0" eaLnBrk="1" fontAlgn="auto" latinLnBrk="0" hangingPunct="1">
              <a:lnSpc>
                <a:spcPct val="150000"/>
              </a:lnSpc>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Phần 2. Sinh trưởng và phát triển ở sinh vật </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0" marR="90170" lvl="0" indent="0" algn="ctr" defTabSz="914400" rtl="0" eaLnBrk="1" fontAlgn="auto" latinLnBrk="0" hangingPunct="1">
              <a:lnSpc>
                <a:spcPct val="150000"/>
              </a:lnSpc>
              <a:buClrTx/>
              <a:buSzTx/>
              <a:buFontTx/>
              <a:buNone/>
              <a:tabLst/>
              <a:defRPr/>
            </a:pPr>
            <a:r>
              <a:rPr kumimoji="0" lang="vi-VN" sz="4000" b="1" i="0" u="sng"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mn-cs"/>
              </a:rPr>
              <a:t>Trả lời </a:t>
            </a:r>
            <a:endPar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0" marR="90170" lvl="0" indent="0" algn="just" defTabSz="914400" rtl="0" eaLnBrk="1" fontAlgn="auto" latinLnBrk="0" hangingPunct="1">
              <a:lnSpc>
                <a:spcPct val="150000"/>
              </a:lnSpc>
              <a:buClrTx/>
              <a:buSzTx/>
              <a:buFontTx/>
              <a:buNone/>
              <a:tabLst/>
              <a:defRPr/>
            </a:pP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Câu 3. </a:t>
            </a:r>
          </a:p>
          <a:p>
            <a:pPr marL="0" marR="90170" lvl="0" indent="0" algn="just" defTabSz="914400" rtl="0" eaLnBrk="1" fontAlgn="auto" latinLnBrk="0" hangingPunct="1">
              <a:lnSpc>
                <a:spcPct val="150000"/>
              </a:lnSpc>
              <a:buClrTx/>
              <a:buSzTx/>
              <a:buFontTx/>
              <a:buNone/>
              <a:tabLst/>
              <a:defRPr/>
            </a:pPr>
            <a:r>
              <a:rPr kumimoji="0" lang="vi-VN" sz="360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Ví dụ về sinh trưởng ở động vật và thực vật: </a:t>
            </a:r>
          </a:p>
          <a:p>
            <a:pPr marL="0" marR="90170" lvl="0" indent="0" algn="just" defTabSz="914400" rtl="0" eaLnBrk="1" fontAlgn="auto" latinLnBrk="0" hangingPunct="1">
              <a:lnSpc>
                <a:spcPct val="150000"/>
              </a:lnSpc>
              <a:buClrTx/>
              <a:buSzTx/>
              <a:buFontTx/>
              <a:buNone/>
              <a:tabLst/>
              <a:defRPr/>
            </a:pPr>
            <a:r>
              <a:rPr kumimoji="0" lang="vi-VN" sz="360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Gà con (100 g) → gà (1 kg)</a:t>
            </a:r>
          </a:p>
          <a:p>
            <a:pPr marL="0" marR="90170" lvl="0" indent="0" algn="just" defTabSz="914400" rtl="0" eaLnBrk="1" fontAlgn="auto" latinLnBrk="0" hangingPunct="1">
              <a:lnSpc>
                <a:spcPct val="150000"/>
              </a:lnSpc>
              <a:buClrTx/>
              <a:buSzTx/>
              <a:buFontTx/>
              <a:buNone/>
              <a:tabLst/>
              <a:defRPr/>
            </a:pPr>
            <a:r>
              <a:rPr kumimoji="0" lang="vi-VN" sz="360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Cây mía 20 cm → 1 m</a:t>
            </a:r>
          </a:p>
          <a:p>
            <a:pPr marL="0" marR="90170" lvl="0" indent="0" algn="just" defTabSz="914400" rtl="0" eaLnBrk="1" fontAlgn="auto" latinLnBrk="0" hangingPunct="1">
              <a:lnSpc>
                <a:spcPct val="150000"/>
              </a:lnSpc>
              <a:buClrTx/>
              <a:buSzTx/>
              <a:buFontTx/>
              <a:buNone/>
              <a:tabLst/>
              <a:defRPr/>
            </a:pPr>
            <a:r>
              <a:rPr kumimoji="0" lang="vi-VN" sz="360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Em bé sinh ra nặng 3 kg → 50 kg</a:t>
            </a:r>
          </a:p>
          <a:p>
            <a:pPr marL="0" marR="90170" lvl="0" indent="0" algn="just" defTabSz="914400" rtl="0" eaLnBrk="1" fontAlgn="auto" latinLnBrk="0" hangingPunct="1">
              <a:lnSpc>
                <a:spcPct val="150000"/>
              </a:lnSpc>
              <a:buClrTx/>
              <a:buSzTx/>
              <a:buFontTx/>
              <a:buNone/>
              <a:tabLst/>
              <a:defRPr/>
            </a:pPr>
            <a:r>
              <a:rPr kumimoji="0" lang="vi-VN" sz="36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vi-VN" sz="360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Ví dụ về phát triển ở động vật và thực vật: </a:t>
            </a:r>
          </a:p>
          <a:p>
            <a:pPr marL="0" marR="90170" lvl="0" indent="0" algn="just" defTabSz="914400" rtl="0" eaLnBrk="1" fontAlgn="auto" latinLnBrk="0" hangingPunct="1">
              <a:lnSpc>
                <a:spcPct val="150000"/>
              </a:lnSpc>
              <a:buClrTx/>
              <a:buSzTx/>
              <a:buFontTx/>
              <a:buNone/>
              <a:tabLst/>
              <a:defRPr/>
            </a:pPr>
            <a:r>
              <a:rPr kumimoji="0" lang="vi-VN" sz="360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Trứng gà nở thành gà con</a:t>
            </a:r>
          </a:p>
          <a:p>
            <a:pPr marL="0" marR="90170" lvl="0" indent="0" algn="just" defTabSz="914400" rtl="0" eaLnBrk="1" fontAlgn="auto" latinLnBrk="0" hangingPunct="1">
              <a:lnSpc>
                <a:spcPct val="150000"/>
              </a:lnSpc>
              <a:buClrTx/>
              <a:buSzTx/>
              <a:buFontTx/>
              <a:buNone/>
              <a:tabLst/>
              <a:defRPr/>
            </a:pPr>
            <a:r>
              <a:rPr kumimoji="0" lang="vi-VN" sz="360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Nòng nọc đứt đuôi thành ếch con;</a:t>
            </a:r>
          </a:p>
          <a:p>
            <a:pPr marL="0" marR="90170" lvl="0" indent="0" algn="just" defTabSz="914400" rtl="0" eaLnBrk="1" fontAlgn="auto" latinLnBrk="0" hangingPunct="1">
              <a:lnSpc>
                <a:spcPct val="150000"/>
              </a:lnSpc>
              <a:buClrTx/>
              <a:buSzTx/>
              <a:buFontTx/>
              <a:buNone/>
              <a:tabLst/>
              <a:defRPr/>
            </a:pPr>
            <a:r>
              <a:rPr kumimoji="0" lang="vi-VN" sz="360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Cây đậu xanh (chưa có hoa) → ra hoa, kết quả, tạo hạt</a:t>
            </a:r>
          </a:p>
        </p:txBody>
      </p:sp>
      <p:pic>
        <p:nvPicPr>
          <p:cNvPr id="16" name="Picture 8">
            <a:extLst>
              <a:ext uri="{FF2B5EF4-FFF2-40B4-BE49-F238E27FC236}">
                <a16:creationId xmlns:a16="http://schemas.microsoft.com/office/drawing/2014/main" id="{EEA7A00C-59C0-4362-BF7C-E857B5FCFA6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731789" y="6990733"/>
            <a:ext cx="2790867" cy="2736212"/>
          </a:xfrm>
          <a:prstGeom prst="rect">
            <a:avLst/>
          </a:prstGeom>
        </p:spPr>
      </p:pic>
      <p:pic>
        <p:nvPicPr>
          <p:cNvPr id="17" name="Picture 6">
            <a:extLst>
              <a:ext uri="{FF2B5EF4-FFF2-40B4-BE49-F238E27FC236}">
                <a16:creationId xmlns:a16="http://schemas.microsoft.com/office/drawing/2014/main" id="{93996657-FFFF-42B2-BD52-0E54FB205A60}"/>
              </a:ext>
            </a:extLst>
          </p:cNvPr>
          <p:cNvPicPr>
            <a:picLocks noChangeAspect="1"/>
          </p:cNvPicPr>
          <p:nvPr/>
        </p:nvPicPr>
        <p:blipFill>
          <a:blip r:embed="rId4"/>
          <a:srcRect/>
          <a:stretch>
            <a:fillRect/>
          </a:stretch>
        </p:blipFill>
        <p:spPr>
          <a:xfrm>
            <a:off x="11714965" y="313213"/>
            <a:ext cx="1538861" cy="1888173"/>
          </a:xfrm>
          <a:prstGeom prst="rect">
            <a:avLst/>
          </a:prstGeom>
        </p:spPr>
      </p:pic>
      <p:pic>
        <p:nvPicPr>
          <p:cNvPr id="5122" name="Picture 2" descr="Con Gà Và Những Quả Trứng, Free Png - KhoThietKe.Net">
            <a:extLst>
              <a:ext uri="{FF2B5EF4-FFF2-40B4-BE49-F238E27FC236}">
                <a16:creationId xmlns:a16="http://schemas.microsoft.com/office/drawing/2014/main" id="{0AEEEF99-533C-44C2-A100-3E5DBFAFEB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584" t="9646" b="14789"/>
          <a:stretch/>
        </p:blipFill>
        <p:spPr bwMode="auto">
          <a:xfrm>
            <a:off x="8987291" y="4495989"/>
            <a:ext cx="5058698" cy="4744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76334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animEffect transition="in" filter="wipe(left)">
                                      <p:cBhvr>
                                        <p:cTn id="7" dur="500"/>
                                        <p:tgtEl>
                                          <p:spTgt spid="1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xEl>
                                              <p:pRg st="3" end="3"/>
                                            </p:txEl>
                                          </p:spTgt>
                                        </p:tgtEl>
                                        <p:attrNameLst>
                                          <p:attrName>style.visibility</p:attrName>
                                        </p:attrNameLst>
                                      </p:cBhvr>
                                      <p:to>
                                        <p:strVal val="visible"/>
                                      </p:to>
                                    </p:set>
                                    <p:animEffect transition="in" filter="wipe(left)">
                                      <p:cBhvr>
                                        <p:cTn id="12" dur="500"/>
                                        <p:tgtEl>
                                          <p:spTgt spid="1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xEl>
                                              <p:pRg st="4" end="4"/>
                                            </p:txEl>
                                          </p:spTgt>
                                        </p:tgtEl>
                                        <p:attrNameLst>
                                          <p:attrName>style.visibility</p:attrName>
                                        </p:attrNameLst>
                                      </p:cBhvr>
                                      <p:to>
                                        <p:strVal val="visible"/>
                                      </p:to>
                                    </p:set>
                                    <p:animEffect transition="in" filter="wipe(left)">
                                      <p:cBhvr>
                                        <p:cTn id="17" dur="500"/>
                                        <p:tgtEl>
                                          <p:spTgt spid="1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xEl>
                                              <p:pRg st="5" end="5"/>
                                            </p:txEl>
                                          </p:spTgt>
                                        </p:tgtEl>
                                        <p:attrNameLst>
                                          <p:attrName>style.visibility</p:attrName>
                                        </p:attrNameLst>
                                      </p:cBhvr>
                                      <p:to>
                                        <p:strVal val="visible"/>
                                      </p:to>
                                    </p:set>
                                    <p:animEffect transition="in" filter="wipe(left)">
                                      <p:cBhvr>
                                        <p:cTn id="22" dur="500"/>
                                        <p:tgtEl>
                                          <p:spTgt spid="1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xEl>
                                              <p:pRg st="6" end="6"/>
                                            </p:txEl>
                                          </p:spTgt>
                                        </p:tgtEl>
                                        <p:attrNameLst>
                                          <p:attrName>style.visibility</p:attrName>
                                        </p:attrNameLst>
                                      </p:cBhvr>
                                      <p:to>
                                        <p:strVal val="visible"/>
                                      </p:to>
                                    </p:set>
                                    <p:animEffect transition="in" filter="wipe(left)">
                                      <p:cBhvr>
                                        <p:cTn id="27" dur="500"/>
                                        <p:tgtEl>
                                          <p:spTgt spid="1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xEl>
                                              <p:pRg st="7" end="7"/>
                                            </p:txEl>
                                          </p:spTgt>
                                        </p:tgtEl>
                                        <p:attrNameLst>
                                          <p:attrName>style.visibility</p:attrName>
                                        </p:attrNameLst>
                                      </p:cBhvr>
                                      <p:to>
                                        <p:strVal val="visible"/>
                                      </p:to>
                                    </p:set>
                                    <p:animEffect transition="in" filter="wipe(left)">
                                      <p:cBhvr>
                                        <p:cTn id="32" dur="500"/>
                                        <p:tgtEl>
                                          <p:spTgt spid="15">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xEl>
                                              <p:pRg st="8" end="8"/>
                                            </p:txEl>
                                          </p:spTgt>
                                        </p:tgtEl>
                                        <p:attrNameLst>
                                          <p:attrName>style.visibility</p:attrName>
                                        </p:attrNameLst>
                                      </p:cBhvr>
                                      <p:to>
                                        <p:strVal val="visible"/>
                                      </p:to>
                                    </p:set>
                                    <p:animEffect transition="in" filter="wipe(left)">
                                      <p:cBhvr>
                                        <p:cTn id="37" dur="500"/>
                                        <p:tgtEl>
                                          <p:spTgt spid="15">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5">
                                            <p:txEl>
                                              <p:pRg st="9" end="9"/>
                                            </p:txEl>
                                          </p:spTgt>
                                        </p:tgtEl>
                                        <p:attrNameLst>
                                          <p:attrName>style.visibility</p:attrName>
                                        </p:attrNameLst>
                                      </p:cBhvr>
                                      <p:to>
                                        <p:strVal val="visible"/>
                                      </p:to>
                                    </p:set>
                                    <p:animEffect transition="in" filter="wipe(left)">
                                      <p:cBhvr>
                                        <p:cTn id="42" dur="500"/>
                                        <p:tgtEl>
                                          <p:spTgt spid="15">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5">
                                            <p:txEl>
                                              <p:pRg st="10" end="10"/>
                                            </p:txEl>
                                          </p:spTgt>
                                        </p:tgtEl>
                                        <p:attrNameLst>
                                          <p:attrName>style.visibility</p:attrName>
                                        </p:attrNameLst>
                                      </p:cBhvr>
                                      <p:to>
                                        <p:strVal val="visible"/>
                                      </p:to>
                                    </p:set>
                                    <p:animEffect transition="in" filter="wipe(left)">
                                      <p:cBhvr>
                                        <p:cTn id="47" dur="500"/>
                                        <p:tgtEl>
                                          <p:spTgt spid="1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0BEAB"/>
        </a:solidFill>
        <a:effectLst/>
      </p:bgPr>
    </p:bg>
    <p:spTree>
      <p:nvGrpSpPr>
        <p:cNvPr id="1" name=""/>
        <p:cNvGrpSpPr/>
        <p:nvPr/>
      </p:nvGrpSpPr>
      <p:grpSpPr>
        <a:xfrm>
          <a:off x="0" y="0"/>
          <a:ext cx="0" cy="0"/>
          <a:chOff x="0" y="0"/>
          <a:chExt cx="0" cy="0"/>
        </a:xfrm>
      </p:grpSpPr>
      <p:sp>
        <p:nvSpPr>
          <p:cNvPr id="2" name="AutoShape 2"/>
          <p:cNvSpPr/>
          <p:nvPr/>
        </p:nvSpPr>
        <p:spPr>
          <a:xfrm>
            <a:off x="0" y="-104863"/>
            <a:ext cx="3818087" cy="10496726"/>
          </a:xfrm>
          <a:prstGeom prst="rect">
            <a:avLst/>
          </a:prstGeom>
          <a:solidFill>
            <a:srgbClr val="F8F8F3"/>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7199" y="490655"/>
            <a:ext cx="1154767" cy="877623"/>
          </a:xfrm>
          <a:prstGeom prst="rect">
            <a:avLst/>
          </a:prstGeom>
        </p:spPr>
      </p:pic>
      <p:grpSp>
        <p:nvGrpSpPr>
          <p:cNvPr id="4" name="Group 4"/>
          <p:cNvGrpSpPr/>
          <p:nvPr/>
        </p:nvGrpSpPr>
        <p:grpSpPr>
          <a:xfrm>
            <a:off x="4972767" y="840370"/>
            <a:ext cx="12858033" cy="8798929"/>
            <a:chOff x="0" y="0"/>
            <a:chExt cx="25094731" cy="16864294"/>
          </a:xfrm>
        </p:grpSpPr>
        <p:sp>
          <p:nvSpPr>
            <p:cNvPr id="5" name="Freeform 5"/>
            <p:cNvSpPr/>
            <p:nvPr/>
          </p:nvSpPr>
          <p:spPr>
            <a:xfrm>
              <a:off x="0" y="0"/>
              <a:ext cx="25094732" cy="16864295"/>
            </a:xfrm>
            <a:custGeom>
              <a:avLst/>
              <a:gdLst/>
              <a:ahLst/>
              <a:cxnLst/>
              <a:rect l="l" t="t" r="r" b="b"/>
              <a:pathLst>
                <a:path w="25094732" h="16864295">
                  <a:moveTo>
                    <a:pt x="0" y="0"/>
                  </a:moveTo>
                  <a:lnTo>
                    <a:pt x="0" y="16864295"/>
                  </a:lnTo>
                  <a:lnTo>
                    <a:pt x="25094732" y="16864295"/>
                  </a:lnTo>
                  <a:lnTo>
                    <a:pt x="25094732" y="0"/>
                  </a:lnTo>
                  <a:lnTo>
                    <a:pt x="0" y="0"/>
                  </a:lnTo>
                  <a:close/>
                  <a:moveTo>
                    <a:pt x="25033771" y="16803334"/>
                  </a:moveTo>
                  <a:lnTo>
                    <a:pt x="59690" y="16803334"/>
                  </a:lnTo>
                  <a:lnTo>
                    <a:pt x="59690" y="59690"/>
                  </a:lnTo>
                  <a:lnTo>
                    <a:pt x="25033771" y="59690"/>
                  </a:lnTo>
                  <a:lnTo>
                    <a:pt x="25033771" y="16803334"/>
                  </a:lnTo>
                  <a:close/>
                </a:path>
              </a:pathLst>
            </a:custGeom>
            <a:solidFill>
              <a:srgbClr val="F8F8F3"/>
            </a:solidFill>
          </p:spPr>
        </p:sp>
      </p:grpSp>
      <p:sp>
        <p:nvSpPr>
          <p:cNvPr id="98" name="Google Shape;1560;p29">
            <a:extLst>
              <a:ext uri="{FF2B5EF4-FFF2-40B4-BE49-F238E27FC236}">
                <a16:creationId xmlns:a16="http://schemas.microsoft.com/office/drawing/2014/main" id="{0F2133B9-C02E-4B76-A7DA-4AB1F616509D}"/>
              </a:ext>
            </a:extLst>
          </p:cNvPr>
          <p:cNvSpPr/>
          <p:nvPr/>
        </p:nvSpPr>
        <p:spPr>
          <a:xfrm rot="5400000">
            <a:off x="6570170" y="1458582"/>
            <a:ext cx="1818240" cy="1972976"/>
          </a:xfrm>
          <a:custGeom>
            <a:avLst/>
            <a:gdLst/>
            <a:ahLst/>
            <a:cxnLst/>
            <a:rect l="l" t="t" r="r" b="b"/>
            <a:pathLst>
              <a:path w="25591" h="27544" extrusionOk="0">
                <a:moveTo>
                  <a:pt x="14046" y="70"/>
                </a:moveTo>
                <a:cubicBezTo>
                  <a:pt x="11186" y="-321"/>
                  <a:pt x="8318" y="1001"/>
                  <a:pt x="6315" y="1873"/>
                </a:cubicBezTo>
                <a:cubicBezTo>
                  <a:pt x="4312" y="2745"/>
                  <a:pt x="3013" y="4080"/>
                  <a:pt x="2029" y="5302"/>
                </a:cubicBezTo>
                <a:cubicBezTo>
                  <a:pt x="1045" y="6524"/>
                  <a:pt x="728" y="7683"/>
                  <a:pt x="410" y="9207"/>
                </a:cubicBezTo>
                <a:cubicBezTo>
                  <a:pt x="93" y="10731"/>
                  <a:pt x="-162" y="12541"/>
                  <a:pt x="124" y="14446"/>
                </a:cubicBezTo>
                <a:cubicBezTo>
                  <a:pt x="410" y="16351"/>
                  <a:pt x="330" y="18462"/>
                  <a:pt x="2124" y="20637"/>
                </a:cubicBezTo>
                <a:cubicBezTo>
                  <a:pt x="3918" y="22812"/>
                  <a:pt x="7486" y="27058"/>
                  <a:pt x="10887" y="27495"/>
                </a:cubicBezTo>
                <a:cubicBezTo>
                  <a:pt x="14288" y="27932"/>
                  <a:pt x="20087" y="25355"/>
                  <a:pt x="22532" y="23259"/>
                </a:cubicBezTo>
                <a:cubicBezTo>
                  <a:pt x="24977" y="21164"/>
                  <a:pt x="25399" y="18096"/>
                  <a:pt x="25556" y="14922"/>
                </a:cubicBezTo>
                <a:cubicBezTo>
                  <a:pt x="25713" y="11748"/>
                  <a:pt x="25392" y="6692"/>
                  <a:pt x="23474" y="4217"/>
                </a:cubicBezTo>
                <a:cubicBezTo>
                  <a:pt x="21556" y="1742"/>
                  <a:pt x="16906" y="461"/>
                  <a:pt x="14046" y="70"/>
                </a:cubicBezTo>
                <a:close/>
              </a:path>
            </a:pathLst>
          </a:custGeom>
          <a:solidFill>
            <a:srgbClr val="FFF8F3"/>
          </a:solidFill>
          <a:ln w="19050" cap="flat" cmpd="sng">
            <a:solidFill>
              <a:srgbClr val="A67C69"/>
            </a:solidFill>
            <a:prstDash val="solid"/>
            <a:round/>
            <a:headEnd type="none" w="sm" len="sm"/>
            <a:tailEnd type="none" w="sm" len="sm"/>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561;p29">
            <a:extLst>
              <a:ext uri="{FF2B5EF4-FFF2-40B4-BE49-F238E27FC236}">
                <a16:creationId xmlns:a16="http://schemas.microsoft.com/office/drawing/2014/main" id="{AC97624F-820B-479C-A5AE-801B23107DB4}"/>
              </a:ext>
            </a:extLst>
          </p:cNvPr>
          <p:cNvSpPr/>
          <p:nvPr/>
        </p:nvSpPr>
        <p:spPr>
          <a:xfrm rot="5400000">
            <a:off x="10197570" y="3544568"/>
            <a:ext cx="1818240" cy="1972976"/>
          </a:xfrm>
          <a:custGeom>
            <a:avLst/>
            <a:gdLst/>
            <a:ahLst/>
            <a:cxnLst/>
            <a:rect l="l" t="t" r="r" b="b"/>
            <a:pathLst>
              <a:path w="25591" h="27544" extrusionOk="0">
                <a:moveTo>
                  <a:pt x="14046" y="70"/>
                </a:moveTo>
                <a:cubicBezTo>
                  <a:pt x="11186" y="-321"/>
                  <a:pt x="8318" y="1001"/>
                  <a:pt x="6315" y="1873"/>
                </a:cubicBezTo>
                <a:cubicBezTo>
                  <a:pt x="4312" y="2745"/>
                  <a:pt x="3013" y="4080"/>
                  <a:pt x="2029" y="5302"/>
                </a:cubicBezTo>
                <a:cubicBezTo>
                  <a:pt x="1045" y="6524"/>
                  <a:pt x="728" y="7683"/>
                  <a:pt x="410" y="9207"/>
                </a:cubicBezTo>
                <a:cubicBezTo>
                  <a:pt x="93" y="10731"/>
                  <a:pt x="-162" y="12541"/>
                  <a:pt x="124" y="14446"/>
                </a:cubicBezTo>
                <a:cubicBezTo>
                  <a:pt x="410" y="16351"/>
                  <a:pt x="330" y="18462"/>
                  <a:pt x="2124" y="20637"/>
                </a:cubicBezTo>
                <a:cubicBezTo>
                  <a:pt x="3918" y="22812"/>
                  <a:pt x="7486" y="27058"/>
                  <a:pt x="10887" y="27495"/>
                </a:cubicBezTo>
                <a:cubicBezTo>
                  <a:pt x="14288" y="27932"/>
                  <a:pt x="20087" y="25355"/>
                  <a:pt x="22532" y="23259"/>
                </a:cubicBezTo>
                <a:cubicBezTo>
                  <a:pt x="24977" y="21164"/>
                  <a:pt x="25399" y="18096"/>
                  <a:pt x="25556" y="14922"/>
                </a:cubicBezTo>
                <a:cubicBezTo>
                  <a:pt x="25713" y="11748"/>
                  <a:pt x="25392" y="6692"/>
                  <a:pt x="23474" y="4217"/>
                </a:cubicBezTo>
                <a:cubicBezTo>
                  <a:pt x="21556" y="1742"/>
                  <a:pt x="16906" y="461"/>
                  <a:pt x="14046" y="70"/>
                </a:cubicBezTo>
                <a:close/>
              </a:path>
            </a:pathLst>
          </a:custGeom>
          <a:solidFill>
            <a:srgbClr val="FFF8F3"/>
          </a:solidFill>
          <a:ln w="19050" cap="flat" cmpd="sng">
            <a:solidFill>
              <a:srgbClr val="A67C69"/>
            </a:solidFill>
            <a:prstDash val="solid"/>
            <a:round/>
            <a:headEnd type="none" w="sm" len="sm"/>
            <a:tailEnd type="none" w="sm" len="sm"/>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562;p29">
            <a:extLst>
              <a:ext uri="{FF2B5EF4-FFF2-40B4-BE49-F238E27FC236}">
                <a16:creationId xmlns:a16="http://schemas.microsoft.com/office/drawing/2014/main" id="{1E763DA9-B704-4084-BCF1-5B568E61A3D2}"/>
              </a:ext>
            </a:extLst>
          </p:cNvPr>
          <p:cNvSpPr/>
          <p:nvPr/>
        </p:nvSpPr>
        <p:spPr>
          <a:xfrm rot="5400000">
            <a:off x="13824970" y="1332332"/>
            <a:ext cx="1818240" cy="1972976"/>
          </a:xfrm>
          <a:custGeom>
            <a:avLst/>
            <a:gdLst/>
            <a:ahLst/>
            <a:cxnLst/>
            <a:rect l="l" t="t" r="r" b="b"/>
            <a:pathLst>
              <a:path w="25591" h="27544" extrusionOk="0">
                <a:moveTo>
                  <a:pt x="14046" y="70"/>
                </a:moveTo>
                <a:cubicBezTo>
                  <a:pt x="11186" y="-321"/>
                  <a:pt x="8318" y="1001"/>
                  <a:pt x="6315" y="1873"/>
                </a:cubicBezTo>
                <a:cubicBezTo>
                  <a:pt x="4312" y="2745"/>
                  <a:pt x="3013" y="4080"/>
                  <a:pt x="2029" y="5302"/>
                </a:cubicBezTo>
                <a:cubicBezTo>
                  <a:pt x="1045" y="6524"/>
                  <a:pt x="728" y="7683"/>
                  <a:pt x="410" y="9207"/>
                </a:cubicBezTo>
                <a:cubicBezTo>
                  <a:pt x="93" y="10731"/>
                  <a:pt x="-162" y="12541"/>
                  <a:pt x="124" y="14446"/>
                </a:cubicBezTo>
                <a:cubicBezTo>
                  <a:pt x="410" y="16351"/>
                  <a:pt x="330" y="18462"/>
                  <a:pt x="2124" y="20637"/>
                </a:cubicBezTo>
                <a:cubicBezTo>
                  <a:pt x="3918" y="22812"/>
                  <a:pt x="7486" y="27058"/>
                  <a:pt x="10887" y="27495"/>
                </a:cubicBezTo>
                <a:cubicBezTo>
                  <a:pt x="14288" y="27932"/>
                  <a:pt x="20087" y="25355"/>
                  <a:pt x="22532" y="23259"/>
                </a:cubicBezTo>
                <a:cubicBezTo>
                  <a:pt x="24977" y="21164"/>
                  <a:pt x="25399" y="18096"/>
                  <a:pt x="25556" y="14922"/>
                </a:cubicBezTo>
                <a:cubicBezTo>
                  <a:pt x="25713" y="11748"/>
                  <a:pt x="25392" y="6692"/>
                  <a:pt x="23474" y="4217"/>
                </a:cubicBezTo>
                <a:cubicBezTo>
                  <a:pt x="21556" y="1742"/>
                  <a:pt x="16906" y="461"/>
                  <a:pt x="14046" y="70"/>
                </a:cubicBezTo>
                <a:close/>
              </a:path>
            </a:pathLst>
          </a:custGeom>
          <a:solidFill>
            <a:srgbClr val="FFF8F3"/>
          </a:solidFill>
          <a:ln w="19050" cap="flat" cmpd="sng">
            <a:solidFill>
              <a:srgbClr val="A67C69"/>
            </a:solidFill>
            <a:prstDash val="solid"/>
            <a:round/>
            <a:headEnd type="none" w="sm" len="sm"/>
            <a:tailEnd type="none" w="sm" len="sm"/>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564;p29">
            <a:extLst>
              <a:ext uri="{FF2B5EF4-FFF2-40B4-BE49-F238E27FC236}">
                <a16:creationId xmlns:a16="http://schemas.microsoft.com/office/drawing/2014/main" id="{C232FFA9-EADC-49BE-9B89-2A534743653C}"/>
              </a:ext>
            </a:extLst>
          </p:cNvPr>
          <p:cNvSpPr/>
          <p:nvPr/>
        </p:nvSpPr>
        <p:spPr>
          <a:xfrm>
            <a:off x="5732978" y="3542100"/>
            <a:ext cx="3492600" cy="813600"/>
          </a:xfrm>
          <a:prstGeom prst="roundRect">
            <a:avLst>
              <a:gd name="adj" fmla="val 16667"/>
            </a:avLst>
          </a:prstGeom>
          <a:solidFill>
            <a:srgbClr val="EDBBC7"/>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Pts val="1400"/>
              <a:buFontTx/>
              <a:buNone/>
              <a:tabLst/>
              <a:defRPr/>
            </a:pP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2" name="Google Shape;1565;p29">
            <a:extLst>
              <a:ext uri="{FF2B5EF4-FFF2-40B4-BE49-F238E27FC236}">
                <a16:creationId xmlns:a16="http://schemas.microsoft.com/office/drawing/2014/main" id="{A66C6A6C-4356-404C-B3F2-2A1A01348BD9}"/>
              </a:ext>
            </a:extLst>
          </p:cNvPr>
          <p:cNvSpPr/>
          <p:nvPr/>
        </p:nvSpPr>
        <p:spPr>
          <a:xfrm>
            <a:off x="9360378" y="5598600"/>
            <a:ext cx="3492600" cy="793200"/>
          </a:xfrm>
          <a:prstGeom prst="roundRect">
            <a:avLst>
              <a:gd name="adj" fmla="val 16667"/>
            </a:avLst>
          </a:prstGeom>
          <a:solidFill>
            <a:srgbClr val="B7D6A3"/>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Pts val="1400"/>
              <a:buFontTx/>
              <a:buNone/>
              <a:tabLst/>
              <a:defRPr/>
            </a:pP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3" name="Google Shape;1566;p29">
            <a:extLst>
              <a:ext uri="{FF2B5EF4-FFF2-40B4-BE49-F238E27FC236}">
                <a16:creationId xmlns:a16="http://schemas.microsoft.com/office/drawing/2014/main" id="{FC57277A-D50C-4B57-A54A-C422D3DCEF5F}"/>
              </a:ext>
            </a:extLst>
          </p:cNvPr>
          <p:cNvSpPr/>
          <p:nvPr/>
        </p:nvSpPr>
        <p:spPr>
          <a:xfrm>
            <a:off x="13271400" y="3439300"/>
            <a:ext cx="3492600" cy="793200"/>
          </a:xfrm>
          <a:prstGeom prst="roundRect">
            <a:avLst>
              <a:gd name="adj" fmla="val 16667"/>
            </a:avLst>
          </a:prstGeom>
          <a:solidFill>
            <a:srgbClr val="FFD678"/>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Pts val="1400"/>
              <a:buFontTx/>
              <a:buNone/>
              <a:tabLst/>
              <a:defRPr/>
            </a:pP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4" name="Google Shape;1567;p29">
            <a:extLst>
              <a:ext uri="{FF2B5EF4-FFF2-40B4-BE49-F238E27FC236}">
                <a16:creationId xmlns:a16="http://schemas.microsoft.com/office/drawing/2014/main" id="{CC6272E1-1351-4CC1-BE4F-5ACCC7EA1703}"/>
              </a:ext>
            </a:extLst>
          </p:cNvPr>
          <p:cNvSpPr txBox="1">
            <a:spLocks/>
          </p:cNvSpPr>
          <p:nvPr/>
        </p:nvSpPr>
        <p:spPr>
          <a:xfrm>
            <a:off x="5882978" y="3542100"/>
            <a:ext cx="3192600" cy="813600"/>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6"/>
              </a:buClr>
              <a:buSzPts val="1800"/>
              <a:buFont typeface="Barlow Medium"/>
              <a:buChar char="●"/>
              <a:defRPr sz="1800" b="0" i="0" u="none" strike="noStrike" cap="none">
                <a:solidFill>
                  <a:schemeClr val="accent6"/>
                </a:solidFill>
                <a:latin typeface="Barlow Medium"/>
                <a:ea typeface="Barlow Medium"/>
                <a:cs typeface="Barlow Medium"/>
                <a:sym typeface="Barlow Medium"/>
              </a:defRPr>
            </a:lvl1pPr>
            <a:lvl2pPr marL="914400" marR="0" lvl="1"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2pPr>
            <a:lvl3pPr marL="1371600" marR="0" lvl="2"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3pPr>
            <a:lvl4pPr marL="1828800" marR="0" lvl="3"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4pPr>
            <a:lvl5pPr marL="2286000" marR="0" lvl="4"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5pPr>
            <a:lvl6pPr marL="2743200" marR="0" lvl="5"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6pPr>
            <a:lvl7pPr marL="3200400" marR="0" lvl="6"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7pPr>
            <a:lvl8pPr marL="3657600" marR="0" lvl="7"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8pPr>
            <a:lvl9pPr marL="4114800" marR="0" lvl="8"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9pPr>
          </a:lstStyle>
          <a:p>
            <a:pPr marL="0" indent="0" algn="ctr">
              <a:lnSpc>
                <a:spcPct val="100000"/>
              </a:lnSpc>
              <a:buFont typeface="Barlow Medium"/>
              <a:buNone/>
            </a:pPr>
            <a:r>
              <a:rPr lang="en-US" sz="4400" b="1" kern="0">
                <a:solidFill>
                  <a:srgbClr val="3E2E27"/>
                </a:solidFill>
                <a:latin typeface="Arial"/>
                <a:ea typeface="Arial"/>
                <a:cs typeface="Arial"/>
                <a:sym typeface="Arial"/>
              </a:rPr>
              <a:t>01</a:t>
            </a:r>
          </a:p>
        </p:txBody>
      </p:sp>
      <p:sp>
        <p:nvSpPr>
          <p:cNvPr id="105" name="Google Shape;1568;p29">
            <a:extLst>
              <a:ext uri="{FF2B5EF4-FFF2-40B4-BE49-F238E27FC236}">
                <a16:creationId xmlns:a16="http://schemas.microsoft.com/office/drawing/2014/main" id="{54B857BE-4642-45C2-9908-9CAE5021C6A6}"/>
              </a:ext>
            </a:extLst>
          </p:cNvPr>
          <p:cNvSpPr txBox="1">
            <a:spLocks/>
          </p:cNvSpPr>
          <p:nvPr/>
        </p:nvSpPr>
        <p:spPr>
          <a:xfrm>
            <a:off x="9510378" y="5588400"/>
            <a:ext cx="3192600" cy="813600"/>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6"/>
              </a:buClr>
              <a:buSzPts val="1800"/>
              <a:buFont typeface="Barlow Medium"/>
              <a:buChar char="●"/>
              <a:defRPr sz="1800" b="0" i="0" u="none" strike="noStrike" cap="none">
                <a:solidFill>
                  <a:schemeClr val="accent6"/>
                </a:solidFill>
                <a:latin typeface="Barlow Medium"/>
                <a:ea typeface="Barlow Medium"/>
                <a:cs typeface="Barlow Medium"/>
                <a:sym typeface="Barlow Medium"/>
              </a:defRPr>
            </a:lvl1pPr>
            <a:lvl2pPr marL="914400" marR="0" lvl="1"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2pPr>
            <a:lvl3pPr marL="1371600" marR="0" lvl="2"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3pPr>
            <a:lvl4pPr marL="1828800" marR="0" lvl="3"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4pPr>
            <a:lvl5pPr marL="2286000" marR="0" lvl="4"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5pPr>
            <a:lvl6pPr marL="2743200" marR="0" lvl="5"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6pPr>
            <a:lvl7pPr marL="3200400" marR="0" lvl="6"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7pPr>
            <a:lvl8pPr marL="3657600" marR="0" lvl="7"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8pPr>
            <a:lvl9pPr marL="4114800" marR="0" lvl="8"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9pPr>
          </a:lstStyle>
          <a:p>
            <a:pPr marL="0" indent="0" algn="ctr">
              <a:lnSpc>
                <a:spcPct val="100000"/>
              </a:lnSpc>
              <a:buFont typeface="Barlow Medium"/>
              <a:buNone/>
            </a:pPr>
            <a:r>
              <a:rPr lang="en-US" sz="4400" b="1" kern="0">
                <a:solidFill>
                  <a:srgbClr val="3E2E27"/>
                </a:solidFill>
                <a:latin typeface="Arial"/>
                <a:ea typeface="Arial"/>
                <a:cs typeface="Arial"/>
                <a:sym typeface="Arial"/>
              </a:rPr>
              <a:t>02</a:t>
            </a:r>
          </a:p>
        </p:txBody>
      </p:sp>
      <p:sp>
        <p:nvSpPr>
          <p:cNvPr id="106" name="Google Shape;1569;p29">
            <a:extLst>
              <a:ext uri="{FF2B5EF4-FFF2-40B4-BE49-F238E27FC236}">
                <a16:creationId xmlns:a16="http://schemas.microsoft.com/office/drawing/2014/main" id="{87E9AEE0-D5D4-498E-8BA9-CEFF8C455ABE}"/>
              </a:ext>
            </a:extLst>
          </p:cNvPr>
          <p:cNvSpPr txBox="1">
            <a:spLocks/>
          </p:cNvSpPr>
          <p:nvPr/>
        </p:nvSpPr>
        <p:spPr>
          <a:xfrm>
            <a:off x="13421400" y="3429100"/>
            <a:ext cx="3192600" cy="813600"/>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6"/>
              </a:buClr>
              <a:buSzPts val="1800"/>
              <a:buFont typeface="Barlow Medium"/>
              <a:buChar char="●"/>
              <a:defRPr sz="1800" b="0" i="0" u="none" strike="noStrike" cap="none">
                <a:solidFill>
                  <a:schemeClr val="accent6"/>
                </a:solidFill>
                <a:latin typeface="Barlow Medium"/>
                <a:ea typeface="Barlow Medium"/>
                <a:cs typeface="Barlow Medium"/>
                <a:sym typeface="Barlow Medium"/>
              </a:defRPr>
            </a:lvl1pPr>
            <a:lvl2pPr marL="914400" marR="0" lvl="1"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2pPr>
            <a:lvl3pPr marL="1371600" marR="0" lvl="2"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3pPr>
            <a:lvl4pPr marL="1828800" marR="0" lvl="3"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4pPr>
            <a:lvl5pPr marL="2286000" marR="0" lvl="4"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5pPr>
            <a:lvl6pPr marL="2743200" marR="0" lvl="5"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6pPr>
            <a:lvl7pPr marL="3200400" marR="0" lvl="6"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7pPr>
            <a:lvl8pPr marL="3657600" marR="0" lvl="7"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8pPr>
            <a:lvl9pPr marL="4114800" marR="0" lvl="8"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9pPr>
          </a:lstStyle>
          <a:p>
            <a:pPr marL="0" indent="0" algn="ctr">
              <a:lnSpc>
                <a:spcPct val="100000"/>
              </a:lnSpc>
              <a:buFont typeface="Barlow Medium"/>
              <a:buNone/>
            </a:pPr>
            <a:r>
              <a:rPr lang="en-US" sz="4400" b="1" kern="0">
                <a:solidFill>
                  <a:srgbClr val="3E2E27"/>
                </a:solidFill>
                <a:latin typeface="Arial"/>
                <a:ea typeface="Arial"/>
                <a:cs typeface="Arial"/>
                <a:sym typeface="Arial"/>
              </a:rPr>
              <a:t>03</a:t>
            </a:r>
          </a:p>
        </p:txBody>
      </p:sp>
      <p:sp>
        <p:nvSpPr>
          <p:cNvPr id="107" name="Google Shape;1570;p29">
            <a:extLst>
              <a:ext uri="{FF2B5EF4-FFF2-40B4-BE49-F238E27FC236}">
                <a16:creationId xmlns:a16="http://schemas.microsoft.com/office/drawing/2014/main" id="{0055380D-DCCD-41BA-9E5B-FB9128ABD2F0}"/>
              </a:ext>
            </a:extLst>
          </p:cNvPr>
          <p:cNvSpPr txBox="1">
            <a:spLocks/>
          </p:cNvSpPr>
          <p:nvPr/>
        </p:nvSpPr>
        <p:spPr>
          <a:xfrm>
            <a:off x="5345188" y="5138713"/>
            <a:ext cx="3954546" cy="1187400"/>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6"/>
              </a:buClr>
              <a:buSzPts val="1800"/>
              <a:buFont typeface="Barlow Medium"/>
              <a:buChar char="●"/>
              <a:defRPr sz="1800" b="0" i="0" u="none" strike="noStrike" cap="none">
                <a:solidFill>
                  <a:schemeClr val="accent6"/>
                </a:solidFill>
                <a:latin typeface="Barlow Medium"/>
                <a:ea typeface="Barlow Medium"/>
                <a:cs typeface="Barlow Medium"/>
                <a:sym typeface="Barlow Medium"/>
              </a:defRPr>
            </a:lvl1pPr>
            <a:lvl2pPr marL="914400" marR="0" lvl="1"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2pPr>
            <a:lvl3pPr marL="1371600" marR="0" lvl="2"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3pPr>
            <a:lvl4pPr marL="1828800" marR="0" lvl="3"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4pPr>
            <a:lvl5pPr marL="2286000" marR="0" lvl="4"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5pPr>
            <a:lvl6pPr marL="2743200" marR="0" lvl="5"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6pPr>
            <a:lvl7pPr marL="3200400" marR="0" lvl="6"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7pPr>
            <a:lvl8pPr marL="3657600" marR="0" lvl="7"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8pPr>
            <a:lvl9pPr marL="4114800" marR="0" lvl="8"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9pPr>
          </a:lstStyle>
          <a:p>
            <a:pPr marL="0" indent="0" algn="ctr">
              <a:lnSpc>
                <a:spcPct val="150000"/>
              </a:lnSpc>
              <a:buNone/>
            </a:pPr>
            <a:r>
              <a:rPr lang="en-US" sz="4000" b="1" kern="0" dirty="0">
                <a:solidFill>
                  <a:schemeClr val="bg1"/>
                </a:solidFill>
                <a:latin typeface="Arial"/>
                <a:ea typeface="Arial"/>
                <a:cs typeface="Arial"/>
                <a:sym typeface="Arial"/>
              </a:rPr>
              <a:t>Ôn tập và ghi nhớ kiến thức chủ đề 8, 9.</a:t>
            </a:r>
          </a:p>
        </p:txBody>
      </p:sp>
      <p:sp>
        <p:nvSpPr>
          <p:cNvPr id="108" name="Google Shape;1571;p29">
            <a:extLst>
              <a:ext uri="{FF2B5EF4-FFF2-40B4-BE49-F238E27FC236}">
                <a16:creationId xmlns:a16="http://schemas.microsoft.com/office/drawing/2014/main" id="{0F6A529B-9F31-430C-8525-814CBED62226}"/>
              </a:ext>
            </a:extLst>
          </p:cNvPr>
          <p:cNvSpPr txBox="1">
            <a:spLocks/>
          </p:cNvSpPr>
          <p:nvPr/>
        </p:nvSpPr>
        <p:spPr>
          <a:xfrm>
            <a:off x="8935736" y="7299663"/>
            <a:ext cx="4438357" cy="1187400"/>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6"/>
              </a:buClr>
              <a:buSzPts val="1800"/>
              <a:buFont typeface="Barlow Medium"/>
              <a:buChar char="●"/>
              <a:defRPr sz="1800" b="0" i="0" u="none" strike="noStrike" cap="none">
                <a:solidFill>
                  <a:schemeClr val="accent6"/>
                </a:solidFill>
                <a:latin typeface="Barlow Medium"/>
                <a:ea typeface="Barlow Medium"/>
                <a:cs typeface="Barlow Medium"/>
                <a:sym typeface="Barlow Medium"/>
              </a:defRPr>
            </a:lvl1pPr>
            <a:lvl2pPr marL="914400" marR="0" lvl="1"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2pPr>
            <a:lvl3pPr marL="1371600" marR="0" lvl="2"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3pPr>
            <a:lvl4pPr marL="1828800" marR="0" lvl="3"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4pPr>
            <a:lvl5pPr marL="2286000" marR="0" lvl="4"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5pPr>
            <a:lvl6pPr marL="2743200" marR="0" lvl="5"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6pPr>
            <a:lvl7pPr marL="3200400" marR="0" lvl="6"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7pPr>
            <a:lvl8pPr marL="3657600" marR="0" lvl="7"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8pPr>
            <a:lvl9pPr marL="4114800" marR="0" lvl="8"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9pPr>
          </a:lstStyle>
          <a:p>
            <a:pPr marL="0" indent="0" algn="ctr">
              <a:lnSpc>
                <a:spcPct val="150000"/>
              </a:lnSpc>
              <a:buNone/>
            </a:pPr>
            <a:r>
              <a:rPr lang="en-US" sz="4000" b="1" kern="0" dirty="0">
                <a:solidFill>
                  <a:schemeClr val="bg1"/>
                </a:solidFill>
                <a:latin typeface="Arial"/>
                <a:ea typeface="Arial"/>
                <a:cs typeface="Arial"/>
                <a:sym typeface="Arial"/>
              </a:rPr>
              <a:t>Tìm hiểu chủ đề 10. Sinh sản ở sinh vật </a:t>
            </a:r>
          </a:p>
        </p:txBody>
      </p:sp>
      <p:sp>
        <p:nvSpPr>
          <p:cNvPr id="109" name="Google Shape;1572;p29">
            <a:extLst>
              <a:ext uri="{FF2B5EF4-FFF2-40B4-BE49-F238E27FC236}">
                <a16:creationId xmlns:a16="http://schemas.microsoft.com/office/drawing/2014/main" id="{2DD37F44-BE30-43BD-94BB-D406431A7864}"/>
              </a:ext>
            </a:extLst>
          </p:cNvPr>
          <p:cNvSpPr txBox="1">
            <a:spLocks/>
          </p:cNvSpPr>
          <p:nvPr/>
        </p:nvSpPr>
        <p:spPr>
          <a:xfrm>
            <a:off x="12728452" y="4918549"/>
            <a:ext cx="4752657" cy="1187400"/>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6"/>
              </a:buClr>
              <a:buSzPts val="1800"/>
              <a:buFont typeface="Barlow Medium"/>
              <a:buChar char="●"/>
              <a:defRPr sz="1800" b="0" i="0" u="none" strike="noStrike" cap="none">
                <a:solidFill>
                  <a:schemeClr val="accent6"/>
                </a:solidFill>
                <a:latin typeface="Barlow Medium"/>
                <a:ea typeface="Barlow Medium"/>
                <a:cs typeface="Barlow Medium"/>
                <a:sym typeface="Barlow Medium"/>
              </a:defRPr>
            </a:lvl1pPr>
            <a:lvl2pPr marL="914400" marR="0" lvl="1"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2pPr>
            <a:lvl3pPr marL="1371600" marR="0" lvl="2"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3pPr>
            <a:lvl4pPr marL="1828800" marR="0" lvl="3"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4pPr>
            <a:lvl5pPr marL="2286000" marR="0" lvl="4"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5pPr>
            <a:lvl6pPr marL="2743200" marR="0" lvl="5"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6pPr>
            <a:lvl7pPr marL="3200400" marR="0" lvl="6"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7pPr>
            <a:lvl8pPr marL="3657600" marR="0" lvl="7"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8pPr>
            <a:lvl9pPr marL="4114800" marR="0" lvl="8" indent="-317500" algn="l" rtl="0">
              <a:lnSpc>
                <a:spcPct val="115000"/>
              </a:lnSpc>
              <a:spcBef>
                <a:spcPts val="0"/>
              </a:spcBef>
              <a:spcAft>
                <a:spcPts val="0"/>
              </a:spcAft>
              <a:buClr>
                <a:schemeClr val="accent6"/>
              </a:buClr>
              <a:buSzPts val="1400"/>
              <a:buFont typeface="Barlow Medium"/>
              <a:buChar char="■"/>
              <a:defRPr sz="1400" b="0" i="0" u="none" strike="noStrike" cap="none">
                <a:solidFill>
                  <a:schemeClr val="accent6"/>
                </a:solidFill>
                <a:latin typeface="Barlow Medium"/>
                <a:ea typeface="Barlow Medium"/>
                <a:cs typeface="Barlow Medium"/>
                <a:sym typeface="Barlow Medium"/>
              </a:defRPr>
            </a:lvl9pPr>
          </a:lstStyle>
          <a:p>
            <a:pPr marL="0" indent="0" algn="ctr">
              <a:lnSpc>
                <a:spcPct val="150000"/>
              </a:lnSpc>
              <a:buNone/>
            </a:pPr>
            <a:r>
              <a:rPr lang="vi-VN" sz="4000" b="1" kern="0" dirty="0">
                <a:solidFill>
                  <a:schemeClr val="bg1"/>
                </a:solidFill>
                <a:latin typeface="Arial"/>
                <a:ea typeface="Arial"/>
                <a:cs typeface="Arial"/>
                <a:sym typeface="Arial"/>
              </a:rPr>
              <a:t>Đọc trước nội dung bài 37. Sinh sản ở sinh vật </a:t>
            </a:r>
          </a:p>
        </p:txBody>
      </p:sp>
      <p:cxnSp>
        <p:nvCxnSpPr>
          <p:cNvPr id="110" name="Google Shape;1573;p29">
            <a:extLst>
              <a:ext uri="{FF2B5EF4-FFF2-40B4-BE49-F238E27FC236}">
                <a16:creationId xmlns:a16="http://schemas.microsoft.com/office/drawing/2014/main" id="{BB3001BC-7D5E-4641-AFC1-AA0B4043EC1E}"/>
              </a:ext>
            </a:extLst>
          </p:cNvPr>
          <p:cNvCxnSpPr/>
          <p:nvPr/>
        </p:nvCxnSpPr>
        <p:spPr>
          <a:xfrm>
            <a:off x="8420328" y="2772550"/>
            <a:ext cx="1917000" cy="1258800"/>
          </a:xfrm>
          <a:prstGeom prst="straightConnector1">
            <a:avLst/>
          </a:prstGeom>
          <a:noFill/>
          <a:ln w="19050" cap="flat" cmpd="sng">
            <a:solidFill>
              <a:srgbClr val="A67C69"/>
            </a:solidFill>
            <a:prstDash val="solid"/>
            <a:round/>
            <a:headEnd type="none" w="sm" len="sm"/>
            <a:tailEnd type="none" w="sm" len="sm"/>
          </a:ln>
        </p:spPr>
      </p:cxnSp>
      <p:grpSp>
        <p:nvGrpSpPr>
          <p:cNvPr id="111" name="Google Shape;1574;p29">
            <a:extLst>
              <a:ext uri="{FF2B5EF4-FFF2-40B4-BE49-F238E27FC236}">
                <a16:creationId xmlns:a16="http://schemas.microsoft.com/office/drawing/2014/main" id="{87E65E61-1662-44EC-BDD6-CCD295AE759C}"/>
              </a:ext>
            </a:extLst>
          </p:cNvPr>
          <p:cNvGrpSpPr/>
          <p:nvPr/>
        </p:nvGrpSpPr>
        <p:grpSpPr>
          <a:xfrm>
            <a:off x="7153018" y="2032641"/>
            <a:ext cx="652544" cy="824858"/>
            <a:chOff x="1660425" y="2364225"/>
            <a:chExt cx="211975" cy="267950"/>
          </a:xfrm>
        </p:grpSpPr>
        <p:sp>
          <p:nvSpPr>
            <p:cNvPr id="112" name="Google Shape;1575;p29">
              <a:extLst>
                <a:ext uri="{FF2B5EF4-FFF2-40B4-BE49-F238E27FC236}">
                  <a16:creationId xmlns:a16="http://schemas.microsoft.com/office/drawing/2014/main" id="{0241537C-C367-4F58-8EA7-9132578861CE}"/>
                </a:ext>
              </a:extLst>
            </p:cNvPr>
            <p:cNvSpPr/>
            <p:nvPr/>
          </p:nvSpPr>
          <p:spPr>
            <a:xfrm>
              <a:off x="1772950" y="2566050"/>
              <a:ext cx="41700" cy="36950"/>
            </a:xfrm>
            <a:custGeom>
              <a:avLst/>
              <a:gdLst/>
              <a:ahLst/>
              <a:cxnLst/>
              <a:rect l="l" t="t" r="r" b="b"/>
              <a:pathLst>
                <a:path w="1668" h="1478" extrusionOk="0">
                  <a:moveTo>
                    <a:pt x="1096" y="287"/>
                  </a:moveTo>
                  <a:lnTo>
                    <a:pt x="1358" y="739"/>
                  </a:lnTo>
                  <a:lnTo>
                    <a:pt x="1096" y="1192"/>
                  </a:lnTo>
                  <a:lnTo>
                    <a:pt x="572" y="1192"/>
                  </a:lnTo>
                  <a:lnTo>
                    <a:pt x="310" y="739"/>
                  </a:lnTo>
                  <a:lnTo>
                    <a:pt x="572" y="287"/>
                  </a:lnTo>
                  <a:close/>
                  <a:moveTo>
                    <a:pt x="548" y="1"/>
                  </a:moveTo>
                  <a:cubicBezTo>
                    <a:pt x="453" y="1"/>
                    <a:pt x="382" y="25"/>
                    <a:pt x="358" y="96"/>
                  </a:cubicBezTo>
                  <a:lnTo>
                    <a:pt x="48" y="620"/>
                  </a:lnTo>
                  <a:cubicBezTo>
                    <a:pt x="1" y="691"/>
                    <a:pt x="1" y="787"/>
                    <a:pt x="48" y="834"/>
                  </a:cubicBezTo>
                  <a:lnTo>
                    <a:pt x="358" y="1358"/>
                  </a:lnTo>
                  <a:cubicBezTo>
                    <a:pt x="382" y="1430"/>
                    <a:pt x="453" y="1477"/>
                    <a:pt x="548" y="1477"/>
                  </a:cubicBezTo>
                  <a:lnTo>
                    <a:pt x="1144" y="1477"/>
                  </a:lnTo>
                  <a:cubicBezTo>
                    <a:pt x="1215" y="1477"/>
                    <a:pt x="1287" y="1430"/>
                    <a:pt x="1334" y="1358"/>
                  </a:cubicBezTo>
                  <a:lnTo>
                    <a:pt x="1620" y="834"/>
                  </a:lnTo>
                  <a:cubicBezTo>
                    <a:pt x="1668" y="787"/>
                    <a:pt x="1668" y="691"/>
                    <a:pt x="1620" y="620"/>
                  </a:cubicBezTo>
                  <a:lnTo>
                    <a:pt x="1334" y="96"/>
                  </a:lnTo>
                  <a:cubicBezTo>
                    <a:pt x="1287" y="25"/>
                    <a:pt x="1215" y="1"/>
                    <a:pt x="1144" y="1"/>
                  </a:cubicBezTo>
                  <a:close/>
                </a:path>
              </a:pathLst>
            </a:custGeom>
            <a:solidFill>
              <a:srgbClr val="7C5C4E"/>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Pts val="1400"/>
                <a:buFontTx/>
                <a:buNone/>
                <a:tabLst/>
                <a:defRPr/>
              </a:pP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3" name="Google Shape;1576;p29">
              <a:extLst>
                <a:ext uri="{FF2B5EF4-FFF2-40B4-BE49-F238E27FC236}">
                  <a16:creationId xmlns:a16="http://schemas.microsoft.com/office/drawing/2014/main" id="{16665331-652C-4B43-AE11-2B0200B606F0}"/>
                </a:ext>
              </a:extLst>
            </p:cNvPr>
            <p:cNvSpPr/>
            <p:nvPr/>
          </p:nvSpPr>
          <p:spPr>
            <a:xfrm>
              <a:off x="1775925" y="2394600"/>
              <a:ext cx="41700" cy="37525"/>
            </a:xfrm>
            <a:custGeom>
              <a:avLst/>
              <a:gdLst/>
              <a:ahLst/>
              <a:cxnLst/>
              <a:rect l="l" t="t" r="r" b="b"/>
              <a:pathLst>
                <a:path w="1668" h="1501" extrusionOk="0">
                  <a:moveTo>
                    <a:pt x="1096" y="310"/>
                  </a:moveTo>
                  <a:lnTo>
                    <a:pt x="1358" y="739"/>
                  </a:lnTo>
                  <a:lnTo>
                    <a:pt x="1096" y="1191"/>
                  </a:lnTo>
                  <a:lnTo>
                    <a:pt x="572" y="1191"/>
                  </a:lnTo>
                  <a:lnTo>
                    <a:pt x="334" y="739"/>
                  </a:lnTo>
                  <a:lnTo>
                    <a:pt x="572" y="310"/>
                  </a:lnTo>
                  <a:close/>
                  <a:moveTo>
                    <a:pt x="549" y="0"/>
                  </a:moveTo>
                  <a:cubicBezTo>
                    <a:pt x="453" y="0"/>
                    <a:pt x="382" y="48"/>
                    <a:pt x="358" y="119"/>
                  </a:cubicBezTo>
                  <a:lnTo>
                    <a:pt x="48" y="643"/>
                  </a:lnTo>
                  <a:cubicBezTo>
                    <a:pt x="1" y="691"/>
                    <a:pt x="1" y="786"/>
                    <a:pt x="48" y="858"/>
                  </a:cubicBezTo>
                  <a:lnTo>
                    <a:pt x="358" y="1382"/>
                  </a:lnTo>
                  <a:cubicBezTo>
                    <a:pt x="382" y="1453"/>
                    <a:pt x="453" y="1501"/>
                    <a:pt x="549" y="1501"/>
                  </a:cubicBezTo>
                  <a:lnTo>
                    <a:pt x="1144" y="1501"/>
                  </a:lnTo>
                  <a:cubicBezTo>
                    <a:pt x="1215" y="1501"/>
                    <a:pt x="1287" y="1453"/>
                    <a:pt x="1334" y="1382"/>
                  </a:cubicBezTo>
                  <a:lnTo>
                    <a:pt x="1620" y="858"/>
                  </a:lnTo>
                  <a:cubicBezTo>
                    <a:pt x="1668" y="786"/>
                    <a:pt x="1668" y="691"/>
                    <a:pt x="1620" y="643"/>
                  </a:cubicBezTo>
                  <a:lnTo>
                    <a:pt x="1334" y="119"/>
                  </a:lnTo>
                  <a:cubicBezTo>
                    <a:pt x="1287" y="48"/>
                    <a:pt x="1215" y="0"/>
                    <a:pt x="1144" y="0"/>
                  </a:cubicBezTo>
                  <a:close/>
                </a:path>
              </a:pathLst>
            </a:custGeom>
            <a:solidFill>
              <a:srgbClr val="7C5C4E"/>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Pts val="1400"/>
                <a:buFontTx/>
                <a:buNone/>
                <a:tabLst/>
                <a:defRPr/>
              </a:pP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 name="Google Shape;1577;p29">
              <a:extLst>
                <a:ext uri="{FF2B5EF4-FFF2-40B4-BE49-F238E27FC236}">
                  <a16:creationId xmlns:a16="http://schemas.microsoft.com/office/drawing/2014/main" id="{20508E9F-C35E-4267-9247-A529D9C44D9C}"/>
                </a:ext>
              </a:extLst>
            </p:cNvPr>
            <p:cNvSpPr/>
            <p:nvPr/>
          </p:nvSpPr>
          <p:spPr>
            <a:xfrm>
              <a:off x="1660425" y="2364225"/>
              <a:ext cx="211975" cy="267950"/>
            </a:xfrm>
            <a:custGeom>
              <a:avLst/>
              <a:gdLst/>
              <a:ahLst/>
              <a:cxnLst/>
              <a:rect l="l" t="t" r="r" b="b"/>
              <a:pathLst>
                <a:path w="8479" h="10718" extrusionOk="0">
                  <a:moveTo>
                    <a:pt x="2906" y="1811"/>
                  </a:moveTo>
                  <a:cubicBezTo>
                    <a:pt x="2692" y="2001"/>
                    <a:pt x="2478" y="2192"/>
                    <a:pt x="2263" y="2382"/>
                  </a:cubicBezTo>
                  <a:cubicBezTo>
                    <a:pt x="2049" y="2192"/>
                    <a:pt x="1835" y="2001"/>
                    <a:pt x="1644" y="1811"/>
                  </a:cubicBezTo>
                  <a:close/>
                  <a:moveTo>
                    <a:pt x="4240" y="334"/>
                  </a:moveTo>
                  <a:cubicBezTo>
                    <a:pt x="4216" y="882"/>
                    <a:pt x="4025" y="1406"/>
                    <a:pt x="3692" y="1835"/>
                  </a:cubicBezTo>
                  <a:cubicBezTo>
                    <a:pt x="3430" y="2168"/>
                    <a:pt x="3121" y="2478"/>
                    <a:pt x="2811" y="2739"/>
                  </a:cubicBezTo>
                  <a:cubicBezTo>
                    <a:pt x="2716" y="2644"/>
                    <a:pt x="2620" y="2573"/>
                    <a:pt x="2501" y="2501"/>
                  </a:cubicBezTo>
                  <a:cubicBezTo>
                    <a:pt x="3192" y="1930"/>
                    <a:pt x="3811" y="1358"/>
                    <a:pt x="3859" y="334"/>
                  </a:cubicBezTo>
                  <a:close/>
                  <a:moveTo>
                    <a:pt x="668" y="334"/>
                  </a:moveTo>
                  <a:cubicBezTo>
                    <a:pt x="715" y="1430"/>
                    <a:pt x="1430" y="2001"/>
                    <a:pt x="2144" y="2620"/>
                  </a:cubicBezTo>
                  <a:cubicBezTo>
                    <a:pt x="2501" y="2882"/>
                    <a:pt x="2811" y="3192"/>
                    <a:pt x="3097" y="3525"/>
                  </a:cubicBezTo>
                  <a:cubicBezTo>
                    <a:pt x="3001" y="3597"/>
                    <a:pt x="2882" y="3668"/>
                    <a:pt x="2811" y="3763"/>
                  </a:cubicBezTo>
                  <a:cubicBezTo>
                    <a:pt x="2525" y="3454"/>
                    <a:pt x="2239" y="3168"/>
                    <a:pt x="1906" y="2930"/>
                  </a:cubicBezTo>
                  <a:lnTo>
                    <a:pt x="1930" y="2906"/>
                  </a:lnTo>
                  <a:cubicBezTo>
                    <a:pt x="1525" y="2597"/>
                    <a:pt x="1144" y="2239"/>
                    <a:pt x="834" y="1835"/>
                  </a:cubicBezTo>
                  <a:cubicBezTo>
                    <a:pt x="501" y="1406"/>
                    <a:pt x="310" y="882"/>
                    <a:pt x="287" y="334"/>
                  </a:cubicBezTo>
                  <a:close/>
                  <a:moveTo>
                    <a:pt x="2263" y="3692"/>
                  </a:moveTo>
                  <a:cubicBezTo>
                    <a:pt x="2382" y="3787"/>
                    <a:pt x="2501" y="3930"/>
                    <a:pt x="2620" y="4049"/>
                  </a:cubicBezTo>
                  <a:cubicBezTo>
                    <a:pt x="2597" y="4097"/>
                    <a:pt x="2549" y="4145"/>
                    <a:pt x="2525" y="4192"/>
                  </a:cubicBezTo>
                  <a:lnTo>
                    <a:pt x="1787" y="4192"/>
                  </a:lnTo>
                  <a:cubicBezTo>
                    <a:pt x="1930" y="4002"/>
                    <a:pt x="2096" y="3835"/>
                    <a:pt x="2263" y="3692"/>
                  </a:cubicBezTo>
                  <a:close/>
                  <a:moveTo>
                    <a:pt x="1596" y="4454"/>
                  </a:moveTo>
                  <a:lnTo>
                    <a:pt x="1596" y="4502"/>
                  </a:lnTo>
                  <a:lnTo>
                    <a:pt x="2358" y="4502"/>
                  </a:lnTo>
                  <a:cubicBezTo>
                    <a:pt x="2287" y="4597"/>
                    <a:pt x="2239" y="4692"/>
                    <a:pt x="2216" y="4787"/>
                  </a:cubicBezTo>
                  <a:lnTo>
                    <a:pt x="1453" y="4787"/>
                  </a:lnTo>
                  <a:cubicBezTo>
                    <a:pt x="1501" y="4716"/>
                    <a:pt x="1549" y="4573"/>
                    <a:pt x="1596" y="4454"/>
                  </a:cubicBezTo>
                  <a:close/>
                  <a:moveTo>
                    <a:pt x="3740" y="4192"/>
                  </a:moveTo>
                  <a:cubicBezTo>
                    <a:pt x="3859" y="4383"/>
                    <a:pt x="3954" y="4573"/>
                    <a:pt x="4025" y="4787"/>
                  </a:cubicBezTo>
                  <a:lnTo>
                    <a:pt x="3168" y="4787"/>
                  </a:lnTo>
                  <a:cubicBezTo>
                    <a:pt x="3287" y="4549"/>
                    <a:pt x="3478" y="4335"/>
                    <a:pt x="3740" y="4192"/>
                  </a:cubicBezTo>
                  <a:close/>
                  <a:moveTo>
                    <a:pt x="6669" y="3597"/>
                  </a:moveTo>
                  <a:lnTo>
                    <a:pt x="7098" y="4335"/>
                  </a:lnTo>
                  <a:lnTo>
                    <a:pt x="6669" y="5097"/>
                  </a:lnTo>
                  <a:lnTo>
                    <a:pt x="5788" y="5097"/>
                  </a:lnTo>
                  <a:lnTo>
                    <a:pt x="5359" y="4335"/>
                  </a:lnTo>
                  <a:lnTo>
                    <a:pt x="5788" y="3597"/>
                  </a:lnTo>
                  <a:close/>
                  <a:moveTo>
                    <a:pt x="2168" y="5383"/>
                  </a:moveTo>
                  <a:lnTo>
                    <a:pt x="2168" y="5692"/>
                  </a:lnTo>
                  <a:lnTo>
                    <a:pt x="1406" y="5692"/>
                  </a:lnTo>
                  <a:lnTo>
                    <a:pt x="1406" y="5383"/>
                  </a:lnTo>
                  <a:close/>
                  <a:moveTo>
                    <a:pt x="4097" y="5097"/>
                  </a:moveTo>
                  <a:cubicBezTo>
                    <a:pt x="4121" y="5192"/>
                    <a:pt x="4121" y="5288"/>
                    <a:pt x="4121" y="5383"/>
                  </a:cubicBezTo>
                  <a:cubicBezTo>
                    <a:pt x="4121" y="5478"/>
                    <a:pt x="4121" y="5573"/>
                    <a:pt x="4097" y="5692"/>
                  </a:cubicBezTo>
                  <a:lnTo>
                    <a:pt x="3049" y="5692"/>
                  </a:lnTo>
                  <a:cubicBezTo>
                    <a:pt x="3001" y="5478"/>
                    <a:pt x="3001" y="5288"/>
                    <a:pt x="3049" y="5097"/>
                  </a:cubicBezTo>
                  <a:close/>
                  <a:moveTo>
                    <a:pt x="2216" y="5978"/>
                  </a:moveTo>
                  <a:cubicBezTo>
                    <a:pt x="2263" y="6073"/>
                    <a:pt x="2287" y="6169"/>
                    <a:pt x="2358" y="6288"/>
                  </a:cubicBezTo>
                  <a:lnTo>
                    <a:pt x="1596" y="6288"/>
                  </a:lnTo>
                  <a:cubicBezTo>
                    <a:pt x="1549" y="6169"/>
                    <a:pt x="1501" y="6073"/>
                    <a:pt x="1453" y="5978"/>
                  </a:cubicBezTo>
                  <a:close/>
                  <a:moveTo>
                    <a:pt x="4025" y="5978"/>
                  </a:moveTo>
                  <a:cubicBezTo>
                    <a:pt x="3954" y="6193"/>
                    <a:pt x="3835" y="6383"/>
                    <a:pt x="3716" y="6574"/>
                  </a:cubicBezTo>
                  <a:cubicBezTo>
                    <a:pt x="3478" y="6431"/>
                    <a:pt x="3287" y="6216"/>
                    <a:pt x="3168" y="5978"/>
                  </a:cubicBezTo>
                  <a:close/>
                  <a:moveTo>
                    <a:pt x="4307" y="3992"/>
                  </a:moveTo>
                  <a:cubicBezTo>
                    <a:pt x="4341" y="3992"/>
                    <a:pt x="4375" y="3995"/>
                    <a:pt x="4406" y="4002"/>
                  </a:cubicBezTo>
                  <a:cubicBezTo>
                    <a:pt x="4883" y="4859"/>
                    <a:pt x="4883" y="5907"/>
                    <a:pt x="4406" y="6788"/>
                  </a:cubicBezTo>
                  <a:cubicBezTo>
                    <a:pt x="4287" y="6788"/>
                    <a:pt x="4145" y="6764"/>
                    <a:pt x="4025" y="6716"/>
                  </a:cubicBezTo>
                  <a:cubicBezTo>
                    <a:pt x="4287" y="6312"/>
                    <a:pt x="4406" y="5859"/>
                    <a:pt x="4406" y="5383"/>
                  </a:cubicBezTo>
                  <a:cubicBezTo>
                    <a:pt x="4406" y="4907"/>
                    <a:pt x="4287" y="4454"/>
                    <a:pt x="4025" y="4049"/>
                  </a:cubicBezTo>
                  <a:cubicBezTo>
                    <a:pt x="4113" y="4014"/>
                    <a:pt x="4213" y="3992"/>
                    <a:pt x="4307" y="3992"/>
                  </a:cubicBezTo>
                  <a:close/>
                  <a:moveTo>
                    <a:pt x="4788" y="4121"/>
                  </a:moveTo>
                  <a:lnTo>
                    <a:pt x="4788" y="4121"/>
                  </a:lnTo>
                  <a:cubicBezTo>
                    <a:pt x="4907" y="4168"/>
                    <a:pt x="5026" y="4216"/>
                    <a:pt x="5145" y="4287"/>
                  </a:cubicBezTo>
                  <a:cubicBezTo>
                    <a:pt x="5097" y="4359"/>
                    <a:pt x="5097" y="4430"/>
                    <a:pt x="5145" y="4502"/>
                  </a:cubicBezTo>
                  <a:lnTo>
                    <a:pt x="5597" y="5264"/>
                  </a:lnTo>
                  <a:cubicBezTo>
                    <a:pt x="5621" y="5335"/>
                    <a:pt x="5692" y="5383"/>
                    <a:pt x="5788" y="5383"/>
                  </a:cubicBezTo>
                  <a:lnTo>
                    <a:pt x="5812" y="5383"/>
                  </a:lnTo>
                  <a:lnTo>
                    <a:pt x="5812" y="5478"/>
                  </a:lnTo>
                  <a:cubicBezTo>
                    <a:pt x="5812" y="6097"/>
                    <a:pt x="5407" y="6669"/>
                    <a:pt x="4788" y="6812"/>
                  </a:cubicBezTo>
                  <a:cubicBezTo>
                    <a:pt x="5192" y="5978"/>
                    <a:pt x="5192" y="4978"/>
                    <a:pt x="4788" y="4121"/>
                  </a:cubicBezTo>
                  <a:close/>
                  <a:moveTo>
                    <a:pt x="2525" y="6574"/>
                  </a:moveTo>
                  <a:cubicBezTo>
                    <a:pt x="2549" y="6621"/>
                    <a:pt x="2597" y="6669"/>
                    <a:pt x="2620" y="6716"/>
                  </a:cubicBezTo>
                  <a:cubicBezTo>
                    <a:pt x="2501" y="6836"/>
                    <a:pt x="2382" y="6978"/>
                    <a:pt x="2263" y="7097"/>
                  </a:cubicBezTo>
                  <a:cubicBezTo>
                    <a:pt x="2096" y="6931"/>
                    <a:pt x="1930" y="6764"/>
                    <a:pt x="1787" y="6574"/>
                  </a:cubicBezTo>
                  <a:close/>
                  <a:moveTo>
                    <a:pt x="4434" y="3510"/>
                  </a:moveTo>
                  <a:cubicBezTo>
                    <a:pt x="4770" y="3510"/>
                    <a:pt x="5113" y="3598"/>
                    <a:pt x="5431" y="3787"/>
                  </a:cubicBezTo>
                  <a:lnTo>
                    <a:pt x="5311" y="4002"/>
                  </a:lnTo>
                  <a:cubicBezTo>
                    <a:pt x="5035" y="3854"/>
                    <a:pt x="4729" y="3764"/>
                    <a:pt x="4417" y="3764"/>
                  </a:cubicBezTo>
                  <a:cubicBezTo>
                    <a:pt x="4327" y="3764"/>
                    <a:pt x="4236" y="3771"/>
                    <a:pt x="4145" y="3787"/>
                  </a:cubicBezTo>
                  <a:cubicBezTo>
                    <a:pt x="2716" y="4025"/>
                    <a:pt x="2216" y="5835"/>
                    <a:pt x="3335" y="6788"/>
                  </a:cubicBezTo>
                  <a:cubicBezTo>
                    <a:pt x="3661" y="7065"/>
                    <a:pt x="4043" y="7189"/>
                    <a:pt x="4417" y="7189"/>
                  </a:cubicBezTo>
                  <a:cubicBezTo>
                    <a:pt x="5300" y="7189"/>
                    <a:pt x="6145" y="6498"/>
                    <a:pt x="6145" y="5478"/>
                  </a:cubicBezTo>
                  <a:lnTo>
                    <a:pt x="6145" y="5383"/>
                  </a:lnTo>
                  <a:lnTo>
                    <a:pt x="6407" y="5383"/>
                  </a:lnTo>
                  <a:lnTo>
                    <a:pt x="6407" y="5478"/>
                  </a:lnTo>
                  <a:cubicBezTo>
                    <a:pt x="6383" y="6574"/>
                    <a:pt x="5526" y="7431"/>
                    <a:pt x="4430" y="7455"/>
                  </a:cubicBezTo>
                  <a:cubicBezTo>
                    <a:pt x="3144" y="7431"/>
                    <a:pt x="2192" y="6216"/>
                    <a:pt x="2525" y="4954"/>
                  </a:cubicBezTo>
                  <a:cubicBezTo>
                    <a:pt x="2781" y="4067"/>
                    <a:pt x="3586" y="3510"/>
                    <a:pt x="4434" y="3510"/>
                  </a:cubicBezTo>
                  <a:close/>
                  <a:moveTo>
                    <a:pt x="6145" y="6883"/>
                  </a:moveTo>
                  <a:lnTo>
                    <a:pt x="6502" y="7217"/>
                  </a:lnTo>
                  <a:lnTo>
                    <a:pt x="6264" y="7455"/>
                  </a:lnTo>
                  <a:lnTo>
                    <a:pt x="5907" y="7097"/>
                  </a:lnTo>
                  <a:cubicBezTo>
                    <a:pt x="6002" y="7026"/>
                    <a:pt x="6074" y="6955"/>
                    <a:pt x="6145" y="6883"/>
                  </a:cubicBezTo>
                  <a:close/>
                  <a:moveTo>
                    <a:pt x="2263" y="8383"/>
                  </a:moveTo>
                  <a:cubicBezTo>
                    <a:pt x="2478" y="8574"/>
                    <a:pt x="2692" y="8764"/>
                    <a:pt x="2882" y="8955"/>
                  </a:cubicBezTo>
                  <a:lnTo>
                    <a:pt x="1644" y="8955"/>
                  </a:lnTo>
                  <a:cubicBezTo>
                    <a:pt x="1835" y="8764"/>
                    <a:pt x="2049" y="8574"/>
                    <a:pt x="2263" y="8383"/>
                  </a:cubicBezTo>
                  <a:close/>
                  <a:moveTo>
                    <a:pt x="3144" y="9265"/>
                  </a:moveTo>
                  <a:cubicBezTo>
                    <a:pt x="3214" y="9404"/>
                    <a:pt x="3284" y="9518"/>
                    <a:pt x="3335" y="9550"/>
                  </a:cubicBezTo>
                  <a:lnTo>
                    <a:pt x="1187" y="9550"/>
                  </a:lnTo>
                  <a:cubicBezTo>
                    <a:pt x="1232" y="9518"/>
                    <a:pt x="1288" y="9404"/>
                    <a:pt x="1358" y="9265"/>
                  </a:cubicBezTo>
                  <a:close/>
                  <a:moveTo>
                    <a:pt x="2835" y="7026"/>
                  </a:moveTo>
                  <a:cubicBezTo>
                    <a:pt x="2906" y="7097"/>
                    <a:pt x="3025" y="7193"/>
                    <a:pt x="3121" y="7264"/>
                  </a:cubicBezTo>
                  <a:cubicBezTo>
                    <a:pt x="2835" y="7574"/>
                    <a:pt x="2501" y="7883"/>
                    <a:pt x="2168" y="8145"/>
                  </a:cubicBezTo>
                  <a:cubicBezTo>
                    <a:pt x="1430" y="8764"/>
                    <a:pt x="715" y="9336"/>
                    <a:pt x="668" y="10455"/>
                  </a:cubicBezTo>
                  <a:lnTo>
                    <a:pt x="287" y="10455"/>
                  </a:lnTo>
                  <a:cubicBezTo>
                    <a:pt x="310" y="9884"/>
                    <a:pt x="501" y="9360"/>
                    <a:pt x="834" y="8931"/>
                  </a:cubicBezTo>
                  <a:cubicBezTo>
                    <a:pt x="1144" y="8526"/>
                    <a:pt x="1525" y="8169"/>
                    <a:pt x="1930" y="7860"/>
                  </a:cubicBezTo>
                  <a:cubicBezTo>
                    <a:pt x="2263" y="7598"/>
                    <a:pt x="2549" y="7336"/>
                    <a:pt x="2835" y="7026"/>
                  </a:cubicBezTo>
                  <a:close/>
                  <a:moveTo>
                    <a:pt x="2811" y="8026"/>
                  </a:moveTo>
                  <a:cubicBezTo>
                    <a:pt x="3144" y="8288"/>
                    <a:pt x="3430" y="8574"/>
                    <a:pt x="3692" y="8907"/>
                  </a:cubicBezTo>
                  <a:lnTo>
                    <a:pt x="3692" y="8931"/>
                  </a:lnTo>
                  <a:cubicBezTo>
                    <a:pt x="4025" y="9360"/>
                    <a:pt x="4216" y="9884"/>
                    <a:pt x="4240" y="10455"/>
                  </a:cubicBezTo>
                  <a:lnTo>
                    <a:pt x="3859" y="10455"/>
                  </a:lnTo>
                  <a:cubicBezTo>
                    <a:pt x="3811" y="9407"/>
                    <a:pt x="3192" y="8836"/>
                    <a:pt x="2501" y="8264"/>
                  </a:cubicBezTo>
                  <a:cubicBezTo>
                    <a:pt x="2597" y="8193"/>
                    <a:pt x="2692" y="8098"/>
                    <a:pt x="2811" y="8026"/>
                  </a:cubicBezTo>
                  <a:close/>
                  <a:moveTo>
                    <a:pt x="263" y="1"/>
                  </a:moveTo>
                  <a:cubicBezTo>
                    <a:pt x="191" y="1"/>
                    <a:pt x="120" y="48"/>
                    <a:pt x="72" y="96"/>
                  </a:cubicBezTo>
                  <a:cubicBezTo>
                    <a:pt x="25" y="144"/>
                    <a:pt x="1" y="215"/>
                    <a:pt x="1" y="287"/>
                  </a:cubicBezTo>
                  <a:cubicBezTo>
                    <a:pt x="25" y="1596"/>
                    <a:pt x="787" y="2335"/>
                    <a:pt x="1525" y="2954"/>
                  </a:cubicBezTo>
                  <a:cubicBezTo>
                    <a:pt x="953" y="3454"/>
                    <a:pt x="572" y="4145"/>
                    <a:pt x="453" y="4907"/>
                  </a:cubicBezTo>
                  <a:cubicBezTo>
                    <a:pt x="453" y="5002"/>
                    <a:pt x="501" y="5073"/>
                    <a:pt x="596" y="5073"/>
                  </a:cubicBezTo>
                  <a:cubicBezTo>
                    <a:pt x="606" y="5076"/>
                    <a:pt x="616" y="5078"/>
                    <a:pt x="626" y="5078"/>
                  </a:cubicBezTo>
                  <a:cubicBezTo>
                    <a:pt x="691" y="5078"/>
                    <a:pt x="763" y="5016"/>
                    <a:pt x="763" y="4954"/>
                  </a:cubicBezTo>
                  <a:cubicBezTo>
                    <a:pt x="882" y="4264"/>
                    <a:pt x="1215" y="3621"/>
                    <a:pt x="1763" y="3168"/>
                  </a:cubicBezTo>
                  <a:lnTo>
                    <a:pt x="2049" y="3406"/>
                  </a:lnTo>
                  <a:cubicBezTo>
                    <a:pt x="810" y="4406"/>
                    <a:pt x="810" y="6312"/>
                    <a:pt x="2049" y="7336"/>
                  </a:cubicBezTo>
                  <a:lnTo>
                    <a:pt x="1763" y="7574"/>
                  </a:lnTo>
                  <a:cubicBezTo>
                    <a:pt x="1192" y="7074"/>
                    <a:pt x="834" y="6407"/>
                    <a:pt x="763" y="5645"/>
                  </a:cubicBezTo>
                  <a:cubicBezTo>
                    <a:pt x="741" y="5555"/>
                    <a:pt x="671" y="5513"/>
                    <a:pt x="601" y="5513"/>
                  </a:cubicBezTo>
                  <a:cubicBezTo>
                    <a:pt x="522" y="5513"/>
                    <a:pt x="442" y="5567"/>
                    <a:pt x="429" y="5669"/>
                  </a:cubicBezTo>
                  <a:cubicBezTo>
                    <a:pt x="525" y="6478"/>
                    <a:pt x="906" y="7240"/>
                    <a:pt x="1525" y="7788"/>
                  </a:cubicBezTo>
                  <a:cubicBezTo>
                    <a:pt x="787" y="8407"/>
                    <a:pt x="25" y="9146"/>
                    <a:pt x="1" y="10455"/>
                  </a:cubicBezTo>
                  <a:cubicBezTo>
                    <a:pt x="1" y="10527"/>
                    <a:pt x="25" y="10598"/>
                    <a:pt x="72" y="10646"/>
                  </a:cubicBezTo>
                  <a:cubicBezTo>
                    <a:pt x="120" y="10693"/>
                    <a:pt x="191" y="10717"/>
                    <a:pt x="263" y="10717"/>
                  </a:cubicBezTo>
                  <a:lnTo>
                    <a:pt x="739" y="10717"/>
                  </a:lnTo>
                  <a:cubicBezTo>
                    <a:pt x="739" y="10717"/>
                    <a:pt x="977" y="10622"/>
                    <a:pt x="1001" y="10479"/>
                  </a:cubicBezTo>
                  <a:cubicBezTo>
                    <a:pt x="1001" y="10360"/>
                    <a:pt x="1025" y="10241"/>
                    <a:pt x="1049" y="10122"/>
                  </a:cubicBezTo>
                  <a:lnTo>
                    <a:pt x="3525" y="10122"/>
                  </a:lnTo>
                  <a:cubicBezTo>
                    <a:pt x="3549" y="10241"/>
                    <a:pt x="3573" y="10360"/>
                    <a:pt x="3573" y="10479"/>
                  </a:cubicBezTo>
                  <a:cubicBezTo>
                    <a:pt x="3573" y="10622"/>
                    <a:pt x="3692" y="10717"/>
                    <a:pt x="3835" y="10717"/>
                  </a:cubicBezTo>
                  <a:lnTo>
                    <a:pt x="4311" y="10717"/>
                  </a:lnTo>
                  <a:cubicBezTo>
                    <a:pt x="4383" y="10717"/>
                    <a:pt x="4454" y="10693"/>
                    <a:pt x="4502" y="10646"/>
                  </a:cubicBezTo>
                  <a:cubicBezTo>
                    <a:pt x="4549" y="10598"/>
                    <a:pt x="4573" y="10527"/>
                    <a:pt x="4573" y="10455"/>
                  </a:cubicBezTo>
                  <a:cubicBezTo>
                    <a:pt x="4526" y="9122"/>
                    <a:pt x="3787" y="8383"/>
                    <a:pt x="3049" y="7788"/>
                  </a:cubicBezTo>
                  <a:cubicBezTo>
                    <a:pt x="3168" y="7645"/>
                    <a:pt x="3287" y="7526"/>
                    <a:pt x="3406" y="7383"/>
                  </a:cubicBezTo>
                  <a:cubicBezTo>
                    <a:pt x="3716" y="7550"/>
                    <a:pt x="4073" y="7645"/>
                    <a:pt x="4454" y="7645"/>
                  </a:cubicBezTo>
                  <a:cubicBezTo>
                    <a:pt x="4883" y="7645"/>
                    <a:pt x="5311" y="7526"/>
                    <a:pt x="5692" y="7288"/>
                  </a:cubicBezTo>
                  <a:lnTo>
                    <a:pt x="6097" y="7693"/>
                  </a:lnTo>
                  <a:cubicBezTo>
                    <a:pt x="6074" y="7788"/>
                    <a:pt x="6097" y="7883"/>
                    <a:pt x="6169" y="7955"/>
                  </a:cubicBezTo>
                  <a:lnTo>
                    <a:pt x="7383" y="9169"/>
                  </a:lnTo>
                  <a:cubicBezTo>
                    <a:pt x="7502" y="9288"/>
                    <a:pt x="7657" y="9348"/>
                    <a:pt x="7812" y="9348"/>
                  </a:cubicBezTo>
                  <a:cubicBezTo>
                    <a:pt x="7967" y="9348"/>
                    <a:pt x="8122" y="9288"/>
                    <a:pt x="8241" y="9169"/>
                  </a:cubicBezTo>
                  <a:cubicBezTo>
                    <a:pt x="8479" y="8931"/>
                    <a:pt x="8479" y="8550"/>
                    <a:pt x="8241" y="8312"/>
                  </a:cubicBezTo>
                  <a:lnTo>
                    <a:pt x="7955" y="8050"/>
                  </a:lnTo>
                  <a:cubicBezTo>
                    <a:pt x="7920" y="8010"/>
                    <a:pt x="7880" y="7993"/>
                    <a:pt x="7841" y="7993"/>
                  </a:cubicBezTo>
                  <a:cubicBezTo>
                    <a:pt x="7720" y="7993"/>
                    <a:pt x="7614" y="8156"/>
                    <a:pt x="7741" y="8264"/>
                  </a:cubicBezTo>
                  <a:lnTo>
                    <a:pt x="8002" y="8550"/>
                  </a:lnTo>
                  <a:cubicBezTo>
                    <a:pt x="8122" y="8669"/>
                    <a:pt x="8122" y="8836"/>
                    <a:pt x="8002" y="8955"/>
                  </a:cubicBezTo>
                  <a:cubicBezTo>
                    <a:pt x="7943" y="9015"/>
                    <a:pt x="7871" y="9044"/>
                    <a:pt x="7800" y="9044"/>
                  </a:cubicBezTo>
                  <a:cubicBezTo>
                    <a:pt x="7729" y="9044"/>
                    <a:pt x="7657" y="9015"/>
                    <a:pt x="7598" y="8955"/>
                  </a:cubicBezTo>
                  <a:lnTo>
                    <a:pt x="6407" y="7764"/>
                  </a:lnTo>
                  <a:lnTo>
                    <a:pt x="6812" y="7359"/>
                  </a:lnTo>
                  <a:lnTo>
                    <a:pt x="7217" y="7740"/>
                  </a:lnTo>
                  <a:cubicBezTo>
                    <a:pt x="7250" y="7774"/>
                    <a:pt x="7287" y="7788"/>
                    <a:pt x="7322" y="7788"/>
                  </a:cubicBezTo>
                  <a:cubicBezTo>
                    <a:pt x="7440" y="7788"/>
                    <a:pt x="7541" y="7636"/>
                    <a:pt x="7431" y="7526"/>
                  </a:cubicBezTo>
                  <a:lnTo>
                    <a:pt x="7002" y="7097"/>
                  </a:lnTo>
                  <a:cubicBezTo>
                    <a:pt x="6955" y="7050"/>
                    <a:pt x="6883" y="7026"/>
                    <a:pt x="6812" y="7026"/>
                  </a:cubicBezTo>
                  <a:lnTo>
                    <a:pt x="6740" y="7026"/>
                  </a:lnTo>
                  <a:lnTo>
                    <a:pt x="6335" y="6621"/>
                  </a:lnTo>
                  <a:cubicBezTo>
                    <a:pt x="6574" y="6240"/>
                    <a:pt x="6716" y="5812"/>
                    <a:pt x="6716" y="5383"/>
                  </a:cubicBezTo>
                  <a:lnTo>
                    <a:pt x="6716" y="5288"/>
                  </a:lnTo>
                  <a:cubicBezTo>
                    <a:pt x="6764" y="5264"/>
                    <a:pt x="6836" y="5216"/>
                    <a:pt x="6859" y="5169"/>
                  </a:cubicBezTo>
                  <a:lnTo>
                    <a:pt x="7312" y="4383"/>
                  </a:lnTo>
                  <a:cubicBezTo>
                    <a:pt x="7359" y="4335"/>
                    <a:pt x="7359" y="4240"/>
                    <a:pt x="7312" y="4168"/>
                  </a:cubicBezTo>
                  <a:lnTo>
                    <a:pt x="6859" y="3406"/>
                  </a:lnTo>
                  <a:cubicBezTo>
                    <a:pt x="6812" y="3335"/>
                    <a:pt x="6740" y="3287"/>
                    <a:pt x="6669" y="3287"/>
                  </a:cubicBezTo>
                  <a:lnTo>
                    <a:pt x="5788" y="3287"/>
                  </a:lnTo>
                  <a:cubicBezTo>
                    <a:pt x="5692" y="3287"/>
                    <a:pt x="5621" y="3335"/>
                    <a:pt x="5597" y="3406"/>
                  </a:cubicBezTo>
                  <a:cubicBezTo>
                    <a:pt x="5240" y="3192"/>
                    <a:pt x="4835" y="3097"/>
                    <a:pt x="4430" y="3073"/>
                  </a:cubicBezTo>
                  <a:cubicBezTo>
                    <a:pt x="4073" y="3073"/>
                    <a:pt x="3716" y="3168"/>
                    <a:pt x="3382" y="3335"/>
                  </a:cubicBezTo>
                  <a:cubicBezTo>
                    <a:pt x="3287" y="3216"/>
                    <a:pt x="3168" y="3073"/>
                    <a:pt x="3025" y="2954"/>
                  </a:cubicBezTo>
                  <a:cubicBezTo>
                    <a:pt x="3763" y="2335"/>
                    <a:pt x="4526" y="1596"/>
                    <a:pt x="4549" y="287"/>
                  </a:cubicBezTo>
                  <a:cubicBezTo>
                    <a:pt x="4549" y="215"/>
                    <a:pt x="4526" y="144"/>
                    <a:pt x="4478" y="96"/>
                  </a:cubicBezTo>
                  <a:cubicBezTo>
                    <a:pt x="4430" y="48"/>
                    <a:pt x="4359" y="1"/>
                    <a:pt x="4287" y="1"/>
                  </a:cubicBezTo>
                  <a:lnTo>
                    <a:pt x="3811" y="1"/>
                  </a:lnTo>
                  <a:cubicBezTo>
                    <a:pt x="3811" y="1"/>
                    <a:pt x="3549" y="120"/>
                    <a:pt x="3549" y="263"/>
                  </a:cubicBezTo>
                  <a:cubicBezTo>
                    <a:pt x="3549" y="382"/>
                    <a:pt x="3525" y="501"/>
                    <a:pt x="3502" y="596"/>
                  </a:cubicBezTo>
                  <a:lnTo>
                    <a:pt x="2668" y="596"/>
                  </a:lnTo>
                  <a:cubicBezTo>
                    <a:pt x="2668" y="596"/>
                    <a:pt x="2501" y="763"/>
                    <a:pt x="2501" y="858"/>
                  </a:cubicBezTo>
                  <a:cubicBezTo>
                    <a:pt x="2549" y="977"/>
                    <a:pt x="2597" y="1096"/>
                    <a:pt x="2668" y="1192"/>
                  </a:cubicBezTo>
                  <a:lnTo>
                    <a:pt x="3406" y="1192"/>
                  </a:lnTo>
                  <a:cubicBezTo>
                    <a:pt x="3287" y="1287"/>
                    <a:pt x="3216" y="1382"/>
                    <a:pt x="3168" y="1501"/>
                  </a:cubicBezTo>
                  <a:lnTo>
                    <a:pt x="1382" y="1501"/>
                  </a:lnTo>
                  <a:cubicBezTo>
                    <a:pt x="1334" y="1382"/>
                    <a:pt x="1239" y="1287"/>
                    <a:pt x="1144" y="1192"/>
                  </a:cubicBezTo>
                  <a:lnTo>
                    <a:pt x="1954" y="1192"/>
                  </a:lnTo>
                  <a:cubicBezTo>
                    <a:pt x="2001" y="1096"/>
                    <a:pt x="2073" y="977"/>
                    <a:pt x="2096" y="858"/>
                  </a:cubicBezTo>
                  <a:cubicBezTo>
                    <a:pt x="2096" y="763"/>
                    <a:pt x="1954" y="596"/>
                    <a:pt x="1954" y="596"/>
                  </a:cubicBezTo>
                  <a:lnTo>
                    <a:pt x="1049" y="596"/>
                  </a:lnTo>
                  <a:cubicBezTo>
                    <a:pt x="1025" y="501"/>
                    <a:pt x="1001" y="382"/>
                    <a:pt x="1001" y="263"/>
                  </a:cubicBezTo>
                  <a:cubicBezTo>
                    <a:pt x="977" y="120"/>
                    <a:pt x="882" y="1"/>
                    <a:pt x="739" y="1"/>
                  </a:cubicBezTo>
                  <a:close/>
                </a:path>
              </a:pathLst>
            </a:custGeom>
            <a:solidFill>
              <a:srgbClr val="7C5C4E"/>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Pts val="1400"/>
                <a:buFontTx/>
                <a:buNone/>
                <a:tabLst/>
                <a:defRPr/>
              </a:pP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15" name="Google Shape;1578;p29">
            <a:extLst>
              <a:ext uri="{FF2B5EF4-FFF2-40B4-BE49-F238E27FC236}">
                <a16:creationId xmlns:a16="http://schemas.microsoft.com/office/drawing/2014/main" id="{77AD3449-95E9-49D4-AD46-0CC84AEF5CE6}"/>
              </a:ext>
            </a:extLst>
          </p:cNvPr>
          <p:cNvGrpSpPr/>
          <p:nvPr/>
        </p:nvGrpSpPr>
        <p:grpSpPr>
          <a:xfrm>
            <a:off x="14274025" y="1905930"/>
            <a:ext cx="920134" cy="825780"/>
            <a:chOff x="2798175" y="2364925"/>
            <a:chExt cx="298900" cy="268250"/>
          </a:xfrm>
        </p:grpSpPr>
        <p:sp>
          <p:nvSpPr>
            <p:cNvPr id="116" name="Google Shape;1579;p29">
              <a:extLst>
                <a:ext uri="{FF2B5EF4-FFF2-40B4-BE49-F238E27FC236}">
                  <a16:creationId xmlns:a16="http://schemas.microsoft.com/office/drawing/2014/main" id="{0C061E72-AD60-4F65-A2C0-AF24FC6309D3}"/>
                </a:ext>
              </a:extLst>
            </p:cNvPr>
            <p:cNvSpPr/>
            <p:nvPr/>
          </p:nvSpPr>
          <p:spPr>
            <a:xfrm>
              <a:off x="2798175" y="2364925"/>
              <a:ext cx="298900" cy="268250"/>
            </a:xfrm>
            <a:custGeom>
              <a:avLst/>
              <a:gdLst/>
              <a:ahLst/>
              <a:cxnLst/>
              <a:rect l="l" t="t" r="r" b="b"/>
              <a:pathLst>
                <a:path w="11956" h="10730" extrusionOk="0">
                  <a:moveTo>
                    <a:pt x="5998" y="1"/>
                  </a:moveTo>
                  <a:cubicBezTo>
                    <a:pt x="4847" y="1"/>
                    <a:pt x="3690" y="369"/>
                    <a:pt x="2715" y="1116"/>
                  </a:cubicBezTo>
                  <a:cubicBezTo>
                    <a:pt x="572" y="2759"/>
                    <a:pt x="0" y="5736"/>
                    <a:pt x="1382" y="8070"/>
                  </a:cubicBezTo>
                  <a:cubicBezTo>
                    <a:pt x="1411" y="8129"/>
                    <a:pt x="1460" y="8154"/>
                    <a:pt x="1508" y="8154"/>
                  </a:cubicBezTo>
                  <a:cubicBezTo>
                    <a:pt x="1616" y="8154"/>
                    <a:pt x="1725" y="8034"/>
                    <a:pt x="1643" y="7903"/>
                  </a:cubicBezTo>
                  <a:cubicBezTo>
                    <a:pt x="286" y="5545"/>
                    <a:pt x="1048" y="2569"/>
                    <a:pt x="3334" y="1140"/>
                  </a:cubicBezTo>
                  <a:cubicBezTo>
                    <a:pt x="4161" y="615"/>
                    <a:pt x="5083" y="363"/>
                    <a:pt x="5997" y="363"/>
                  </a:cubicBezTo>
                  <a:cubicBezTo>
                    <a:pt x="7611" y="363"/>
                    <a:pt x="9196" y="1148"/>
                    <a:pt x="10169" y="2592"/>
                  </a:cubicBezTo>
                  <a:cubicBezTo>
                    <a:pt x="11669" y="4831"/>
                    <a:pt x="11145" y="7855"/>
                    <a:pt x="8955" y="9451"/>
                  </a:cubicBezTo>
                  <a:cubicBezTo>
                    <a:pt x="8061" y="10102"/>
                    <a:pt x="7025" y="10416"/>
                    <a:pt x="5998" y="10416"/>
                  </a:cubicBezTo>
                  <a:cubicBezTo>
                    <a:pt x="4507" y="10416"/>
                    <a:pt x="3036" y="9753"/>
                    <a:pt x="2048" y="8498"/>
                  </a:cubicBezTo>
                  <a:cubicBezTo>
                    <a:pt x="2009" y="8453"/>
                    <a:pt x="1963" y="8434"/>
                    <a:pt x="1920" y="8434"/>
                  </a:cubicBezTo>
                  <a:cubicBezTo>
                    <a:pt x="1804" y="8434"/>
                    <a:pt x="1706" y="8568"/>
                    <a:pt x="1810" y="8689"/>
                  </a:cubicBezTo>
                  <a:cubicBezTo>
                    <a:pt x="2866" y="10035"/>
                    <a:pt x="4426" y="10730"/>
                    <a:pt x="6000" y="10730"/>
                  </a:cubicBezTo>
                  <a:cubicBezTo>
                    <a:pt x="7267" y="10730"/>
                    <a:pt x="8544" y="10280"/>
                    <a:pt x="9574" y="9356"/>
                  </a:cubicBezTo>
                  <a:cubicBezTo>
                    <a:pt x="11860" y="7308"/>
                    <a:pt x="11955" y="3759"/>
                    <a:pt x="9788" y="1568"/>
                  </a:cubicBezTo>
                  <a:cubicBezTo>
                    <a:pt x="8749" y="530"/>
                    <a:pt x="7378" y="1"/>
                    <a:pt x="5998" y="1"/>
                  </a:cubicBezTo>
                  <a:close/>
                </a:path>
              </a:pathLst>
            </a:custGeom>
            <a:solidFill>
              <a:srgbClr val="7C5C4E"/>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Pts val="1400"/>
                <a:buFontTx/>
                <a:buNone/>
                <a:tabLst/>
                <a:defRPr/>
              </a:pP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 name="Google Shape;1580;p29">
              <a:extLst>
                <a:ext uri="{FF2B5EF4-FFF2-40B4-BE49-F238E27FC236}">
                  <a16:creationId xmlns:a16="http://schemas.microsoft.com/office/drawing/2014/main" id="{C7797547-FFE3-4F54-B538-DBC4722CB9B3}"/>
                </a:ext>
              </a:extLst>
            </p:cNvPr>
            <p:cNvSpPr/>
            <p:nvPr/>
          </p:nvSpPr>
          <p:spPr>
            <a:xfrm>
              <a:off x="2826750" y="2380300"/>
              <a:ext cx="239950" cy="237400"/>
            </a:xfrm>
            <a:custGeom>
              <a:avLst/>
              <a:gdLst/>
              <a:ahLst/>
              <a:cxnLst/>
              <a:rect l="l" t="t" r="r" b="b"/>
              <a:pathLst>
                <a:path w="9598" h="9496" extrusionOk="0">
                  <a:moveTo>
                    <a:pt x="4859" y="1"/>
                  </a:moveTo>
                  <a:cubicBezTo>
                    <a:pt x="2334" y="1"/>
                    <a:pt x="239" y="2001"/>
                    <a:pt x="119" y="4549"/>
                  </a:cubicBezTo>
                  <a:cubicBezTo>
                    <a:pt x="0" y="7097"/>
                    <a:pt x="1929" y="9265"/>
                    <a:pt x="4454" y="9479"/>
                  </a:cubicBezTo>
                  <a:cubicBezTo>
                    <a:pt x="4589" y="9490"/>
                    <a:pt x="4724" y="9496"/>
                    <a:pt x="4858" y="9496"/>
                  </a:cubicBezTo>
                  <a:cubicBezTo>
                    <a:pt x="7235" y="9496"/>
                    <a:pt x="9257" y="7725"/>
                    <a:pt x="9550" y="5335"/>
                  </a:cubicBezTo>
                  <a:cubicBezTo>
                    <a:pt x="9563" y="5228"/>
                    <a:pt x="9479" y="5166"/>
                    <a:pt x="9394" y="5166"/>
                  </a:cubicBezTo>
                  <a:cubicBezTo>
                    <a:pt x="9328" y="5166"/>
                    <a:pt x="9261" y="5204"/>
                    <a:pt x="9240" y="5288"/>
                  </a:cubicBezTo>
                  <a:cubicBezTo>
                    <a:pt x="8971" y="7534"/>
                    <a:pt x="7090" y="9187"/>
                    <a:pt x="4879" y="9187"/>
                  </a:cubicBezTo>
                  <a:cubicBezTo>
                    <a:pt x="4746" y="9187"/>
                    <a:pt x="4612" y="9181"/>
                    <a:pt x="4478" y="9169"/>
                  </a:cubicBezTo>
                  <a:cubicBezTo>
                    <a:pt x="2096" y="8979"/>
                    <a:pt x="310" y="6955"/>
                    <a:pt x="405" y="4573"/>
                  </a:cubicBezTo>
                  <a:cubicBezTo>
                    <a:pt x="524" y="2192"/>
                    <a:pt x="2477" y="310"/>
                    <a:pt x="4859" y="310"/>
                  </a:cubicBezTo>
                  <a:cubicBezTo>
                    <a:pt x="7240" y="334"/>
                    <a:pt x="9193" y="2216"/>
                    <a:pt x="9264" y="4597"/>
                  </a:cubicBezTo>
                  <a:cubicBezTo>
                    <a:pt x="9288" y="4668"/>
                    <a:pt x="9359" y="4740"/>
                    <a:pt x="9431" y="4740"/>
                  </a:cubicBezTo>
                  <a:cubicBezTo>
                    <a:pt x="9526" y="4740"/>
                    <a:pt x="9598" y="4668"/>
                    <a:pt x="9598" y="4573"/>
                  </a:cubicBezTo>
                  <a:cubicBezTo>
                    <a:pt x="9502" y="2025"/>
                    <a:pt x="7407" y="25"/>
                    <a:pt x="4859" y="1"/>
                  </a:cubicBezTo>
                  <a:close/>
                </a:path>
              </a:pathLst>
            </a:custGeom>
            <a:solidFill>
              <a:srgbClr val="7C5C4E"/>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Pts val="1400"/>
                <a:buFontTx/>
                <a:buNone/>
                <a:tabLst/>
                <a:defRPr/>
              </a:pP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 name="Google Shape;1581;p29">
              <a:extLst>
                <a:ext uri="{FF2B5EF4-FFF2-40B4-BE49-F238E27FC236}">
                  <a16:creationId xmlns:a16="http://schemas.microsoft.com/office/drawing/2014/main" id="{144DDEAB-8AE2-4E56-8DBA-2D2328906C71}"/>
                </a:ext>
              </a:extLst>
            </p:cNvPr>
            <p:cNvSpPr/>
            <p:nvPr/>
          </p:nvSpPr>
          <p:spPr>
            <a:xfrm>
              <a:off x="2907725" y="2454725"/>
              <a:ext cx="110750" cy="110775"/>
            </a:xfrm>
            <a:custGeom>
              <a:avLst/>
              <a:gdLst/>
              <a:ahLst/>
              <a:cxnLst/>
              <a:rect l="l" t="t" r="r" b="b"/>
              <a:pathLst>
                <a:path w="4430" h="4431" extrusionOk="0">
                  <a:moveTo>
                    <a:pt x="2120" y="96"/>
                  </a:moveTo>
                  <a:cubicBezTo>
                    <a:pt x="2334" y="96"/>
                    <a:pt x="2429" y="334"/>
                    <a:pt x="2286" y="477"/>
                  </a:cubicBezTo>
                  <a:cubicBezTo>
                    <a:pt x="2242" y="521"/>
                    <a:pt x="2190" y="540"/>
                    <a:pt x="2137" y="540"/>
                  </a:cubicBezTo>
                  <a:cubicBezTo>
                    <a:pt x="2020" y="540"/>
                    <a:pt x="1905" y="442"/>
                    <a:pt x="1905" y="310"/>
                  </a:cubicBezTo>
                  <a:cubicBezTo>
                    <a:pt x="1905" y="191"/>
                    <a:pt x="2001" y="96"/>
                    <a:pt x="2120" y="96"/>
                  </a:cubicBezTo>
                  <a:close/>
                  <a:moveTo>
                    <a:pt x="1000" y="810"/>
                  </a:moveTo>
                  <a:cubicBezTo>
                    <a:pt x="905" y="834"/>
                    <a:pt x="834" y="906"/>
                    <a:pt x="834" y="1001"/>
                  </a:cubicBezTo>
                  <a:cubicBezTo>
                    <a:pt x="834" y="1016"/>
                    <a:pt x="836" y="1032"/>
                    <a:pt x="840" y="1046"/>
                  </a:cubicBezTo>
                  <a:lnTo>
                    <a:pt x="840" y="1046"/>
                  </a:lnTo>
                  <a:cubicBezTo>
                    <a:pt x="919" y="975"/>
                    <a:pt x="1026" y="920"/>
                    <a:pt x="1135" y="892"/>
                  </a:cubicBezTo>
                  <a:lnTo>
                    <a:pt x="1135" y="892"/>
                  </a:lnTo>
                  <a:cubicBezTo>
                    <a:pt x="1131" y="888"/>
                    <a:pt x="1125" y="885"/>
                    <a:pt x="1119" y="882"/>
                  </a:cubicBezTo>
                  <a:cubicBezTo>
                    <a:pt x="1096" y="834"/>
                    <a:pt x="1048" y="810"/>
                    <a:pt x="1000" y="810"/>
                  </a:cubicBezTo>
                  <a:close/>
                  <a:moveTo>
                    <a:pt x="3224" y="825"/>
                  </a:moveTo>
                  <a:cubicBezTo>
                    <a:pt x="3237" y="825"/>
                    <a:pt x="3250" y="828"/>
                    <a:pt x="3263" y="834"/>
                  </a:cubicBezTo>
                  <a:cubicBezTo>
                    <a:pt x="3273" y="832"/>
                    <a:pt x="3283" y="830"/>
                    <a:pt x="3292" y="830"/>
                  </a:cubicBezTo>
                  <a:cubicBezTo>
                    <a:pt x="3372" y="830"/>
                    <a:pt x="3429" y="916"/>
                    <a:pt x="3429" y="1001"/>
                  </a:cubicBezTo>
                  <a:cubicBezTo>
                    <a:pt x="3429" y="1048"/>
                    <a:pt x="3406" y="1096"/>
                    <a:pt x="3382" y="1120"/>
                  </a:cubicBezTo>
                  <a:cubicBezTo>
                    <a:pt x="3344" y="1158"/>
                    <a:pt x="3301" y="1174"/>
                    <a:pt x="3259" y="1174"/>
                  </a:cubicBezTo>
                  <a:cubicBezTo>
                    <a:pt x="3118" y="1174"/>
                    <a:pt x="2991" y="992"/>
                    <a:pt x="3120" y="882"/>
                  </a:cubicBezTo>
                  <a:cubicBezTo>
                    <a:pt x="3155" y="847"/>
                    <a:pt x="3190" y="825"/>
                    <a:pt x="3224" y="825"/>
                  </a:cubicBezTo>
                  <a:close/>
                  <a:moveTo>
                    <a:pt x="316" y="1890"/>
                  </a:moveTo>
                  <a:cubicBezTo>
                    <a:pt x="434" y="1890"/>
                    <a:pt x="548" y="1988"/>
                    <a:pt x="548" y="2120"/>
                  </a:cubicBezTo>
                  <a:cubicBezTo>
                    <a:pt x="548" y="2239"/>
                    <a:pt x="453" y="2334"/>
                    <a:pt x="334" y="2334"/>
                  </a:cubicBezTo>
                  <a:cubicBezTo>
                    <a:pt x="119" y="2334"/>
                    <a:pt x="24" y="2096"/>
                    <a:pt x="167" y="1953"/>
                  </a:cubicBezTo>
                  <a:cubicBezTo>
                    <a:pt x="211" y="1910"/>
                    <a:pt x="264" y="1890"/>
                    <a:pt x="316" y="1890"/>
                  </a:cubicBezTo>
                  <a:close/>
                  <a:moveTo>
                    <a:pt x="3930" y="1906"/>
                  </a:moveTo>
                  <a:cubicBezTo>
                    <a:pt x="4192" y="1930"/>
                    <a:pt x="4192" y="2311"/>
                    <a:pt x="3930" y="2334"/>
                  </a:cubicBezTo>
                  <a:cubicBezTo>
                    <a:pt x="3668" y="2311"/>
                    <a:pt x="3668" y="1930"/>
                    <a:pt x="3930" y="1906"/>
                  </a:cubicBezTo>
                  <a:close/>
                  <a:moveTo>
                    <a:pt x="2113" y="1516"/>
                  </a:moveTo>
                  <a:cubicBezTo>
                    <a:pt x="2416" y="1516"/>
                    <a:pt x="2715" y="1763"/>
                    <a:pt x="2715" y="2120"/>
                  </a:cubicBezTo>
                  <a:cubicBezTo>
                    <a:pt x="2715" y="2453"/>
                    <a:pt x="2453" y="2715"/>
                    <a:pt x="2120" y="2715"/>
                  </a:cubicBezTo>
                  <a:cubicBezTo>
                    <a:pt x="1596" y="2715"/>
                    <a:pt x="1334" y="2072"/>
                    <a:pt x="1715" y="1691"/>
                  </a:cubicBezTo>
                  <a:cubicBezTo>
                    <a:pt x="1828" y="1570"/>
                    <a:pt x="1971" y="1516"/>
                    <a:pt x="2113" y="1516"/>
                  </a:cubicBezTo>
                  <a:close/>
                  <a:moveTo>
                    <a:pt x="1000" y="3073"/>
                  </a:moveTo>
                  <a:cubicBezTo>
                    <a:pt x="1048" y="3073"/>
                    <a:pt x="1096" y="3096"/>
                    <a:pt x="1119" y="3120"/>
                  </a:cubicBezTo>
                  <a:cubicBezTo>
                    <a:pt x="1167" y="3144"/>
                    <a:pt x="1191" y="3192"/>
                    <a:pt x="1191" y="3239"/>
                  </a:cubicBezTo>
                  <a:cubicBezTo>
                    <a:pt x="1167" y="3287"/>
                    <a:pt x="1167" y="3335"/>
                    <a:pt x="1119" y="3358"/>
                  </a:cubicBezTo>
                  <a:cubicBezTo>
                    <a:pt x="1084" y="3394"/>
                    <a:pt x="1042" y="3412"/>
                    <a:pt x="1000" y="3412"/>
                  </a:cubicBezTo>
                  <a:cubicBezTo>
                    <a:pt x="959" y="3412"/>
                    <a:pt x="917" y="3394"/>
                    <a:pt x="881" y="3358"/>
                  </a:cubicBezTo>
                  <a:cubicBezTo>
                    <a:pt x="810" y="3287"/>
                    <a:pt x="810" y="3192"/>
                    <a:pt x="881" y="3120"/>
                  </a:cubicBezTo>
                  <a:cubicBezTo>
                    <a:pt x="905" y="3096"/>
                    <a:pt x="953" y="3073"/>
                    <a:pt x="1000" y="3073"/>
                  </a:cubicBezTo>
                  <a:close/>
                  <a:moveTo>
                    <a:pt x="3263" y="3073"/>
                  </a:moveTo>
                  <a:cubicBezTo>
                    <a:pt x="3287" y="3073"/>
                    <a:pt x="3334" y="3096"/>
                    <a:pt x="3382" y="3120"/>
                  </a:cubicBezTo>
                  <a:cubicBezTo>
                    <a:pt x="3453" y="3192"/>
                    <a:pt x="3453" y="3287"/>
                    <a:pt x="3382" y="3358"/>
                  </a:cubicBezTo>
                  <a:cubicBezTo>
                    <a:pt x="3346" y="3394"/>
                    <a:pt x="3298" y="3412"/>
                    <a:pt x="3251" y="3412"/>
                  </a:cubicBezTo>
                  <a:cubicBezTo>
                    <a:pt x="3203" y="3412"/>
                    <a:pt x="3156" y="3394"/>
                    <a:pt x="3120" y="3358"/>
                  </a:cubicBezTo>
                  <a:cubicBezTo>
                    <a:pt x="3048" y="3287"/>
                    <a:pt x="3048" y="3192"/>
                    <a:pt x="3120" y="3120"/>
                  </a:cubicBezTo>
                  <a:cubicBezTo>
                    <a:pt x="3167" y="3096"/>
                    <a:pt x="3215" y="3073"/>
                    <a:pt x="3263" y="3073"/>
                  </a:cubicBezTo>
                  <a:close/>
                  <a:moveTo>
                    <a:pt x="2136" y="3695"/>
                  </a:moveTo>
                  <a:cubicBezTo>
                    <a:pt x="2250" y="3695"/>
                    <a:pt x="2358" y="3786"/>
                    <a:pt x="2358" y="3930"/>
                  </a:cubicBezTo>
                  <a:cubicBezTo>
                    <a:pt x="2358" y="4049"/>
                    <a:pt x="2239" y="4144"/>
                    <a:pt x="2120" y="4144"/>
                  </a:cubicBezTo>
                  <a:cubicBezTo>
                    <a:pt x="1929" y="4144"/>
                    <a:pt x="1834" y="3906"/>
                    <a:pt x="1977" y="3763"/>
                  </a:cubicBezTo>
                  <a:cubicBezTo>
                    <a:pt x="2023" y="3717"/>
                    <a:pt x="2080" y="3695"/>
                    <a:pt x="2136" y="3695"/>
                  </a:cubicBezTo>
                  <a:close/>
                  <a:moveTo>
                    <a:pt x="2191" y="1"/>
                  </a:moveTo>
                  <a:cubicBezTo>
                    <a:pt x="1620" y="1"/>
                    <a:pt x="1477" y="810"/>
                    <a:pt x="2048" y="977"/>
                  </a:cubicBezTo>
                  <a:lnTo>
                    <a:pt x="2048" y="1358"/>
                  </a:lnTo>
                  <a:cubicBezTo>
                    <a:pt x="1929" y="1382"/>
                    <a:pt x="1810" y="1429"/>
                    <a:pt x="1691" y="1501"/>
                  </a:cubicBezTo>
                  <a:lnTo>
                    <a:pt x="1548" y="1358"/>
                  </a:lnTo>
                  <a:cubicBezTo>
                    <a:pt x="1572" y="1287"/>
                    <a:pt x="1596" y="1215"/>
                    <a:pt x="1596" y="1144"/>
                  </a:cubicBezTo>
                  <a:cubicBezTo>
                    <a:pt x="1588" y="947"/>
                    <a:pt x="1453" y="870"/>
                    <a:pt x="1292" y="870"/>
                  </a:cubicBezTo>
                  <a:cubicBezTo>
                    <a:pt x="1241" y="870"/>
                    <a:pt x="1188" y="878"/>
                    <a:pt x="1135" y="892"/>
                  </a:cubicBezTo>
                  <a:lnTo>
                    <a:pt x="1135" y="892"/>
                  </a:lnTo>
                  <a:cubicBezTo>
                    <a:pt x="1167" y="917"/>
                    <a:pt x="1170" y="959"/>
                    <a:pt x="1191" y="1001"/>
                  </a:cubicBezTo>
                  <a:cubicBezTo>
                    <a:pt x="1191" y="1048"/>
                    <a:pt x="1167" y="1096"/>
                    <a:pt x="1119" y="1120"/>
                  </a:cubicBezTo>
                  <a:cubicBezTo>
                    <a:pt x="1096" y="1156"/>
                    <a:pt x="1054" y="1173"/>
                    <a:pt x="1009" y="1173"/>
                  </a:cubicBezTo>
                  <a:cubicBezTo>
                    <a:pt x="965" y="1173"/>
                    <a:pt x="917" y="1156"/>
                    <a:pt x="881" y="1120"/>
                  </a:cubicBezTo>
                  <a:cubicBezTo>
                    <a:pt x="865" y="1104"/>
                    <a:pt x="849" y="1077"/>
                    <a:pt x="840" y="1046"/>
                  </a:cubicBezTo>
                  <a:lnTo>
                    <a:pt x="840" y="1046"/>
                  </a:lnTo>
                  <a:cubicBezTo>
                    <a:pt x="709" y="1164"/>
                    <a:pt x="658" y="1325"/>
                    <a:pt x="810" y="1477"/>
                  </a:cubicBezTo>
                  <a:cubicBezTo>
                    <a:pt x="881" y="1549"/>
                    <a:pt x="1000" y="1596"/>
                    <a:pt x="1119" y="1596"/>
                  </a:cubicBezTo>
                  <a:cubicBezTo>
                    <a:pt x="1191" y="1596"/>
                    <a:pt x="1262" y="1596"/>
                    <a:pt x="1334" y="1549"/>
                  </a:cubicBezTo>
                  <a:lnTo>
                    <a:pt x="1477" y="1715"/>
                  </a:lnTo>
                  <a:cubicBezTo>
                    <a:pt x="1405" y="1810"/>
                    <a:pt x="1358" y="1930"/>
                    <a:pt x="1334" y="2072"/>
                  </a:cubicBezTo>
                  <a:lnTo>
                    <a:pt x="977" y="2072"/>
                  </a:lnTo>
                  <a:cubicBezTo>
                    <a:pt x="903" y="1822"/>
                    <a:pt x="707" y="1709"/>
                    <a:pt x="509" y="1709"/>
                  </a:cubicBezTo>
                  <a:cubicBezTo>
                    <a:pt x="255" y="1709"/>
                    <a:pt x="0" y="1894"/>
                    <a:pt x="0" y="2215"/>
                  </a:cubicBezTo>
                  <a:cubicBezTo>
                    <a:pt x="0" y="2534"/>
                    <a:pt x="252" y="2712"/>
                    <a:pt x="504" y="2712"/>
                  </a:cubicBezTo>
                  <a:cubicBezTo>
                    <a:pt x="703" y="2712"/>
                    <a:pt x="903" y="2600"/>
                    <a:pt x="977" y="2358"/>
                  </a:cubicBezTo>
                  <a:lnTo>
                    <a:pt x="1358" y="2358"/>
                  </a:lnTo>
                  <a:cubicBezTo>
                    <a:pt x="1381" y="2477"/>
                    <a:pt x="1429" y="2596"/>
                    <a:pt x="1500" y="2715"/>
                  </a:cubicBezTo>
                  <a:lnTo>
                    <a:pt x="1334" y="2858"/>
                  </a:lnTo>
                  <a:cubicBezTo>
                    <a:pt x="1268" y="2827"/>
                    <a:pt x="1202" y="2813"/>
                    <a:pt x="1139" y="2813"/>
                  </a:cubicBezTo>
                  <a:cubicBezTo>
                    <a:pt x="773" y="2813"/>
                    <a:pt x="505" y="3292"/>
                    <a:pt x="810" y="3597"/>
                  </a:cubicBezTo>
                  <a:cubicBezTo>
                    <a:pt x="905" y="3692"/>
                    <a:pt x="1024" y="3739"/>
                    <a:pt x="1143" y="3739"/>
                  </a:cubicBezTo>
                  <a:cubicBezTo>
                    <a:pt x="1262" y="3739"/>
                    <a:pt x="1381" y="3692"/>
                    <a:pt x="1477" y="3597"/>
                  </a:cubicBezTo>
                  <a:cubicBezTo>
                    <a:pt x="1596" y="3454"/>
                    <a:pt x="1643" y="3239"/>
                    <a:pt x="1548" y="3073"/>
                  </a:cubicBezTo>
                  <a:lnTo>
                    <a:pt x="1715" y="2906"/>
                  </a:lnTo>
                  <a:cubicBezTo>
                    <a:pt x="1810" y="2977"/>
                    <a:pt x="1929" y="3025"/>
                    <a:pt x="2048" y="3049"/>
                  </a:cubicBezTo>
                  <a:lnTo>
                    <a:pt x="2048" y="3430"/>
                  </a:lnTo>
                  <a:cubicBezTo>
                    <a:pt x="1500" y="3620"/>
                    <a:pt x="1620" y="4430"/>
                    <a:pt x="2215" y="4430"/>
                  </a:cubicBezTo>
                  <a:cubicBezTo>
                    <a:pt x="2786" y="4430"/>
                    <a:pt x="2906" y="3620"/>
                    <a:pt x="2358" y="3430"/>
                  </a:cubicBezTo>
                  <a:lnTo>
                    <a:pt x="2358" y="3049"/>
                  </a:lnTo>
                  <a:cubicBezTo>
                    <a:pt x="2477" y="3025"/>
                    <a:pt x="2596" y="2977"/>
                    <a:pt x="2691" y="2906"/>
                  </a:cubicBezTo>
                  <a:lnTo>
                    <a:pt x="2858" y="3073"/>
                  </a:lnTo>
                  <a:cubicBezTo>
                    <a:pt x="2715" y="3382"/>
                    <a:pt x="2929" y="3739"/>
                    <a:pt x="3263" y="3739"/>
                  </a:cubicBezTo>
                  <a:cubicBezTo>
                    <a:pt x="3668" y="3739"/>
                    <a:pt x="3882" y="3239"/>
                    <a:pt x="3596" y="2954"/>
                  </a:cubicBezTo>
                  <a:cubicBezTo>
                    <a:pt x="3504" y="2861"/>
                    <a:pt x="3382" y="2809"/>
                    <a:pt x="3262" y="2809"/>
                  </a:cubicBezTo>
                  <a:cubicBezTo>
                    <a:pt x="3196" y="2809"/>
                    <a:pt x="3131" y="2825"/>
                    <a:pt x="3072" y="2858"/>
                  </a:cubicBezTo>
                  <a:lnTo>
                    <a:pt x="2906" y="2715"/>
                  </a:lnTo>
                  <a:cubicBezTo>
                    <a:pt x="2977" y="2596"/>
                    <a:pt x="3025" y="2477"/>
                    <a:pt x="3048" y="2358"/>
                  </a:cubicBezTo>
                  <a:lnTo>
                    <a:pt x="3429" y="2358"/>
                  </a:lnTo>
                  <a:cubicBezTo>
                    <a:pt x="3503" y="2600"/>
                    <a:pt x="3703" y="2712"/>
                    <a:pt x="3904" y="2712"/>
                  </a:cubicBezTo>
                  <a:cubicBezTo>
                    <a:pt x="4158" y="2712"/>
                    <a:pt x="4416" y="2534"/>
                    <a:pt x="4430" y="2215"/>
                  </a:cubicBezTo>
                  <a:lnTo>
                    <a:pt x="4406" y="2215"/>
                  </a:lnTo>
                  <a:cubicBezTo>
                    <a:pt x="4406" y="1894"/>
                    <a:pt x="4151" y="1709"/>
                    <a:pt x="3897" y="1709"/>
                  </a:cubicBezTo>
                  <a:cubicBezTo>
                    <a:pt x="3699" y="1709"/>
                    <a:pt x="3503" y="1822"/>
                    <a:pt x="3429" y="2072"/>
                  </a:cubicBezTo>
                  <a:lnTo>
                    <a:pt x="3048" y="2072"/>
                  </a:lnTo>
                  <a:cubicBezTo>
                    <a:pt x="3025" y="1930"/>
                    <a:pt x="2977" y="1810"/>
                    <a:pt x="2906" y="1715"/>
                  </a:cubicBezTo>
                  <a:lnTo>
                    <a:pt x="3048" y="1549"/>
                  </a:lnTo>
                  <a:cubicBezTo>
                    <a:pt x="3120" y="1596"/>
                    <a:pt x="3191" y="1596"/>
                    <a:pt x="3263" y="1596"/>
                  </a:cubicBezTo>
                  <a:cubicBezTo>
                    <a:pt x="3382" y="1596"/>
                    <a:pt x="3501" y="1549"/>
                    <a:pt x="3572" y="1477"/>
                  </a:cubicBezTo>
                  <a:cubicBezTo>
                    <a:pt x="3834" y="1215"/>
                    <a:pt x="3691" y="763"/>
                    <a:pt x="3334" y="691"/>
                  </a:cubicBezTo>
                  <a:cubicBezTo>
                    <a:pt x="3303" y="685"/>
                    <a:pt x="3272" y="682"/>
                    <a:pt x="3242" y="682"/>
                  </a:cubicBezTo>
                  <a:cubicBezTo>
                    <a:pt x="2909" y="682"/>
                    <a:pt x="2681" y="1030"/>
                    <a:pt x="2834" y="1358"/>
                  </a:cubicBezTo>
                  <a:lnTo>
                    <a:pt x="2691" y="1501"/>
                  </a:lnTo>
                  <a:cubicBezTo>
                    <a:pt x="2572" y="1429"/>
                    <a:pt x="2453" y="1382"/>
                    <a:pt x="2334" y="1358"/>
                  </a:cubicBezTo>
                  <a:lnTo>
                    <a:pt x="2334" y="977"/>
                  </a:lnTo>
                  <a:cubicBezTo>
                    <a:pt x="2906" y="810"/>
                    <a:pt x="2763" y="1"/>
                    <a:pt x="2191" y="1"/>
                  </a:cubicBezTo>
                  <a:close/>
                </a:path>
              </a:pathLst>
            </a:custGeom>
            <a:solidFill>
              <a:srgbClr val="7C5C4E"/>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Pts val="1400"/>
                <a:buFontTx/>
                <a:buNone/>
                <a:tabLst/>
                <a:defRPr/>
              </a:pP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9" name="Google Shape;1582;p29">
              <a:extLst>
                <a:ext uri="{FF2B5EF4-FFF2-40B4-BE49-F238E27FC236}">
                  <a16:creationId xmlns:a16="http://schemas.microsoft.com/office/drawing/2014/main" id="{B69BEE1B-AA64-4505-9825-FF1D3AFE55E9}"/>
                </a:ext>
              </a:extLst>
            </p:cNvPr>
            <p:cNvSpPr/>
            <p:nvPr/>
          </p:nvSpPr>
          <p:spPr>
            <a:xfrm>
              <a:off x="2984525" y="2558325"/>
              <a:ext cx="35150" cy="29725"/>
            </a:xfrm>
            <a:custGeom>
              <a:avLst/>
              <a:gdLst/>
              <a:ahLst/>
              <a:cxnLst/>
              <a:rect l="l" t="t" r="r" b="b"/>
              <a:pathLst>
                <a:path w="1406" h="1189" extrusionOk="0">
                  <a:moveTo>
                    <a:pt x="589" y="309"/>
                  </a:moveTo>
                  <a:cubicBezTo>
                    <a:pt x="599" y="309"/>
                    <a:pt x="609" y="309"/>
                    <a:pt x="619" y="310"/>
                  </a:cubicBezTo>
                  <a:cubicBezTo>
                    <a:pt x="762" y="310"/>
                    <a:pt x="881" y="453"/>
                    <a:pt x="881" y="596"/>
                  </a:cubicBezTo>
                  <a:lnTo>
                    <a:pt x="905" y="596"/>
                  </a:lnTo>
                  <a:cubicBezTo>
                    <a:pt x="905" y="774"/>
                    <a:pt x="750" y="897"/>
                    <a:pt x="591" y="897"/>
                  </a:cubicBezTo>
                  <a:cubicBezTo>
                    <a:pt x="517" y="897"/>
                    <a:pt x="442" y="871"/>
                    <a:pt x="381" y="810"/>
                  </a:cubicBezTo>
                  <a:cubicBezTo>
                    <a:pt x="198" y="603"/>
                    <a:pt x="324" y="309"/>
                    <a:pt x="589" y="309"/>
                  </a:cubicBezTo>
                  <a:close/>
                  <a:moveTo>
                    <a:pt x="596" y="0"/>
                  </a:moveTo>
                  <a:cubicBezTo>
                    <a:pt x="262" y="0"/>
                    <a:pt x="0" y="262"/>
                    <a:pt x="0" y="596"/>
                  </a:cubicBezTo>
                  <a:cubicBezTo>
                    <a:pt x="0" y="953"/>
                    <a:pt x="300" y="1189"/>
                    <a:pt x="611" y="1189"/>
                  </a:cubicBezTo>
                  <a:cubicBezTo>
                    <a:pt x="756" y="1189"/>
                    <a:pt x="903" y="1138"/>
                    <a:pt x="1024" y="1024"/>
                  </a:cubicBezTo>
                  <a:cubicBezTo>
                    <a:pt x="1405" y="643"/>
                    <a:pt x="1120" y="0"/>
                    <a:pt x="596" y="0"/>
                  </a:cubicBezTo>
                  <a:close/>
                </a:path>
              </a:pathLst>
            </a:custGeom>
            <a:solidFill>
              <a:srgbClr val="7C5C4E"/>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Pts val="1400"/>
                <a:buFontTx/>
                <a:buNone/>
                <a:tabLst/>
                <a:defRPr/>
              </a:pP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 name="Google Shape;1583;p29">
              <a:extLst>
                <a:ext uri="{FF2B5EF4-FFF2-40B4-BE49-F238E27FC236}">
                  <a16:creationId xmlns:a16="http://schemas.microsoft.com/office/drawing/2014/main" id="{103009A5-15AC-45B4-A0F6-19A17177889D}"/>
                </a:ext>
              </a:extLst>
            </p:cNvPr>
            <p:cNvSpPr/>
            <p:nvPr/>
          </p:nvSpPr>
          <p:spPr>
            <a:xfrm>
              <a:off x="2855925" y="2511300"/>
              <a:ext cx="36925" cy="31575"/>
            </a:xfrm>
            <a:custGeom>
              <a:avLst/>
              <a:gdLst/>
              <a:ahLst/>
              <a:cxnLst/>
              <a:rect l="l" t="t" r="r" b="b"/>
              <a:pathLst>
                <a:path w="1477" h="1263" extrusionOk="0">
                  <a:moveTo>
                    <a:pt x="619" y="310"/>
                  </a:moveTo>
                  <a:cubicBezTo>
                    <a:pt x="905" y="310"/>
                    <a:pt x="1048" y="667"/>
                    <a:pt x="858" y="857"/>
                  </a:cubicBezTo>
                  <a:cubicBezTo>
                    <a:pt x="789" y="918"/>
                    <a:pt x="709" y="945"/>
                    <a:pt x="631" y="945"/>
                  </a:cubicBezTo>
                  <a:cubicBezTo>
                    <a:pt x="465" y="945"/>
                    <a:pt x="310" y="822"/>
                    <a:pt x="310" y="643"/>
                  </a:cubicBezTo>
                  <a:cubicBezTo>
                    <a:pt x="310" y="452"/>
                    <a:pt x="453" y="310"/>
                    <a:pt x="619" y="310"/>
                  </a:cubicBezTo>
                  <a:close/>
                  <a:moveTo>
                    <a:pt x="628" y="1"/>
                  </a:moveTo>
                  <a:cubicBezTo>
                    <a:pt x="305" y="1"/>
                    <a:pt x="0" y="256"/>
                    <a:pt x="0" y="643"/>
                  </a:cubicBezTo>
                  <a:cubicBezTo>
                    <a:pt x="0" y="976"/>
                    <a:pt x="286" y="1262"/>
                    <a:pt x="619" y="1262"/>
                  </a:cubicBezTo>
                  <a:cubicBezTo>
                    <a:pt x="1191" y="1262"/>
                    <a:pt x="1477" y="571"/>
                    <a:pt x="1072" y="190"/>
                  </a:cubicBezTo>
                  <a:cubicBezTo>
                    <a:pt x="941" y="59"/>
                    <a:pt x="782" y="1"/>
                    <a:pt x="628" y="1"/>
                  </a:cubicBezTo>
                  <a:close/>
                </a:path>
              </a:pathLst>
            </a:custGeom>
            <a:solidFill>
              <a:srgbClr val="7C5C4E"/>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Pts val="1400"/>
                <a:buFontTx/>
                <a:buNone/>
                <a:tabLst/>
                <a:defRPr/>
              </a:pP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 name="Google Shape;1584;p29">
              <a:extLst>
                <a:ext uri="{FF2B5EF4-FFF2-40B4-BE49-F238E27FC236}">
                  <a16:creationId xmlns:a16="http://schemas.microsoft.com/office/drawing/2014/main" id="{E3A91F81-6ACF-4888-85F2-BDF5AD33DE37}"/>
                </a:ext>
              </a:extLst>
            </p:cNvPr>
            <p:cNvSpPr/>
            <p:nvPr/>
          </p:nvSpPr>
          <p:spPr>
            <a:xfrm>
              <a:off x="3010725" y="2465450"/>
              <a:ext cx="32175" cy="27400"/>
            </a:xfrm>
            <a:custGeom>
              <a:avLst/>
              <a:gdLst/>
              <a:ahLst/>
              <a:cxnLst/>
              <a:rect l="l" t="t" r="r" b="b"/>
              <a:pathLst>
                <a:path w="1287" h="1096" extrusionOk="0">
                  <a:moveTo>
                    <a:pt x="731" y="313"/>
                  </a:moveTo>
                  <a:cubicBezTo>
                    <a:pt x="845" y="313"/>
                    <a:pt x="953" y="404"/>
                    <a:pt x="953" y="548"/>
                  </a:cubicBezTo>
                  <a:cubicBezTo>
                    <a:pt x="953" y="667"/>
                    <a:pt x="857" y="786"/>
                    <a:pt x="738" y="786"/>
                  </a:cubicBezTo>
                  <a:cubicBezTo>
                    <a:pt x="524" y="786"/>
                    <a:pt x="429" y="524"/>
                    <a:pt x="572" y="381"/>
                  </a:cubicBezTo>
                  <a:cubicBezTo>
                    <a:pt x="618" y="335"/>
                    <a:pt x="675" y="313"/>
                    <a:pt x="731" y="313"/>
                  </a:cubicBezTo>
                  <a:close/>
                  <a:moveTo>
                    <a:pt x="720" y="1"/>
                  </a:moveTo>
                  <a:cubicBezTo>
                    <a:pt x="586" y="1"/>
                    <a:pt x="449" y="52"/>
                    <a:pt x="333" y="167"/>
                  </a:cubicBezTo>
                  <a:cubicBezTo>
                    <a:pt x="0" y="500"/>
                    <a:pt x="238" y="1096"/>
                    <a:pt x="738" y="1096"/>
                  </a:cubicBezTo>
                  <a:cubicBezTo>
                    <a:pt x="1024" y="1096"/>
                    <a:pt x="1286" y="858"/>
                    <a:pt x="1286" y="548"/>
                  </a:cubicBezTo>
                  <a:cubicBezTo>
                    <a:pt x="1270" y="225"/>
                    <a:pt x="1002" y="1"/>
                    <a:pt x="720" y="1"/>
                  </a:cubicBezTo>
                  <a:close/>
                </a:path>
              </a:pathLst>
            </a:custGeom>
            <a:solidFill>
              <a:srgbClr val="7C5C4E"/>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Pts val="1400"/>
                <a:buFontTx/>
                <a:buNone/>
                <a:tabLst/>
                <a:defRPr/>
              </a:pP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 name="Google Shape;1585;p29">
              <a:extLst>
                <a:ext uri="{FF2B5EF4-FFF2-40B4-BE49-F238E27FC236}">
                  <a16:creationId xmlns:a16="http://schemas.microsoft.com/office/drawing/2014/main" id="{812B4CBF-890F-40EF-8FF8-9D0933BBE4B0}"/>
                </a:ext>
              </a:extLst>
            </p:cNvPr>
            <p:cNvSpPr/>
            <p:nvPr/>
          </p:nvSpPr>
          <p:spPr>
            <a:xfrm>
              <a:off x="2876150" y="2415450"/>
              <a:ext cx="53625" cy="53000"/>
            </a:xfrm>
            <a:custGeom>
              <a:avLst/>
              <a:gdLst/>
              <a:ahLst/>
              <a:cxnLst/>
              <a:rect l="l" t="t" r="r" b="b"/>
              <a:pathLst>
                <a:path w="2145" h="2120" extrusionOk="0">
                  <a:moveTo>
                    <a:pt x="1470" y="375"/>
                  </a:moveTo>
                  <a:cubicBezTo>
                    <a:pt x="1534" y="375"/>
                    <a:pt x="1609" y="417"/>
                    <a:pt x="1668" y="476"/>
                  </a:cubicBezTo>
                  <a:cubicBezTo>
                    <a:pt x="1739" y="548"/>
                    <a:pt x="1787" y="643"/>
                    <a:pt x="1787" y="738"/>
                  </a:cubicBezTo>
                  <a:cubicBezTo>
                    <a:pt x="1787" y="810"/>
                    <a:pt x="1739" y="905"/>
                    <a:pt x="1668" y="976"/>
                  </a:cubicBezTo>
                  <a:lnTo>
                    <a:pt x="1096" y="1548"/>
                  </a:lnTo>
                  <a:cubicBezTo>
                    <a:pt x="1025" y="1619"/>
                    <a:pt x="930" y="1655"/>
                    <a:pt x="834" y="1655"/>
                  </a:cubicBezTo>
                  <a:cubicBezTo>
                    <a:pt x="739" y="1655"/>
                    <a:pt x="644" y="1619"/>
                    <a:pt x="573" y="1548"/>
                  </a:cubicBezTo>
                  <a:cubicBezTo>
                    <a:pt x="453" y="1405"/>
                    <a:pt x="453" y="1191"/>
                    <a:pt x="573" y="1048"/>
                  </a:cubicBezTo>
                  <a:lnTo>
                    <a:pt x="596" y="1048"/>
                  </a:lnTo>
                  <a:lnTo>
                    <a:pt x="1168" y="476"/>
                  </a:lnTo>
                  <a:cubicBezTo>
                    <a:pt x="1227" y="417"/>
                    <a:pt x="1302" y="375"/>
                    <a:pt x="1379" y="375"/>
                  </a:cubicBezTo>
                  <a:cubicBezTo>
                    <a:pt x="1396" y="375"/>
                    <a:pt x="1413" y="377"/>
                    <a:pt x="1430" y="381"/>
                  </a:cubicBezTo>
                  <a:cubicBezTo>
                    <a:pt x="1443" y="377"/>
                    <a:pt x="1456" y="375"/>
                    <a:pt x="1470" y="375"/>
                  </a:cubicBezTo>
                  <a:close/>
                  <a:moveTo>
                    <a:pt x="872" y="0"/>
                  </a:moveTo>
                  <a:cubicBezTo>
                    <a:pt x="754" y="0"/>
                    <a:pt x="653" y="152"/>
                    <a:pt x="763" y="262"/>
                  </a:cubicBezTo>
                  <a:lnTo>
                    <a:pt x="834" y="333"/>
                  </a:lnTo>
                  <a:lnTo>
                    <a:pt x="715" y="476"/>
                  </a:lnTo>
                  <a:lnTo>
                    <a:pt x="644" y="381"/>
                  </a:lnTo>
                  <a:cubicBezTo>
                    <a:pt x="608" y="357"/>
                    <a:pt x="567" y="345"/>
                    <a:pt x="525" y="345"/>
                  </a:cubicBezTo>
                  <a:cubicBezTo>
                    <a:pt x="483" y="345"/>
                    <a:pt x="442" y="357"/>
                    <a:pt x="406" y="381"/>
                  </a:cubicBezTo>
                  <a:cubicBezTo>
                    <a:pt x="358" y="452"/>
                    <a:pt x="358" y="548"/>
                    <a:pt x="406" y="619"/>
                  </a:cubicBezTo>
                  <a:lnTo>
                    <a:pt x="501" y="690"/>
                  </a:lnTo>
                  <a:lnTo>
                    <a:pt x="358" y="810"/>
                  </a:lnTo>
                  <a:lnTo>
                    <a:pt x="287" y="738"/>
                  </a:lnTo>
                  <a:cubicBezTo>
                    <a:pt x="251" y="702"/>
                    <a:pt x="209" y="685"/>
                    <a:pt x="171" y="685"/>
                  </a:cubicBezTo>
                  <a:cubicBezTo>
                    <a:pt x="132" y="685"/>
                    <a:pt x="96" y="702"/>
                    <a:pt x="72" y="738"/>
                  </a:cubicBezTo>
                  <a:cubicBezTo>
                    <a:pt x="1" y="810"/>
                    <a:pt x="1" y="905"/>
                    <a:pt x="72" y="952"/>
                  </a:cubicBezTo>
                  <a:lnTo>
                    <a:pt x="192" y="1095"/>
                  </a:lnTo>
                  <a:cubicBezTo>
                    <a:pt x="49" y="1524"/>
                    <a:pt x="358" y="1976"/>
                    <a:pt x="834" y="1976"/>
                  </a:cubicBezTo>
                  <a:cubicBezTo>
                    <a:pt x="906" y="1976"/>
                    <a:pt x="977" y="1976"/>
                    <a:pt x="1049" y="1953"/>
                  </a:cubicBezTo>
                  <a:lnTo>
                    <a:pt x="1168" y="2072"/>
                  </a:lnTo>
                  <a:cubicBezTo>
                    <a:pt x="1216" y="2096"/>
                    <a:pt x="1239" y="2119"/>
                    <a:pt x="1287" y="2119"/>
                  </a:cubicBezTo>
                  <a:cubicBezTo>
                    <a:pt x="1335" y="2119"/>
                    <a:pt x="1358" y="2096"/>
                    <a:pt x="1406" y="2072"/>
                  </a:cubicBezTo>
                  <a:cubicBezTo>
                    <a:pt x="1454" y="2024"/>
                    <a:pt x="1454" y="1905"/>
                    <a:pt x="1406" y="1857"/>
                  </a:cubicBezTo>
                  <a:lnTo>
                    <a:pt x="1311" y="1786"/>
                  </a:lnTo>
                  <a:lnTo>
                    <a:pt x="1454" y="1643"/>
                  </a:lnTo>
                  <a:lnTo>
                    <a:pt x="1525" y="1738"/>
                  </a:lnTo>
                  <a:cubicBezTo>
                    <a:pt x="1549" y="1762"/>
                    <a:pt x="1597" y="1786"/>
                    <a:pt x="1644" y="1786"/>
                  </a:cubicBezTo>
                  <a:cubicBezTo>
                    <a:pt x="1668" y="1786"/>
                    <a:pt x="1716" y="1762"/>
                    <a:pt x="1739" y="1738"/>
                  </a:cubicBezTo>
                  <a:cubicBezTo>
                    <a:pt x="1811" y="1667"/>
                    <a:pt x="1811" y="1572"/>
                    <a:pt x="1739" y="1500"/>
                  </a:cubicBezTo>
                  <a:lnTo>
                    <a:pt x="1668" y="1429"/>
                  </a:lnTo>
                  <a:lnTo>
                    <a:pt x="1787" y="1310"/>
                  </a:lnTo>
                  <a:lnTo>
                    <a:pt x="1882" y="1381"/>
                  </a:lnTo>
                  <a:cubicBezTo>
                    <a:pt x="1906" y="1405"/>
                    <a:pt x="1930" y="1429"/>
                    <a:pt x="1978" y="1429"/>
                  </a:cubicBezTo>
                  <a:cubicBezTo>
                    <a:pt x="2025" y="1429"/>
                    <a:pt x="2073" y="1405"/>
                    <a:pt x="2097" y="1381"/>
                  </a:cubicBezTo>
                  <a:cubicBezTo>
                    <a:pt x="2144" y="1310"/>
                    <a:pt x="2144" y="1214"/>
                    <a:pt x="2097" y="1167"/>
                  </a:cubicBezTo>
                  <a:lnTo>
                    <a:pt x="2001" y="1071"/>
                  </a:lnTo>
                  <a:cubicBezTo>
                    <a:pt x="2049" y="952"/>
                    <a:pt x="2073" y="857"/>
                    <a:pt x="2073" y="738"/>
                  </a:cubicBezTo>
                  <a:cubicBezTo>
                    <a:pt x="2091" y="340"/>
                    <a:pt x="1765" y="51"/>
                    <a:pt x="1408" y="51"/>
                  </a:cubicBezTo>
                  <a:cubicBezTo>
                    <a:pt x="1296" y="51"/>
                    <a:pt x="1181" y="80"/>
                    <a:pt x="1073" y="143"/>
                  </a:cubicBezTo>
                  <a:lnTo>
                    <a:pt x="977" y="47"/>
                  </a:lnTo>
                  <a:cubicBezTo>
                    <a:pt x="944" y="14"/>
                    <a:pt x="907" y="0"/>
                    <a:pt x="872" y="0"/>
                  </a:cubicBezTo>
                  <a:close/>
                </a:path>
              </a:pathLst>
            </a:custGeom>
            <a:solidFill>
              <a:srgbClr val="7C5C4E"/>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Pts val="1400"/>
                <a:buFontTx/>
                <a:buNone/>
                <a:tabLst/>
                <a:defRPr/>
              </a:pP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3" name="Google Shape;1586;p29">
              <a:extLst>
                <a:ext uri="{FF2B5EF4-FFF2-40B4-BE49-F238E27FC236}">
                  <a16:creationId xmlns:a16="http://schemas.microsoft.com/office/drawing/2014/main" id="{1EE4E13B-9C04-4B73-8B01-5E2693E30002}"/>
                </a:ext>
              </a:extLst>
            </p:cNvPr>
            <p:cNvSpPr/>
            <p:nvPr/>
          </p:nvSpPr>
          <p:spPr>
            <a:xfrm>
              <a:off x="2850550" y="2459200"/>
              <a:ext cx="14925" cy="14000"/>
            </a:xfrm>
            <a:custGeom>
              <a:avLst/>
              <a:gdLst/>
              <a:ahLst/>
              <a:cxnLst/>
              <a:rect l="l" t="t" r="r" b="b"/>
              <a:pathLst>
                <a:path w="597" h="560" extrusionOk="0">
                  <a:moveTo>
                    <a:pt x="171" y="0"/>
                  </a:moveTo>
                  <a:cubicBezTo>
                    <a:pt x="132" y="0"/>
                    <a:pt x="96" y="12"/>
                    <a:pt x="72" y="36"/>
                  </a:cubicBezTo>
                  <a:cubicBezTo>
                    <a:pt x="1" y="107"/>
                    <a:pt x="1" y="203"/>
                    <a:pt x="72" y="274"/>
                  </a:cubicBezTo>
                  <a:lnTo>
                    <a:pt x="311" y="512"/>
                  </a:lnTo>
                  <a:cubicBezTo>
                    <a:pt x="334" y="536"/>
                    <a:pt x="382" y="560"/>
                    <a:pt x="430" y="560"/>
                  </a:cubicBezTo>
                  <a:cubicBezTo>
                    <a:pt x="453" y="560"/>
                    <a:pt x="501" y="536"/>
                    <a:pt x="525" y="512"/>
                  </a:cubicBezTo>
                  <a:cubicBezTo>
                    <a:pt x="596" y="465"/>
                    <a:pt x="596" y="346"/>
                    <a:pt x="525" y="298"/>
                  </a:cubicBezTo>
                  <a:lnTo>
                    <a:pt x="287" y="36"/>
                  </a:lnTo>
                  <a:cubicBezTo>
                    <a:pt x="251" y="12"/>
                    <a:pt x="209" y="0"/>
                    <a:pt x="171" y="0"/>
                  </a:cubicBezTo>
                  <a:close/>
                </a:path>
              </a:pathLst>
            </a:custGeom>
            <a:solidFill>
              <a:srgbClr val="7C5C4E"/>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Pts val="1400"/>
                <a:buFontTx/>
                <a:buNone/>
                <a:tabLst/>
                <a:defRPr/>
              </a:pP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 name="Google Shape;1587;p29">
              <a:extLst>
                <a:ext uri="{FF2B5EF4-FFF2-40B4-BE49-F238E27FC236}">
                  <a16:creationId xmlns:a16="http://schemas.microsoft.com/office/drawing/2014/main" id="{57709463-F19D-4F86-929F-598B153305BE}"/>
                </a:ext>
              </a:extLst>
            </p:cNvPr>
            <p:cNvSpPr/>
            <p:nvPr/>
          </p:nvSpPr>
          <p:spPr>
            <a:xfrm>
              <a:off x="3029550" y="2508325"/>
              <a:ext cx="16325" cy="14300"/>
            </a:xfrm>
            <a:custGeom>
              <a:avLst/>
              <a:gdLst/>
              <a:ahLst/>
              <a:cxnLst/>
              <a:rect l="l" t="t" r="r" b="b"/>
              <a:pathLst>
                <a:path w="653" h="572" extrusionOk="0">
                  <a:moveTo>
                    <a:pt x="234" y="0"/>
                  </a:moveTo>
                  <a:cubicBezTo>
                    <a:pt x="111" y="0"/>
                    <a:pt x="0" y="152"/>
                    <a:pt x="128" y="262"/>
                  </a:cubicBezTo>
                  <a:lnTo>
                    <a:pt x="366" y="524"/>
                  </a:lnTo>
                  <a:cubicBezTo>
                    <a:pt x="390" y="548"/>
                    <a:pt x="438" y="571"/>
                    <a:pt x="485" y="571"/>
                  </a:cubicBezTo>
                  <a:cubicBezTo>
                    <a:pt x="509" y="571"/>
                    <a:pt x="557" y="548"/>
                    <a:pt x="581" y="524"/>
                  </a:cubicBezTo>
                  <a:cubicBezTo>
                    <a:pt x="652" y="452"/>
                    <a:pt x="652" y="357"/>
                    <a:pt x="581" y="286"/>
                  </a:cubicBezTo>
                  <a:lnTo>
                    <a:pt x="343" y="48"/>
                  </a:lnTo>
                  <a:cubicBezTo>
                    <a:pt x="309" y="14"/>
                    <a:pt x="271" y="0"/>
                    <a:pt x="234" y="0"/>
                  </a:cubicBezTo>
                  <a:close/>
                </a:path>
              </a:pathLst>
            </a:custGeom>
            <a:solidFill>
              <a:srgbClr val="7C5C4E"/>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Pts val="1400"/>
                <a:buFontTx/>
                <a:buNone/>
                <a:tabLst/>
                <a:defRPr/>
              </a:pP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 name="Google Shape;1588;p29">
              <a:extLst>
                <a:ext uri="{FF2B5EF4-FFF2-40B4-BE49-F238E27FC236}">
                  <a16:creationId xmlns:a16="http://schemas.microsoft.com/office/drawing/2014/main" id="{5C51C2BA-C59C-428A-873A-AA7039D1404D}"/>
                </a:ext>
              </a:extLst>
            </p:cNvPr>
            <p:cNvSpPr/>
            <p:nvPr/>
          </p:nvSpPr>
          <p:spPr>
            <a:xfrm>
              <a:off x="2926775" y="2396825"/>
              <a:ext cx="14900" cy="13875"/>
            </a:xfrm>
            <a:custGeom>
              <a:avLst/>
              <a:gdLst/>
              <a:ahLst/>
              <a:cxnLst/>
              <a:rect l="l" t="t" r="r" b="b"/>
              <a:pathLst>
                <a:path w="596" h="555" extrusionOk="0">
                  <a:moveTo>
                    <a:pt x="417" y="1"/>
                  </a:moveTo>
                  <a:cubicBezTo>
                    <a:pt x="375" y="1"/>
                    <a:pt x="334" y="19"/>
                    <a:pt x="310" y="54"/>
                  </a:cubicBezTo>
                  <a:lnTo>
                    <a:pt x="72" y="292"/>
                  </a:lnTo>
                  <a:cubicBezTo>
                    <a:pt x="0" y="364"/>
                    <a:pt x="0" y="459"/>
                    <a:pt x="72" y="507"/>
                  </a:cubicBezTo>
                  <a:cubicBezTo>
                    <a:pt x="95" y="554"/>
                    <a:pt x="143" y="554"/>
                    <a:pt x="167" y="554"/>
                  </a:cubicBezTo>
                  <a:cubicBezTo>
                    <a:pt x="215" y="554"/>
                    <a:pt x="262" y="554"/>
                    <a:pt x="286" y="531"/>
                  </a:cubicBezTo>
                  <a:lnTo>
                    <a:pt x="524" y="269"/>
                  </a:lnTo>
                  <a:cubicBezTo>
                    <a:pt x="596" y="221"/>
                    <a:pt x="596" y="102"/>
                    <a:pt x="524" y="54"/>
                  </a:cubicBezTo>
                  <a:cubicBezTo>
                    <a:pt x="500" y="19"/>
                    <a:pt x="459" y="1"/>
                    <a:pt x="417" y="1"/>
                  </a:cubicBezTo>
                  <a:close/>
                </a:path>
              </a:pathLst>
            </a:custGeom>
            <a:solidFill>
              <a:srgbClr val="7C5C4E"/>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Pts val="1400"/>
                <a:buFontTx/>
                <a:buNone/>
                <a:tabLst/>
                <a:defRPr/>
              </a:pP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 name="Google Shape;1589;p29">
              <a:extLst>
                <a:ext uri="{FF2B5EF4-FFF2-40B4-BE49-F238E27FC236}">
                  <a16:creationId xmlns:a16="http://schemas.microsoft.com/office/drawing/2014/main" id="{92E7012B-66DF-4D15-B77F-735BE7B44918}"/>
                </a:ext>
              </a:extLst>
            </p:cNvPr>
            <p:cNvSpPr/>
            <p:nvPr/>
          </p:nvSpPr>
          <p:spPr>
            <a:xfrm>
              <a:off x="3014875" y="2529450"/>
              <a:ext cx="14925" cy="14000"/>
            </a:xfrm>
            <a:custGeom>
              <a:avLst/>
              <a:gdLst/>
              <a:ahLst/>
              <a:cxnLst/>
              <a:rect l="l" t="t" r="r" b="b"/>
              <a:pathLst>
                <a:path w="597" h="560" extrusionOk="0">
                  <a:moveTo>
                    <a:pt x="409" y="0"/>
                  </a:moveTo>
                  <a:cubicBezTo>
                    <a:pt x="370" y="0"/>
                    <a:pt x="334" y="12"/>
                    <a:pt x="310" y="36"/>
                  </a:cubicBezTo>
                  <a:lnTo>
                    <a:pt x="48" y="298"/>
                  </a:lnTo>
                  <a:cubicBezTo>
                    <a:pt x="1" y="346"/>
                    <a:pt x="1" y="465"/>
                    <a:pt x="48" y="512"/>
                  </a:cubicBezTo>
                  <a:cubicBezTo>
                    <a:pt x="96" y="536"/>
                    <a:pt x="120" y="560"/>
                    <a:pt x="167" y="560"/>
                  </a:cubicBezTo>
                  <a:cubicBezTo>
                    <a:pt x="215" y="560"/>
                    <a:pt x="239" y="536"/>
                    <a:pt x="287" y="512"/>
                  </a:cubicBezTo>
                  <a:lnTo>
                    <a:pt x="525" y="274"/>
                  </a:lnTo>
                  <a:cubicBezTo>
                    <a:pt x="596" y="203"/>
                    <a:pt x="596" y="107"/>
                    <a:pt x="525" y="36"/>
                  </a:cubicBezTo>
                  <a:cubicBezTo>
                    <a:pt x="489" y="12"/>
                    <a:pt x="447" y="0"/>
                    <a:pt x="409" y="0"/>
                  </a:cubicBezTo>
                  <a:close/>
                </a:path>
              </a:pathLst>
            </a:custGeom>
            <a:solidFill>
              <a:srgbClr val="7C5C4E"/>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Pts val="1400"/>
                <a:buFontTx/>
                <a:buNone/>
                <a:tabLst/>
                <a:defRPr/>
              </a:pP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 name="Google Shape;1590;p29">
              <a:extLst>
                <a:ext uri="{FF2B5EF4-FFF2-40B4-BE49-F238E27FC236}">
                  <a16:creationId xmlns:a16="http://schemas.microsoft.com/office/drawing/2014/main" id="{96B65656-C7D3-4045-8A02-90D620EDC042}"/>
                </a:ext>
              </a:extLst>
            </p:cNvPr>
            <p:cNvSpPr/>
            <p:nvPr/>
          </p:nvSpPr>
          <p:spPr>
            <a:xfrm>
              <a:off x="2946425" y="2417225"/>
              <a:ext cx="18475" cy="7175"/>
            </a:xfrm>
            <a:custGeom>
              <a:avLst/>
              <a:gdLst/>
              <a:ahLst/>
              <a:cxnLst/>
              <a:rect l="l" t="t" r="r" b="b"/>
              <a:pathLst>
                <a:path w="739" h="287" extrusionOk="0">
                  <a:moveTo>
                    <a:pt x="214" y="0"/>
                  </a:moveTo>
                  <a:cubicBezTo>
                    <a:pt x="0" y="0"/>
                    <a:pt x="0" y="286"/>
                    <a:pt x="214" y="286"/>
                  </a:cubicBezTo>
                  <a:lnTo>
                    <a:pt x="524" y="286"/>
                  </a:lnTo>
                  <a:cubicBezTo>
                    <a:pt x="738" y="286"/>
                    <a:pt x="738" y="0"/>
                    <a:pt x="524" y="0"/>
                  </a:cubicBezTo>
                  <a:close/>
                </a:path>
              </a:pathLst>
            </a:custGeom>
            <a:solidFill>
              <a:srgbClr val="7C5C4E"/>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Pts val="1400"/>
                <a:buFontTx/>
                <a:buNone/>
                <a:tabLst/>
                <a:defRPr/>
              </a:pP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 name="Google Shape;1591;p29">
              <a:extLst>
                <a:ext uri="{FF2B5EF4-FFF2-40B4-BE49-F238E27FC236}">
                  <a16:creationId xmlns:a16="http://schemas.microsoft.com/office/drawing/2014/main" id="{9AB7CF0D-8826-41A5-9E15-884175DEA8B9}"/>
                </a:ext>
              </a:extLst>
            </p:cNvPr>
            <p:cNvSpPr/>
            <p:nvPr/>
          </p:nvSpPr>
          <p:spPr>
            <a:xfrm>
              <a:off x="2861275" y="2482725"/>
              <a:ext cx="15875" cy="14300"/>
            </a:xfrm>
            <a:custGeom>
              <a:avLst/>
              <a:gdLst/>
              <a:ahLst/>
              <a:cxnLst/>
              <a:rect l="l" t="t" r="r" b="b"/>
              <a:pathLst>
                <a:path w="635" h="572" extrusionOk="0">
                  <a:moveTo>
                    <a:pt x="415" y="1"/>
                  </a:moveTo>
                  <a:cubicBezTo>
                    <a:pt x="380" y="1"/>
                    <a:pt x="343" y="15"/>
                    <a:pt x="310" y="47"/>
                  </a:cubicBezTo>
                  <a:lnTo>
                    <a:pt x="48" y="309"/>
                  </a:lnTo>
                  <a:cubicBezTo>
                    <a:pt x="1" y="357"/>
                    <a:pt x="1" y="452"/>
                    <a:pt x="48" y="524"/>
                  </a:cubicBezTo>
                  <a:cubicBezTo>
                    <a:pt x="96" y="548"/>
                    <a:pt x="120" y="571"/>
                    <a:pt x="167" y="571"/>
                  </a:cubicBezTo>
                  <a:cubicBezTo>
                    <a:pt x="215" y="571"/>
                    <a:pt x="239" y="548"/>
                    <a:pt x="286" y="524"/>
                  </a:cubicBezTo>
                  <a:lnTo>
                    <a:pt x="525" y="286"/>
                  </a:lnTo>
                  <a:cubicBezTo>
                    <a:pt x="635" y="157"/>
                    <a:pt x="533" y="1"/>
                    <a:pt x="415" y="1"/>
                  </a:cubicBezTo>
                  <a:close/>
                </a:path>
              </a:pathLst>
            </a:custGeom>
            <a:solidFill>
              <a:srgbClr val="7C5C4E"/>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Pts val="1400"/>
                <a:buFontTx/>
                <a:buNone/>
                <a:tabLst/>
                <a:defRPr/>
              </a:pP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 name="Google Shape;1592;p29">
              <a:extLst>
                <a:ext uri="{FF2B5EF4-FFF2-40B4-BE49-F238E27FC236}">
                  <a16:creationId xmlns:a16="http://schemas.microsoft.com/office/drawing/2014/main" id="{B66A52B6-9C17-4632-A252-89877517BB1B}"/>
                </a:ext>
              </a:extLst>
            </p:cNvPr>
            <p:cNvSpPr/>
            <p:nvPr/>
          </p:nvSpPr>
          <p:spPr>
            <a:xfrm>
              <a:off x="2871400" y="2551900"/>
              <a:ext cx="104200" cy="49300"/>
            </a:xfrm>
            <a:custGeom>
              <a:avLst/>
              <a:gdLst/>
              <a:ahLst/>
              <a:cxnLst/>
              <a:rect l="l" t="t" r="r" b="b"/>
              <a:pathLst>
                <a:path w="4168" h="1972" extrusionOk="0">
                  <a:moveTo>
                    <a:pt x="477" y="281"/>
                  </a:moveTo>
                  <a:cubicBezTo>
                    <a:pt x="524" y="281"/>
                    <a:pt x="572" y="305"/>
                    <a:pt x="620" y="329"/>
                  </a:cubicBezTo>
                  <a:cubicBezTo>
                    <a:pt x="786" y="472"/>
                    <a:pt x="953" y="591"/>
                    <a:pt x="1120" y="686"/>
                  </a:cubicBezTo>
                  <a:cubicBezTo>
                    <a:pt x="1215" y="734"/>
                    <a:pt x="1263" y="829"/>
                    <a:pt x="1215" y="924"/>
                  </a:cubicBezTo>
                  <a:cubicBezTo>
                    <a:pt x="1215" y="948"/>
                    <a:pt x="1191" y="972"/>
                    <a:pt x="1144" y="972"/>
                  </a:cubicBezTo>
                  <a:cubicBezTo>
                    <a:pt x="1130" y="979"/>
                    <a:pt x="1114" y="982"/>
                    <a:pt x="1097" y="982"/>
                  </a:cubicBezTo>
                  <a:cubicBezTo>
                    <a:pt x="1056" y="982"/>
                    <a:pt x="1011" y="965"/>
                    <a:pt x="977" y="948"/>
                  </a:cubicBezTo>
                  <a:cubicBezTo>
                    <a:pt x="786" y="829"/>
                    <a:pt x="596" y="710"/>
                    <a:pt x="429" y="567"/>
                  </a:cubicBezTo>
                  <a:cubicBezTo>
                    <a:pt x="382" y="543"/>
                    <a:pt x="334" y="472"/>
                    <a:pt x="334" y="424"/>
                  </a:cubicBezTo>
                  <a:cubicBezTo>
                    <a:pt x="334" y="376"/>
                    <a:pt x="334" y="353"/>
                    <a:pt x="358" y="329"/>
                  </a:cubicBezTo>
                  <a:cubicBezTo>
                    <a:pt x="382" y="305"/>
                    <a:pt x="429" y="281"/>
                    <a:pt x="477" y="281"/>
                  </a:cubicBezTo>
                  <a:close/>
                  <a:moveTo>
                    <a:pt x="1667" y="972"/>
                  </a:moveTo>
                  <a:cubicBezTo>
                    <a:pt x="1691" y="972"/>
                    <a:pt x="1715" y="972"/>
                    <a:pt x="1739" y="996"/>
                  </a:cubicBezTo>
                  <a:cubicBezTo>
                    <a:pt x="1929" y="1067"/>
                    <a:pt x="2144" y="1138"/>
                    <a:pt x="2334" y="1186"/>
                  </a:cubicBezTo>
                  <a:cubicBezTo>
                    <a:pt x="2430" y="1186"/>
                    <a:pt x="2501" y="1281"/>
                    <a:pt x="2501" y="1377"/>
                  </a:cubicBezTo>
                  <a:cubicBezTo>
                    <a:pt x="2501" y="1400"/>
                    <a:pt x="2477" y="1448"/>
                    <a:pt x="2453" y="1448"/>
                  </a:cubicBezTo>
                  <a:cubicBezTo>
                    <a:pt x="2412" y="1476"/>
                    <a:pt x="2378" y="1487"/>
                    <a:pt x="2343" y="1487"/>
                  </a:cubicBezTo>
                  <a:cubicBezTo>
                    <a:pt x="2318" y="1487"/>
                    <a:pt x="2292" y="1482"/>
                    <a:pt x="2263" y="1472"/>
                  </a:cubicBezTo>
                  <a:cubicBezTo>
                    <a:pt x="2049" y="1424"/>
                    <a:pt x="1858" y="1353"/>
                    <a:pt x="1644" y="1281"/>
                  </a:cubicBezTo>
                  <a:cubicBezTo>
                    <a:pt x="1596" y="1257"/>
                    <a:pt x="1548" y="1210"/>
                    <a:pt x="1525" y="1162"/>
                  </a:cubicBezTo>
                  <a:cubicBezTo>
                    <a:pt x="1501" y="1115"/>
                    <a:pt x="1501" y="1091"/>
                    <a:pt x="1525" y="1067"/>
                  </a:cubicBezTo>
                  <a:lnTo>
                    <a:pt x="1501" y="1067"/>
                  </a:lnTo>
                  <a:cubicBezTo>
                    <a:pt x="1525" y="996"/>
                    <a:pt x="1596" y="972"/>
                    <a:pt x="1667" y="972"/>
                  </a:cubicBezTo>
                  <a:close/>
                  <a:moveTo>
                    <a:pt x="2948" y="1300"/>
                  </a:moveTo>
                  <a:cubicBezTo>
                    <a:pt x="2958" y="1300"/>
                    <a:pt x="2968" y="1302"/>
                    <a:pt x="2977" y="1305"/>
                  </a:cubicBezTo>
                  <a:lnTo>
                    <a:pt x="3001" y="1305"/>
                  </a:lnTo>
                  <a:cubicBezTo>
                    <a:pt x="3144" y="1305"/>
                    <a:pt x="3287" y="1316"/>
                    <a:pt x="3423" y="1316"/>
                  </a:cubicBezTo>
                  <a:cubicBezTo>
                    <a:pt x="3491" y="1316"/>
                    <a:pt x="3557" y="1313"/>
                    <a:pt x="3620" y="1305"/>
                  </a:cubicBezTo>
                  <a:cubicBezTo>
                    <a:pt x="3716" y="1305"/>
                    <a:pt x="3811" y="1377"/>
                    <a:pt x="3835" y="1472"/>
                  </a:cubicBezTo>
                  <a:cubicBezTo>
                    <a:pt x="3835" y="1496"/>
                    <a:pt x="3835" y="1519"/>
                    <a:pt x="3811" y="1543"/>
                  </a:cubicBezTo>
                  <a:cubicBezTo>
                    <a:pt x="3763" y="1591"/>
                    <a:pt x="3692" y="1615"/>
                    <a:pt x="3644" y="1615"/>
                  </a:cubicBezTo>
                  <a:cubicBezTo>
                    <a:pt x="3565" y="1623"/>
                    <a:pt x="3488" y="1625"/>
                    <a:pt x="3413" y="1625"/>
                  </a:cubicBezTo>
                  <a:cubicBezTo>
                    <a:pt x="3263" y="1625"/>
                    <a:pt x="3120" y="1615"/>
                    <a:pt x="2977" y="1615"/>
                  </a:cubicBezTo>
                  <a:cubicBezTo>
                    <a:pt x="2906" y="1591"/>
                    <a:pt x="2858" y="1567"/>
                    <a:pt x="2811" y="1519"/>
                  </a:cubicBezTo>
                  <a:cubicBezTo>
                    <a:pt x="2787" y="1496"/>
                    <a:pt x="2787" y="1472"/>
                    <a:pt x="2787" y="1424"/>
                  </a:cubicBezTo>
                  <a:cubicBezTo>
                    <a:pt x="2807" y="1362"/>
                    <a:pt x="2882" y="1300"/>
                    <a:pt x="2948" y="1300"/>
                  </a:cubicBezTo>
                  <a:close/>
                  <a:moveTo>
                    <a:pt x="482" y="1"/>
                  </a:moveTo>
                  <a:cubicBezTo>
                    <a:pt x="351" y="1"/>
                    <a:pt x="222" y="49"/>
                    <a:pt x="120" y="138"/>
                  </a:cubicBezTo>
                  <a:cubicBezTo>
                    <a:pt x="48" y="233"/>
                    <a:pt x="0" y="353"/>
                    <a:pt x="24" y="472"/>
                  </a:cubicBezTo>
                  <a:cubicBezTo>
                    <a:pt x="24" y="615"/>
                    <a:pt x="96" y="757"/>
                    <a:pt x="239" y="853"/>
                  </a:cubicBezTo>
                  <a:lnTo>
                    <a:pt x="239" y="829"/>
                  </a:lnTo>
                  <a:cubicBezTo>
                    <a:pt x="405" y="972"/>
                    <a:pt x="620" y="1115"/>
                    <a:pt x="810" y="1234"/>
                  </a:cubicBezTo>
                  <a:cubicBezTo>
                    <a:pt x="905" y="1281"/>
                    <a:pt x="1001" y="1305"/>
                    <a:pt x="1096" y="1305"/>
                  </a:cubicBezTo>
                  <a:lnTo>
                    <a:pt x="1215" y="1305"/>
                  </a:lnTo>
                  <a:cubicBezTo>
                    <a:pt x="1286" y="1448"/>
                    <a:pt x="1382" y="1543"/>
                    <a:pt x="1525" y="1591"/>
                  </a:cubicBezTo>
                  <a:cubicBezTo>
                    <a:pt x="1739" y="1686"/>
                    <a:pt x="1953" y="1758"/>
                    <a:pt x="2168" y="1805"/>
                  </a:cubicBezTo>
                  <a:cubicBezTo>
                    <a:pt x="2215" y="1829"/>
                    <a:pt x="2263" y="1829"/>
                    <a:pt x="2310" y="1829"/>
                  </a:cubicBezTo>
                  <a:cubicBezTo>
                    <a:pt x="2406" y="1829"/>
                    <a:pt x="2501" y="1805"/>
                    <a:pt x="2596" y="1758"/>
                  </a:cubicBezTo>
                  <a:cubicBezTo>
                    <a:pt x="2668" y="1853"/>
                    <a:pt x="2811" y="1924"/>
                    <a:pt x="2953" y="1948"/>
                  </a:cubicBezTo>
                  <a:cubicBezTo>
                    <a:pt x="3120" y="1948"/>
                    <a:pt x="3287" y="1972"/>
                    <a:pt x="3454" y="1972"/>
                  </a:cubicBezTo>
                  <a:lnTo>
                    <a:pt x="3644" y="1972"/>
                  </a:lnTo>
                  <a:cubicBezTo>
                    <a:pt x="3811" y="1972"/>
                    <a:pt x="3954" y="1900"/>
                    <a:pt x="4049" y="1781"/>
                  </a:cubicBezTo>
                  <a:cubicBezTo>
                    <a:pt x="4120" y="1686"/>
                    <a:pt x="4168" y="1567"/>
                    <a:pt x="4144" y="1448"/>
                  </a:cubicBezTo>
                  <a:cubicBezTo>
                    <a:pt x="4097" y="1186"/>
                    <a:pt x="3882" y="1019"/>
                    <a:pt x="3620" y="1019"/>
                  </a:cubicBezTo>
                  <a:cubicBezTo>
                    <a:pt x="3557" y="1027"/>
                    <a:pt x="3493" y="1030"/>
                    <a:pt x="3430" y="1030"/>
                  </a:cubicBezTo>
                  <a:cubicBezTo>
                    <a:pt x="3303" y="1030"/>
                    <a:pt x="3176" y="1019"/>
                    <a:pt x="3049" y="1019"/>
                  </a:cubicBezTo>
                  <a:cubicBezTo>
                    <a:pt x="3019" y="1013"/>
                    <a:pt x="2989" y="1010"/>
                    <a:pt x="2959" y="1010"/>
                  </a:cubicBezTo>
                  <a:cubicBezTo>
                    <a:pt x="2870" y="1010"/>
                    <a:pt x="2781" y="1037"/>
                    <a:pt x="2692" y="1091"/>
                  </a:cubicBezTo>
                  <a:cubicBezTo>
                    <a:pt x="2620" y="996"/>
                    <a:pt x="2525" y="924"/>
                    <a:pt x="2406" y="900"/>
                  </a:cubicBezTo>
                  <a:cubicBezTo>
                    <a:pt x="2215" y="853"/>
                    <a:pt x="2025" y="805"/>
                    <a:pt x="1858" y="734"/>
                  </a:cubicBezTo>
                  <a:cubicBezTo>
                    <a:pt x="1788" y="706"/>
                    <a:pt x="1718" y="694"/>
                    <a:pt x="1649" y="694"/>
                  </a:cubicBezTo>
                  <a:cubicBezTo>
                    <a:pt x="1599" y="694"/>
                    <a:pt x="1550" y="700"/>
                    <a:pt x="1501" y="710"/>
                  </a:cubicBezTo>
                  <a:cubicBezTo>
                    <a:pt x="1477" y="591"/>
                    <a:pt x="1382" y="495"/>
                    <a:pt x="1286" y="448"/>
                  </a:cubicBezTo>
                  <a:cubicBezTo>
                    <a:pt x="1120" y="353"/>
                    <a:pt x="953" y="233"/>
                    <a:pt x="810" y="114"/>
                  </a:cubicBezTo>
                  <a:cubicBezTo>
                    <a:pt x="711" y="37"/>
                    <a:pt x="596" y="1"/>
                    <a:pt x="482" y="1"/>
                  </a:cubicBezTo>
                  <a:close/>
                </a:path>
              </a:pathLst>
            </a:custGeom>
            <a:solidFill>
              <a:srgbClr val="7C5C4E"/>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Pts val="1400"/>
                <a:buFontTx/>
                <a:buNone/>
                <a:tabLst/>
                <a:defRPr/>
              </a:pP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0" name="Google Shape;1593;p29">
              <a:extLst>
                <a:ext uri="{FF2B5EF4-FFF2-40B4-BE49-F238E27FC236}">
                  <a16:creationId xmlns:a16="http://schemas.microsoft.com/office/drawing/2014/main" id="{424670DA-5406-4791-B2C4-BB4DA9CF40C2}"/>
                </a:ext>
              </a:extLst>
            </p:cNvPr>
            <p:cNvSpPr/>
            <p:nvPr/>
          </p:nvSpPr>
          <p:spPr>
            <a:xfrm>
              <a:off x="2972025" y="2401625"/>
              <a:ext cx="61925" cy="58475"/>
            </a:xfrm>
            <a:custGeom>
              <a:avLst/>
              <a:gdLst/>
              <a:ahLst/>
              <a:cxnLst/>
              <a:rect l="l" t="t" r="r" b="b"/>
              <a:pathLst>
                <a:path w="2477" h="2339" extrusionOk="0">
                  <a:moveTo>
                    <a:pt x="1548" y="1196"/>
                  </a:moveTo>
                  <a:cubicBezTo>
                    <a:pt x="1596" y="1220"/>
                    <a:pt x="1667" y="1243"/>
                    <a:pt x="1715" y="1291"/>
                  </a:cubicBezTo>
                  <a:cubicBezTo>
                    <a:pt x="1858" y="1434"/>
                    <a:pt x="1977" y="1624"/>
                    <a:pt x="2120" y="1791"/>
                  </a:cubicBezTo>
                  <a:cubicBezTo>
                    <a:pt x="2143" y="1839"/>
                    <a:pt x="2167" y="1910"/>
                    <a:pt x="2143" y="1958"/>
                  </a:cubicBezTo>
                  <a:cubicBezTo>
                    <a:pt x="2143" y="2006"/>
                    <a:pt x="2120" y="2029"/>
                    <a:pt x="2096" y="2053"/>
                  </a:cubicBezTo>
                  <a:cubicBezTo>
                    <a:pt x="2073" y="2059"/>
                    <a:pt x="2051" y="2062"/>
                    <a:pt x="2029" y="2062"/>
                  </a:cubicBezTo>
                  <a:cubicBezTo>
                    <a:pt x="1958" y="2062"/>
                    <a:pt x="1894" y="2031"/>
                    <a:pt x="1858" y="1958"/>
                  </a:cubicBezTo>
                  <a:cubicBezTo>
                    <a:pt x="1739" y="1791"/>
                    <a:pt x="1620" y="1648"/>
                    <a:pt x="1477" y="1482"/>
                  </a:cubicBezTo>
                  <a:cubicBezTo>
                    <a:pt x="1405" y="1434"/>
                    <a:pt x="1405" y="1315"/>
                    <a:pt x="1453" y="1243"/>
                  </a:cubicBezTo>
                  <a:cubicBezTo>
                    <a:pt x="1477" y="1220"/>
                    <a:pt x="1524" y="1196"/>
                    <a:pt x="1548" y="1196"/>
                  </a:cubicBezTo>
                  <a:close/>
                  <a:moveTo>
                    <a:pt x="511" y="1"/>
                  </a:moveTo>
                  <a:cubicBezTo>
                    <a:pt x="345" y="1"/>
                    <a:pt x="179" y="93"/>
                    <a:pt x="95" y="243"/>
                  </a:cubicBezTo>
                  <a:cubicBezTo>
                    <a:pt x="0" y="481"/>
                    <a:pt x="95" y="767"/>
                    <a:pt x="310" y="886"/>
                  </a:cubicBezTo>
                  <a:cubicBezTo>
                    <a:pt x="476" y="982"/>
                    <a:pt x="619" y="1101"/>
                    <a:pt x="786" y="1220"/>
                  </a:cubicBezTo>
                  <a:cubicBezTo>
                    <a:pt x="881" y="1291"/>
                    <a:pt x="977" y="1339"/>
                    <a:pt x="1119" y="1339"/>
                  </a:cubicBezTo>
                  <a:cubicBezTo>
                    <a:pt x="1119" y="1458"/>
                    <a:pt x="1167" y="1577"/>
                    <a:pt x="1238" y="1672"/>
                  </a:cubicBezTo>
                  <a:cubicBezTo>
                    <a:pt x="1381" y="1815"/>
                    <a:pt x="1500" y="1958"/>
                    <a:pt x="1596" y="2125"/>
                  </a:cubicBezTo>
                  <a:cubicBezTo>
                    <a:pt x="1691" y="2267"/>
                    <a:pt x="1858" y="2339"/>
                    <a:pt x="2024" y="2339"/>
                  </a:cubicBezTo>
                  <a:cubicBezTo>
                    <a:pt x="2096" y="2339"/>
                    <a:pt x="2191" y="2339"/>
                    <a:pt x="2262" y="2291"/>
                  </a:cubicBezTo>
                  <a:cubicBezTo>
                    <a:pt x="2358" y="2220"/>
                    <a:pt x="2429" y="2125"/>
                    <a:pt x="2453" y="2006"/>
                  </a:cubicBezTo>
                  <a:cubicBezTo>
                    <a:pt x="2477" y="1863"/>
                    <a:pt x="2453" y="1720"/>
                    <a:pt x="2382" y="1577"/>
                  </a:cubicBezTo>
                  <a:cubicBezTo>
                    <a:pt x="2239" y="1386"/>
                    <a:pt x="2096" y="1220"/>
                    <a:pt x="1929" y="1029"/>
                  </a:cubicBezTo>
                  <a:cubicBezTo>
                    <a:pt x="1834" y="934"/>
                    <a:pt x="1715" y="862"/>
                    <a:pt x="1572" y="862"/>
                  </a:cubicBezTo>
                  <a:cubicBezTo>
                    <a:pt x="1548" y="720"/>
                    <a:pt x="1477" y="600"/>
                    <a:pt x="1381" y="505"/>
                  </a:cubicBezTo>
                  <a:cubicBezTo>
                    <a:pt x="1349" y="484"/>
                    <a:pt x="1312" y="472"/>
                    <a:pt x="1275" y="472"/>
                  </a:cubicBezTo>
                  <a:cubicBezTo>
                    <a:pt x="1229" y="472"/>
                    <a:pt x="1183" y="490"/>
                    <a:pt x="1143" y="529"/>
                  </a:cubicBezTo>
                  <a:cubicBezTo>
                    <a:pt x="1096" y="600"/>
                    <a:pt x="1096" y="696"/>
                    <a:pt x="1167" y="743"/>
                  </a:cubicBezTo>
                  <a:cubicBezTo>
                    <a:pt x="1215" y="791"/>
                    <a:pt x="1262" y="839"/>
                    <a:pt x="1262" y="910"/>
                  </a:cubicBezTo>
                  <a:cubicBezTo>
                    <a:pt x="1262" y="934"/>
                    <a:pt x="1262" y="958"/>
                    <a:pt x="1238" y="1005"/>
                  </a:cubicBezTo>
                  <a:cubicBezTo>
                    <a:pt x="1203" y="1029"/>
                    <a:pt x="1155" y="1041"/>
                    <a:pt x="1107" y="1041"/>
                  </a:cubicBezTo>
                  <a:cubicBezTo>
                    <a:pt x="1060" y="1041"/>
                    <a:pt x="1012" y="1029"/>
                    <a:pt x="977" y="1005"/>
                  </a:cubicBezTo>
                  <a:cubicBezTo>
                    <a:pt x="834" y="862"/>
                    <a:pt x="667" y="720"/>
                    <a:pt x="500" y="624"/>
                  </a:cubicBezTo>
                  <a:cubicBezTo>
                    <a:pt x="405" y="577"/>
                    <a:pt x="357" y="458"/>
                    <a:pt x="405" y="386"/>
                  </a:cubicBezTo>
                  <a:cubicBezTo>
                    <a:pt x="420" y="340"/>
                    <a:pt x="466" y="314"/>
                    <a:pt x="521" y="314"/>
                  </a:cubicBezTo>
                  <a:cubicBezTo>
                    <a:pt x="552" y="314"/>
                    <a:pt x="586" y="322"/>
                    <a:pt x="619" y="339"/>
                  </a:cubicBezTo>
                  <a:lnTo>
                    <a:pt x="595" y="339"/>
                  </a:lnTo>
                  <a:cubicBezTo>
                    <a:pt x="615" y="352"/>
                    <a:pt x="637" y="358"/>
                    <a:pt x="659" y="358"/>
                  </a:cubicBezTo>
                  <a:cubicBezTo>
                    <a:pt x="716" y="358"/>
                    <a:pt x="775" y="319"/>
                    <a:pt x="810" y="267"/>
                  </a:cubicBezTo>
                  <a:cubicBezTo>
                    <a:pt x="834" y="196"/>
                    <a:pt x="810" y="100"/>
                    <a:pt x="715" y="53"/>
                  </a:cubicBezTo>
                  <a:cubicBezTo>
                    <a:pt x="651" y="17"/>
                    <a:pt x="581" y="1"/>
                    <a:pt x="511" y="1"/>
                  </a:cubicBezTo>
                  <a:close/>
                </a:path>
              </a:pathLst>
            </a:custGeom>
            <a:solidFill>
              <a:srgbClr val="7C5C4E"/>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Pts val="1400"/>
                <a:buFontTx/>
                <a:buNone/>
                <a:tabLst/>
                <a:defRPr/>
              </a:pP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31" name="Google Shape;1594;p29">
            <a:extLst>
              <a:ext uri="{FF2B5EF4-FFF2-40B4-BE49-F238E27FC236}">
                <a16:creationId xmlns:a16="http://schemas.microsoft.com/office/drawing/2014/main" id="{4E7EBB61-2299-46AB-A747-70B52A6461A6}"/>
              </a:ext>
            </a:extLst>
          </p:cNvPr>
          <p:cNvGrpSpPr/>
          <p:nvPr/>
        </p:nvGrpSpPr>
        <p:grpSpPr>
          <a:xfrm>
            <a:off x="10600010" y="3999105"/>
            <a:ext cx="1013360" cy="1063906"/>
            <a:chOff x="2226625" y="2790650"/>
            <a:chExt cx="256625" cy="269425"/>
          </a:xfrm>
        </p:grpSpPr>
        <p:sp>
          <p:nvSpPr>
            <p:cNvPr id="132" name="Google Shape;1595;p29">
              <a:extLst>
                <a:ext uri="{FF2B5EF4-FFF2-40B4-BE49-F238E27FC236}">
                  <a16:creationId xmlns:a16="http://schemas.microsoft.com/office/drawing/2014/main" id="{4BC1C39F-D975-43FD-9867-D779F61F0158}"/>
                </a:ext>
              </a:extLst>
            </p:cNvPr>
            <p:cNvSpPr/>
            <p:nvPr/>
          </p:nvSpPr>
          <p:spPr>
            <a:xfrm>
              <a:off x="2226625" y="2870875"/>
              <a:ext cx="256625" cy="189200"/>
            </a:xfrm>
            <a:custGeom>
              <a:avLst/>
              <a:gdLst/>
              <a:ahLst/>
              <a:cxnLst/>
              <a:rect l="l" t="t" r="r" b="b"/>
              <a:pathLst>
                <a:path w="10265" h="7568" extrusionOk="0">
                  <a:moveTo>
                    <a:pt x="4978" y="310"/>
                  </a:moveTo>
                  <a:lnTo>
                    <a:pt x="4978" y="596"/>
                  </a:lnTo>
                  <a:lnTo>
                    <a:pt x="4073" y="596"/>
                  </a:lnTo>
                  <a:lnTo>
                    <a:pt x="4073" y="310"/>
                  </a:lnTo>
                  <a:close/>
                  <a:moveTo>
                    <a:pt x="2099" y="2502"/>
                  </a:moveTo>
                  <a:cubicBezTo>
                    <a:pt x="2793" y="2502"/>
                    <a:pt x="3453" y="3040"/>
                    <a:pt x="3453" y="3859"/>
                  </a:cubicBezTo>
                  <a:cubicBezTo>
                    <a:pt x="3453" y="4621"/>
                    <a:pt x="2858" y="5216"/>
                    <a:pt x="2096" y="5216"/>
                  </a:cubicBezTo>
                  <a:cubicBezTo>
                    <a:pt x="905" y="5216"/>
                    <a:pt x="286" y="3763"/>
                    <a:pt x="1143" y="2906"/>
                  </a:cubicBezTo>
                  <a:cubicBezTo>
                    <a:pt x="1423" y="2627"/>
                    <a:pt x="1765" y="2502"/>
                    <a:pt x="2099" y="2502"/>
                  </a:cubicBezTo>
                  <a:close/>
                  <a:moveTo>
                    <a:pt x="4954" y="2096"/>
                  </a:moveTo>
                  <a:lnTo>
                    <a:pt x="4954" y="2906"/>
                  </a:lnTo>
                  <a:cubicBezTo>
                    <a:pt x="5073" y="3025"/>
                    <a:pt x="5216" y="3144"/>
                    <a:pt x="5359" y="3240"/>
                  </a:cubicBezTo>
                  <a:cubicBezTo>
                    <a:pt x="6216" y="3549"/>
                    <a:pt x="6788" y="4359"/>
                    <a:pt x="6788" y="5264"/>
                  </a:cubicBezTo>
                  <a:cubicBezTo>
                    <a:pt x="6788" y="5716"/>
                    <a:pt x="6668" y="6145"/>
                    <a:pt x="6406" y="6502"/>
                  </a:cubicBezTo>
                  <a:cubicBezTo>
                    <a:pt x="6366" y="6569"/>
                    <a:pt x="6321" y="6631"/>
                    <a:pt x="6272" y="6689"/>
                  </a:cubicBezTo>
                  <a:lnTo>
                    <a:pt x="6272" y="6689"/>
                  </a:lnTo>
                  <a:cubicBezTo>
                    <a:pt x="6511" y="6341"/>
                    <a:pt x="6645" y="5920"/>
                    <a:pt x="6645" y="5478"/>
                  </a:cubicBezTo>
                  <a:cubicBezTo>
                    <a:pt x="6645" y="5049"/>
                    <a:pt x="6526" y="4621"/>
                    <a:pt x="6264" y="4264"/>
                  </a:cubicBezTo>
                  <a:cubicBezTo>
                    <a:pt x="6216" y="4192"/>
                    <a:pt x="6121" y="4145"/>
                    <a:pt x="6049" y="4145"/>
                  </a:cubicBezTo>
                  <a:lnTo>
                    <a:pt x="5263" y="4145"/>
                  </a:lnTo>
                  <a:cubicBezTo>
                    <a:pt x="5049" y="4145"/>
                    <a:pt x="5049" y="4454"/>
                    <a:pt x="5263" y="4454"/>
                  </a:cubicBezTo>
                  <a:lnTo>
                    <a:pt x="5978" y="4454"/>
                  </a:lnTo>
                  <a:cubicBezTo>
                    <a:pt x="6549" y="5288"/>
                    <a:pt x="6240" y="6431"/>
                    <a:pt x="5311" y="6836"/>
                  </a:cubicBezTo>
                  <a:lnTo>
                    <a:pt x="3977" y="6836"/>
                  </a:lnTo>
                  <a:cubicBezTo>
                    <a:pt x="3382" y="6574"/>
                    <a:pt x="3025" y="6002"/>
                    <a:pt x="3025" y="5359"/>
                  </a:cubicBezTo>
                  <a:cubicBezTo>
                    <a:pt x="3358" y="5169"/>
                    <a:pt x="3596" y="4835"/>
                    <a:pt x="3715" y="4454"/>
                  </a:cubicBezTo>
                  <a:lnTo>
                    <a:pt x="4525" y="4454"/>
                  </a:lnTo>
                  <a:cubicBezTo>
                    <a:pt x="4525" y="4454"/>
                    <a:pt x="4668" y="4264"/>
                    <a:pt x="4668" y="4168"/>
                  </a:cubicBezTo>
                  <a:cubicBezTo>
                    <a:pt x="4644" y="4073"/>
                    <a:pt x="4597" y="3954"/>
                    <a:pt x="4525" y="3859"/>
                  </a:cubicBezTo>
                  <a:lnTo>
                    <a:pt x="3692" y="3859"/>
                  </a:lnTo>
                  <a:lnTo>
                    <a:pt x="3692" y="3692"/>
                  </a:lnTo>
                  <a:cubicBezTo>
                    <a:pt x="3692" y="3525"/>
                    <a:pt x="3668" y="3359"/>
                    <a:pt x="3620" y="3192"/>
                  </a:cubicBezTo>
                  <a:cubicBezTo>
                    <a:pt x="3692" y="3168"/>
                    <a:pt x="3763" y="3121"/>
                    <a:pt x="3811" y="3097"/>
                  </a:cubicBezTo>
                  <a:cubicBezTo>
                    <a:pt x="3954" y="3049"/>
                    <a:pt x="4049" y="2906"/>
                    <a:pt x="4049" y="2763"/>
                  </a:cubicBezTo>
                  <a:lnTo>
                    <a:pt x="4049" y="2096"/>
                  </a:lnTo>
                  <a:close/>
                  <a:moveTo>
                    <a:pt x="8645" y="5669"/>
                  </a:moveTo>
                  <a:lnTo>
                    <a:pt x="9169" y="6859"/>
                  </a:lnTo>
                  <a:lnTo>
                    <a:pt x="6692" y="6859"/>
                  </a:lnTo>
                  <a:cubicBezTo>
                    <a:pt x="6716" y="6812"/>
                    <a:pt x="6740" y="6788"/>
                    <a:pt x="6740" y="6764"/>
                  </a:cubicBezTo>
                  <a:cubicBezTo>
                    <a:pt x="6978" y="6431"/>
                    <a:pt x="7121" y="6050"/>
                    <a:pt x="7169" y="5669"/>
                  </a:cubicBezTo>
                  <a:close/>
                  <a:moveTo>
                    <a:pt x="2691" y="5431"/>
                  </a:moveTo>
                  <a:cubicBezTo>
                    <a:pt x="2763" y="6121"/>
                    <a:pt x="3192" y="6764"/>
                    <a:pt x="3858" y="7050"/>
                  </a:cubicBezTo>
                  <a:cubicBezTo>
                    <a:pt x="3871" y="7080"/>
                    <a:pt x="3881" y="7112"/>
                    <a:pt x="3891" y="7145"/>
                  </a:cubicBezTo>
                  <a:lnTo>
                    <a:pt x="3882" y="7145"/>
                  </a:lnTo>
                  <a:cubicBezTo>
                    <a:pt x="3882" y="7252"/>
                    <a:pt x="3869" y="7266"/>
                    <a:pt x="3852" y="7266"/>
                  </a:cubicBezTo>
                  <a:cubicBezTo>
                    <a:pt x="3846" y="7266"/>
                    <a:pt x="3840" y="7264"/>
                    <a:pt x="3835" y="7264"/>
                  </a:cubicBezTo>
                  <a:cubicBezTo>
                    <a:pt x="3096" y="6955"/>
                    <a:pt x="2572" y="6264"/>
                    <a:pt x="2501" y="5478"/>
                  </a:cubicBezTo>
                  <a:cubicBezTo>
                    <a:pt x="2572" y="5454"/>
                    <a:pt x="2644" y="5454"/>
                    <a:pt x="2691" y="5431"/>
                  </a:cubicBezTo>
                  <a:close/>
                  <a:moveTo>
                    <a:pt x="3668" y="1"/>
                  </a:moveTo>
                  <a:cubicBezTo>
                    <a:pt x="3453" y="1"/>
                    <a:pt x="3453" y="310"/>
                    <a:pt x="3668" y="310"/>
                  </a:cubicBezTo>
                  <a:lnTo>
                    <a:pt x="3787" y="310"/>
                  </a:lnTo>
                  <a:lnTo>
                    <a:pt x="3787" y="644"/>
                  </a:lnTo>
                  <a:cubicBezTo>
                    <a:pt x="3787" y="644"/>
                    <a:pt x="3715" y="787"/>
                    <a:pt x="4073" y="882"/>
                  </a:cubicBezTo>
                  <a:lnTo>
                    <a:pt x="4073" y="906"/>
                  </a:lnTo>
                  <a:lnTo>
                    <a:pt x="5263" y="906"/>
                  </a:lnTo>
                  <a:lnTo>
                    <a:pt x="5263" y="1787"/>
                  </a:lnTo>
                  <a:lnTo>
                    <a:pt x="4073" y="1787"/>
                  </a:lnTo>
                  <a:lnTo>
                    <a:pt x="4073" y="1906"/>
                  </a:lnTo>
                  <a:cubicBezTo>
                    <a:pt x="3715" y="2001"/>
                    <a:pt x="3787" y="2096"/>
                    <a:pt x="3787" y="2144"/>
                  </a:cubicBezTo>
                  <a:lnTo>
                    <a:pt x="3787" y="2906"/>
                  </a:lnTo>
                  <a:cubicBezTo>
                    <a:pt x="3858" y="2930"/>
                    <a:pt x="3835" y="2930"/>
                    <a:pt x="3835" y="2954"/>
                  </a:cubicBezTo>
                  <a:cubicBezTo>
                    <a:pt x="3739" y="2978"/>
                    <a:pt x="3644" y="3001"/>
                    <a:pt x="3573" y="3049"/>
                  </a:cubicBezTo>
                  <a:cubicBezTo>
                    <a:pt x="3248" y="2483"/>
                    <a:pt x="2673" y="2198"/>
                    <a:pt x="2102" y="2198"/>
                  </a:cubicBezTo>
                  <a:cubicBezTo>
                    <a:pt x="1542" y="2198"/>
                    <a:pt x="985" y="2472"/>
                    <a:pt x="667" y="3025"/>
                  </a:cubicBezTo>
                  <a:cubicBezTo>
                    <a:pt x="0" y="4145"/>
                    <a:pt x="810" y="5550"/>
                    <a:pt x="2120" y="5550"/>
                  </a:cubicBezTo>
                  <a:lnTo>
                    <a:pt x="2191" y="5550"/>
                  </a:lnTo>
                  <a:cubicBezTo>
                    <a:pt x="2287" y="6431"/>
                    <a:pt x="2882" y="7217"/>
                    <a:pt x="3715" y="7550"/>
                  </a:cubicBezTo>
                  <a:cubicBezTo>
                    <a:pt x="3733" y="7559"/>
                    <a:pt x="3755" y="7568"/>
                    <a:pt x="3777" y="7568"/>
                  </a:cubicBezTo>
                  <a:cubicBezTo>
                    <a:pt x="3814" y="7568"/>
                    <a:pt x="3853" y="7544"/>
                    <a:pt x="3882" y="7455"/>
                  </a:cubicBezTo>
                  <a:lnTo>
                    <a:pt x="9764" y="7455"/>
                  </a:lnTo>
                  <a:cubicBezTo>
                    <a:pt x="9814" y="7504"/>
                    <a:pt x="9880" y="7529"/>
                    <a:pt x="9946" y="7529"/>
                  </a:cubicBezTo>
                  <a:cubicBezTo>
                    <a:pt x="10037" y="7529"/>
                    <a:pt x="10127" y="7481"/>
                    <a:pt x="10169" y="7383"/>
                  </a:cubicBezTo>
                  <a:cubicBezTo>
                    <a:pt x="10241" y="7240"/>
                    <a:pt x="10264" y="7074"/>
                    <a:pt x="10193" y="6931"/>
                  </a:cubicBezTo>
                  <a:lnTo>
                    <a:pt x="9336" y="4978"/>
                  </a:lnTo>
                  <a:cubicBezTo>
                    <a:pt x="9302" y="4902"/>
                    <a:pt x="9244" y="4871"/>
                    <a:pt x="9187" y="4871"/>
                  </a:cubicBezTo>
                  <a:cubicBezTo>
                    <a:pt x="9083" y="4871"/>
                    <a:pt x="8980" y="4974"/>
                    <a:pt x="9026" y="5097"/>
                  </a:cubicBezTo>
                  <a:lnTo>
                    <a:pt x="9883" y="7050"/>
                  </a:lnTo>
                  <a:cubicBezTo>
                    <a:pt x="9907" y="7098"/>
                    <a:pt x="9907" y="7169"/>
                    <a:pt x="9883" y="7217"/>
                  </a:cubicBezTo>
                  <a:cubicBezTo>
                    <a:pt x="9879" y="7225"/>
                    <a:pt x="9873" y="7228"/>
                    <a:pt x="9866" y="7228"/>
                  </a:cubicBezTo>
                  <a:cubicBezTo>
                    <a:pt x="9830" y="7228"/>
                    <a:pt x="9764" y="7145"/>
                    <a:pt x="9764" y="7145"/>
                  </a:cubicBezTo>
                  <a:lnTo>
                    <a:pt x="9444" y="7145"/>
                  </a:lnTo>
                  <a:cubicBezTo>
                    <a:pt x="9478" y="7070"/>
                    <a:pt x="9509" y="7004"/>
                    <a:pt x="9526" y="6978"/>
                  </a:cubicBezTo>
                  <a:cubicBezTo>
                    <a:pt x="9574" y="6883"/>
                    <a:pt x="9574" y="6812"/>
                    <a:pt x="9550" y="6716"/>
                  </a:cubicBezTo>
                  <a:lnTo>
                    <a:pt x="8955" y="5359"/>
                  </a:lnTo>
                  <a:cubicBezTo>
                    <a:pt x="8883" y="5264"/>
                    <a:pt x="8812" y="5145"/>
                    <a:pt x="8716" y="5073"/>
                  </a:cubicBezTo>
                  <a:lnTo>
                    <a:pt x="7121" y="5073"/>
                  </a:lnTo>
                  <a:cubicBezTo>
                    <a:pt x="7073" y="4788"/>
                    <a:pt x="7002" y="4526"/>
                    <a:pt x="6907" y="4264"/>
                  </a:cubicBezTo>
                  <a:lnTo>
                    <a:pt x="7240" y="3478"/>
                  </a:lnTo>
                  <a:cubicBezTo>
                    <a:pt x="7264" y="3406"/>
                    <a:pt x="7311" y="3335"/>
                    <a:pt x="7359" y="3287"/>
                  </a:cubicBezTo>
                  <a:lnTo>
                    <a:pt x="7359" y="1501"/>
                  </a:lnTo>
                  <a:lnTo>
                    <a:pt x="8240" y="1501"/>
                  </a:lnTo>
                  <a:lnTo>
                    <a:pt x="8240" y="1787"/>
                  </a:lnTo>
                  <a:lnTo>
                    <a:pt x="7931" y="1787"/>
                  </a:lnTo>
                  <a:cubicBezTo>
                    <a:pt x="7740" y="1787"/>
                    <a:pt x="7740" y="2096"/>
                    <a:pt x="7931" y="2096"/>
                  </a:cubicBezTo>
                  <a:lnTo>
                    <a:pt x="8240" y="2096"/>
                  </a:lnTo>
                  <a:lnTo>
                    <a:pt x="8240" y="2382"/>
                  </a:lnTo>
                  <a:lnTo>
                    <a:pt x="7931" y="2382"/>
                  </a:lnTo>
                  <a:cubicBezTo>
                    <a:pt x="7740" y="2382"/>
                    <a:pt x="7740" y="2692"/>
                    <a:pt x="7931" y="2692"/>
                  </a:cubicBezTo>
                  <a:lnTo>
                    <a:pt x="8240" y="2692"/>
                  </a:lnTo>
                  <a:lnTo>
                    <a:pt x="8240" y="2978"/>
                  </a:lnTo>
                  <a:lnTo>
                    <a:pt x="7931" y="2978"/>
                  </a:lnTo>
                  <a:cubicBezTo>
                    <a:pt x="7740" y="2978"/>
                    <a:pt x="7740" y="3287"/>
                    <a:pt x="7931" y="3287"/>
                  </a:cubicBezTo>
                  <a:lnTo>
                    <a:pt x="8216" y="3287"/>
                  </a:lnTo>
                  <a:cubicBezTo>
                    <a:pt x="8216" y="3335"/>
                    <a:pt x="8240" y="3382"/>
                    <a:pt x="8264" y="3430"/>
                  </a:cubicBezTo>
                  <a:lnTo>
                    <a:pt x="8693" y="4406"/>
                  </a:lnTo>
                  <a:cubicBezTo>
                    <a:pt x="8716" y="4470"/>
                    <a:pt x="8767" y="4496"/>
                    <a:pt x="8820" y="4496"/>
                  </a:cubicBezTo>
                  <a:cubicBezTo>
                    <a:pt x="8926" y="4496"/>
                    <a:pt x="9042" y="4391"/>
                    <a:pt x="8978" y="4264"/>
                  </a:cubicBezTo>
                  <a:lnTo>
                    <a:pt x="8550" y="3287"/>
                  </a:lnTo>
                  <a:lnTo>
                    <a:pt x="8550" y="3240"/>
                  </a:lnTo>
                  <a:lnTo>
                    <a:pt x="8550" y="1501"/>
                  </a:lnTo>
                  <a:lnTo>
                    <a:pt x="8740" y="1501"/>
                  </a:lnTo>
                  <a:cubicBezTo>
                    <a:pt x="8740" y="1501"/>
                    <a:pt x="8756" y="1504"/>
                    <a:pt x="8777" y="1504"/>
                  </a:cubicBezTo>
                  <a:cubicBezTo>
                    <a:pt x="8820" y="1504"/>
                    <a:pt x="8883" y="1493"/>
                    <a:pt x="8883" y="1430"/>
                  </a:cubicBezTo>
                  <a:cubicBezTo>
                    <a:pt x="8883" y="1358"/>
                    <a:pt x="8812" y="1287"/>
                    <a:pt x="8740" y="1192"/>
                  </a:cubicBezTo>
                  <a:lnTo>
                    <a:pt x="6883" y="1192"/>
                  </a:lnTo>
                  <a:cubicBezTo>
                    <a:pt x="6811" y="1263"/>
                    <a:pt x="6740" y="1358"/>
                    <a:pt x="6740" y="1430"/>
                  </a:cubicBezTo>
                  <a:cubicBezTo>
                    <a:pt x="6740" y="1493"/>
                    <a:pt x="6772" y="1546"/>
                    <a:pt x="6814" y="1546"/>
                  </a:cubicBezTo>
                  <a:cubicBezTo>
                    <a:pt x="6835" y="1546"/>
                    <a:pt x="6859" y="1533"/>
                    <a:pt x="6883" y="1501"/>
                  </a:cubicBezTo>
                  <a:lnTo>
                    <a:pt x="7073" y="1501"/>
                  </a:lnTo>
                  <a:lnTo>
                    <a:pt x="7073" y="3287"/>
                  </a:lnTo>
                  <a:cubicBezTo>
                    <a:pt x="6978" y="3311"/>
                    <a:pt x="6978" y="3335"/>
                    <a:pt x="6978" y="3359"/>
                  </a:cubicBezTo>
                  <a:lnTo>
                    <a:pt x="6740" y="3906"/>
                  </a:lnTo>
                  <a:cubicBezTo>
                    <a:pt x="6430" y="3454"/>
                    <a:pt x="6002" y="3121"/>
                    <a:pt x="5502" y="2954"/>
                  </a:cubicBezTo>
                  <a:lnTo>
                    <a:pt x="5287" y="2906"/>
                  </a:lnTo>
                  <a:lnTo>
                    <a:pt x="5287" y="2144"/>
                  </a:lnTo>
                  <a:cubicBezTo>
                    <a:pt x="5287" y="2144"/>
                    <a:pt x="5597" y="2001"/>
                    <a:pt x="5573" y="1906"/>
                  </a:cubicBezTo>
                  <a:lnTo>
                    <a:pt x="5573" y="882"/>
                  </a:lnTo>
                  <a:cubicBezTo>
                    <a:pt x="5597" y="787"/>
                    <a:pt x="5287" y="644"/>
                    <a:pt x="5287" y="644"/>
                  </a:cubicBezTo>
                  <a:lnTo>
                    <a:pt x="5287" y="310"/>
                  </a:lnTo>
                  <a:lnTo>
                    <a:pt x="5406" y="310"/>
                  </a:lnTo>
                  <a:cubicBezTo>
                    <a:pt x="5597" y="310"/>
                    <a:pt x="5597" y="1"/>
                    <a:pt x="5406" y="1"/>
                  </a:cubicBezTo>
                  <a:close/>
                </a:path>
              </a:pathLst>
            </a:custGeom>
            <a:solidFill>
              <a:srgbClr val="7C5C4E"/>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Pts val="1400"/>
                <a:buFontTx/>
                <a:buNone/>
                <a:tabLst/>
                <a:defRPr/>
              </a:pP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 name="Google Shape;1596;p29">
              <a:extLst>
                <a:ext uri="{FF2B5EF4-FFF2-40B4-BE49-F238E27FC236}">
                  <a16:creationId xmlns:a16="http://schemas.microsoft.com/office/drawing/2014/main" id="{1F6E1A90-6A7A-42E9-8806-76EC74CDDBE1}"/>
                </a:ext>
              </a:extLst>
            </p:cNvPr>
            <p:cNvSpPr/>
            <p:nvPr/>
          </p:nvSpPr>
          <p:spPr>
            <a:xfrm>
              <a:off x="2249775" y="2944100"/>
              <a:ext cx="58425" cy="47050"/>
            </a:xfrm>
            <a:custGeom>
              <a:avLst/>
              <a:gdLst/>
              <a:ahLst/>
              <a:cxnLst/>
              <a:rect l="l" t="t" r="r" b="b"/>
              <a:pathLst>
                <a:path w="2337" h="1882" extrusionOk="0">
                  <a:moveTo>
                    <a:pt x="1503" y="311"/>
                  </a:moveTo>
                  <a:cubicBezTo>
                    <a:pt x="1789" y="311"/>
                    <a:pt x="1908" y="620"/>
                    <a:pt x="1718" y="811"/>
                  </a:cubicBezTo>
                  <a:lnTo>
                    <a:pt x="1503" y="1049"/>
                  </a:lnTo>
                  <a:lnTo>
                    <a:pt x="1075" y="620"/>
                  </a:lnTo>
                  <a:lnTo>
                    <a:pt x="1313" y="382"/>
                  </a:lnTo>
                  <a:cubicBezTo>
                    <a:pt x="1361" y="334"/>
                    <a:pt x="1432" y="311"/>
                    <a:pt x="1503" y="311"/>
                  </a:cubicBezTo>
                  <a:close/>
                  <a:moveTo>
                    <a:pt x="860" y="834"/>
                  </a:moveTo>
                  <a:lnTo>
                    <a:pt x="1289" y="1263"/>
                  </a:lnTo>
                  <a:lnTo>
                    <a:pt x="1051" y="1477"/>
                  </a:lnTo>
                  <a:cubicBezTo>
                    <a:pt x="988" y="1558"/>
                    <a:pt x="912" y="1591"/>
                    <a:pt x="838" y="1591"/>
                  </a:cubicBezTo>
                  <a:cubicBezTo>
                    <a:pt x="606" y="1591"/>
                    <a:pt x="393" y="1265"/>
                    <a:pt x="646" y="1049"/>
                  </a:cubicBezTo>
                  <a:lnTo>
                    <a:pt x="860" y="834"/>
                  </a:lnTo>
                  <a:close/>
                  <a:moveTo>
                    <a:pt x="1503" y="1"/>
                  </a:moveTo>
                  <a:cubicBezTo>
                    <a:pt x="1361" y="1"/>
                    <a:pt x="1194" y="49"/>
                    <a:pt x="1075" y="168"/>
                  </a:cubicBezTo>
                  <a:lnTo>
                    <a:pt x="408" y="834"/>
                  </a:lnTo>
                  <a:cubicBezTo>
                    <a:pt x="1" y="1279"/>
                    <a:pt x="399" y="1882"/>
                    <a:pt x="877" y="1882"/>
                  </a:cubicBezTo>
                  <a:cubicBezTo>
                    <a:pt x="1014" y="1882"/>
                    <a:pt x="1157" y="1832"/>
                    <a:pt x="1289" y="1716"/>
                  </a:cubicBezTo>
                  <a:lnTo>
                    <a:pt x="1956" y="1025"/>
                  </a:lnTo>
                  <a:cubicBezTo>
                    <a:pt x="2337" y="644"/>
                    <a:pt x="2051" y="1"/>
                    <a:pt x="1503" y="1"/>
                  </a:cubicBezTo>
                  <a:close/>
                </a:path>
              </a:pathLst>
            </a:custGeom>
            <a:solidFill>
              <a:srgbClr val="7C5C4E"/>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Pts val="1400"/>
                <a:buFontTx/>
                <a:buNone/>
                <a:tabLst/>
                <a:defRPr/>
              </a:pP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 name="Google Shape;1597;p29">
              <a:extLst>
                <a:ext uri="{FF2B5EF4-FFF2-40B4-BE49-F238E27FC236}">
                  <a16:creationId xmlns:a16="http://schemas.microsoft.com/office/drawing/2014/main" id="{99C8ACD3-F5F6-4363-8407-FAE665C4262D}"/>
                </a:ext>
              </a:extLst>
            </p:cNvPr>
            <p:cNvSpPr/>
            <p:nvPr/>
          </p:nvSpPr>
          <p:spPr>
            <a:xfrm>
              <a:off x="2374275" y="2790650"/>
              <a:ext cx="93500" cy="102875"/>
            </a:xfrm>
            <a:custGeom>
              <a:avLst/>
              <a:gdLst/>
              <a:ahLst/>
              <a:cxnLst/>
              <a:rect l="l" t="t" r="r" b="b"/>
              <a:pathLst>
                <a:path w="3740" h="4115" extrusionOk="0">
                  <a:moveTo>
                    <a:pt x="2334" y="543"/>
                  </a:moveTo>
                  <a:lnTo>
                    <a:pt x="2334" y="828"/>
                  </a:lnTo>
                  <a:lnTo>
                    <a:pt x="1453" y="828"/>
                  </a:lnTo>
                  <a:lnTo>
                    <a:pt x="1453" y="543"/>
                  </a:lnTo>
                  <a:close/>
                  <a:moveTo>
                    <a:pt x="2263" y="1138"/>
                  </a:moveTo>
                  <a:cubicBezTo>
                    <a:pt x="2239" y="1209"/>
                    <a:pt x="2167" y="1305"/>
                    <a:pt x="2096" y="1352"/>
                  </a:cubicBezTo>
                  <a:lnTo>
                    <a:pt x="1882" y="1519"/>
                  </a:lnTo>
                  <a:lnTo>
                    <a:pt x="1667" y="1352"/>
                  </a:lnTo>
                  <a:cubicBezTo>
                    <a:pt x="1596" y="1305"/>
                    <a:pt x="1548" y="1209"/>
                    <a:pt x="1525" y="1138"/>
                  </a:cubicBezTo>
                  <a:close/>
                  <a:moveTo>
                    <a:pt x="1882" y="1924"/>
                  </a:moveTo>
                  <a:lnTo>
                    <a:pt x="2096" y="2091"/>
                  </a:lnTo>
                  <a:cubicBezTo>
                    <a:pt x="2167" y="2138"/>
                    <a:pt x="2239" y="2233"/>
                    <a:pt x="2263" y="2329"/>
                  </a:cubicBezTo>
                  <a:lnTo>
                    <a:pt x="1525" y="2329"/>
                  </a:lnTo>
                  <a:cubicBezTo>
                    <a:pt x="1548" y="2233"/>
                    <a:pt x="1596" y="2138"/>
                    <a:pt x="1667" y="2091"/>
                  </a:cubicBezTo>
                  <a:lnTo>
                    <a:pt x="1882" y="1924"/>
                  </a:lnTo>
                  <a:close/>
                  <a:moveTo>
                    <a:pt x="2334" y="2614"/>
                  </a:moveTo>
                  <a:lnTo>
                    <a:pt x="2334" y="2924"/>
                  </a:lnTo>
                  <a:lnTo>
                    <a:pt x="1453" y="2924"/>
                  </a:lnTo>
                  <a:lnTo>
                    <a:pt x="1453" y="2614"/>
                  </a:lnTo>
                  <a:close/>
                  <a:moveTo>
                    <a:pt x="1286" y="1"/>
                  </a:moveTo>
                  <a:cubicBezTo>
                    <a:pt x="1215" y="1"/>
                    <a:pt x="1143" y="54"/>
                    <a:pt x="1143" y="162"/>
                  </a:cubicBezTo>
                  <a:lnTo>
                    <a:pt x="1143" y="828"/>
                  </a:lnTo>
                  <a:lnTo>
                    <a:pt x="1024" y="828"/>
                  </a:lnTo>
                  <a:cubicBezTo>
                    <a:pt x="929" y="828"/>
                    <a:pt x="858" y="876"/>
                    <a:pt x="810" y="971"/>
                  </a:cubicBezTo>
                  <a:lnTo>
                    <a:pt x="48" y="2329"/>
                  </a:lnTo>
                  <a:cubicBezTo>
                    <a:pt x="0" y="2424"/>
                    <a:pt x="0" y="2519"/>
                    <a:pt x="48" y="2591"/>
                  </a:cubicBezTo>
                  <a:lnTo>
                    <a:pt x="810" y="3972"/>
                  </a:lnTo>
                  <a:cubicBezTo>
                    <a:pt x="858" y="4043"/>
                    <a:pt x="953" y="4115"/>
                    <a:pt x="1048" y="4115"/>
                  </a:cubicBezTo>
                  <a:lnTo>
                    <a:pt x="2715" y="4115"/>
                  </a:lnTo>
                  <a:cubicBezTo>
                    <a:pt x="2810" y="4091"/>
                    <a:pt x="2882" y="4043"/>
                    <a:pt x="2930" y="3972"/>
                  </a:cubicBezTo>
                  <a:lnTo>
                    <a:pt x="3692" y="2662"/>
                  </a:lnTo>
                  <a:cubicBezTo>
                    <a:pt x="3739" y="2591"/>
                    <a:pt x="3739" y="2495"/>
                    <a:pt x="3692" y="2400"/>
                  </a:cubicBezTo>
                  <a:lnTo>
                    <a:pt x="3525" y="2114"/>
                  </a:lnTo>
                  <a:cubicBezTo>
                    <a:pt x="3489" y="2061"/>
                    <a:pt x="3427" y="2034"/>
                    <a:pt x="3368" y="2034"/>
                  </a:cubicBezTo>
                  <a:cubicBezTo>
                    <a:pt x="3348" y="2034"/>
                    <a:pt x="3328" y="2037"/>
                    <a:pt x="3311" y="2043"/>
                  </a:cubicBezTo>
                  <a:cubicBezTo>
                    <a:pt x="3239" y="2091"/>
                    <a:pt x="3215" y="2186"/>
                    <a:pt x="3263" y="2257"/>
                  </a:cubicBezTo>
                  <a:lnTo>
                    <a:pt x="3406" y="2519"/>
                  </a:lnTo>
                  <a:lnTo>
                    <a:pt x="2691" y="3805"/>
                  </a:lnTo>
                  <a:lnTo>
                    <a:pt x="1072" y="3805"/>
                  </a:lnTo>
                  <a:lnTo>
                    <a:pt x="334" y="2472"/>
                  </a:lnTo>
                  <a:lnTo>
                    <a:pt x="1072" y="1138"/>
                  </a:lnTo>
                  <a:lnTo>
                    <a:pt x="1143" y="1138"/>
                  </a:lnTo>
                  <a:cubicBezTo>
                    <a:pt x="1167" y="1305"/>
                    <a:pt x="1263" y="1495"/>
                    <a:pt x="1405" y="1614"/>
                  </a:cubicBezTo>
                  <a:lnTo>
                    <a:pt x="1548" y="1710"/>
                  </a:lnTo>
                  <a:lnTo>
                    <a:pt x="1405" y="1829"/>
                  </a:lnTo>
                  <a:cubicBezTo>
                    <a:pt x="1239" y="1948"/>
                    <a:pt x="1143" y="2162"/>
                    <a:pt x="1143" y="2376"/>
                  </a:cubicBezTo>
                  <a:lnTo>
                    <a:pt x="1143" y="3281"/>
                  </a:lnTo>
                  <a:cubicBezTo>
                    <a:pt x="1143" y="3377"/>
                    <a:pt x="1215" y="3424"/>
                    <a:pt x="1286" y="3424"/>
                  </a:cubicBezTo>
                  <a:cubicBezTo>
                    <a:pt x="1358" y="3424"/>
                    <a:pt x="1429" y="3377"/>
                    <a:pt x="1429" y="3281"/>
                  </a:cubicBezTo>
                  <a:lnTo>
                    <a:pt x="1429" y="3210"/>
                  </a:lnTo>
                  <a:lnTo>
                    <a:pt x="2334" y="3210"/>
                  </a:lnTo>
                  <a:lnTo>
                    <a:pt x="2334" y="3186"/>
                  </a:lnTo>
                  <a:cubicBezTo>
                    <a:pt x="2334" y="3281"/>
                    <a:pt x="2406" y="3329"/>
                    <a:pt x="2477" y="3329"/>
                  </a:cubicBezTo>
                  <a:cubicBezTo>
                    <a:pt x="2549" y="3329"/>
                    <a:pt x="2620" y="3281"/>
                    <a:pt x="2620" y="3186"/>
                  </a:cubicBezTo>
                  <a:lnTo>
                    <a:pt x="2620" y="2353"/>
                  </a:lnTo>
                  <a:cubicBezTo>
                    <a:pt x="2620" y="2114"/>
                    <a:pt x="2525" y="1900"/>
                    <a:pt x="2334" y="1781"/>
                  </a:cubicBezTo>
                  <a:lnTo>
                    <a:pt x="2215" y="1686"/>
                  </a:lnTo>
                  <a:lnTo>
                    <a:pt x="2358" y="1590"/>
                  </a:lnTo>
                  <a:cubicBezTo>
                    <a:pt x="2501" y="1471"/>
                    <a:pt x="2596" y="1305"/>
                    <a:pt x="2620" y="1138"/>
                  </a:cubicBezTo>
                  <a:lnTo>
                    <a:pt x="2691" y="1138"/>
                  </a:lnTo>
                  <a:lnTo>
                    <a:pt x="2930" y="1519"/>
                  </a:lnTo>
                  <a:cubicBezTo>
                    <a:pt x="2965" y="1573"/>
                    <a:pt x="3014" y="1599"/>
                    <a:pt x="3067" y="1599"/>
                  </a:cubicBezTo>
                  <a:cubicBezTo>
                    <a:pt x="3084" y="1599"/>
                    <a:pt x="3102" y="1596"/>
                    <a:pt x="3120" y="1590"/>
                  </a:cubicBezTo>
                  <a:cubicBezTo>
                    <a:pt x="3215" y="1543"/>
                    <a:pt x="3239" y="1448"/>
                    <a:pt x="3192" y="1376"/>
                  </a:cubicBezTo>
                  <a:lnTo>
                    <a:pt x="2930" y="947"/>
                  </a:lnTo>
                  <a:cubicBezTo>
                    <a:pt x="2906" y="876"/>
                    <a:pt x="2810" y="828"/>
                    <a:pt x="2715" y="828"/>
                  </a:cubicBezTo>
                  <a:lnTo>
                    <a:pt x="2620" y="828"/>
                  </a:lnTo>
                  <a:lnTo>
                    <a:pt x="2620" y="185"/>
                  </a:lnTo>
                  <a:cubicBezTo>
                    <a:pt x="2620" y="90"/>
                    <a:pt x="2549" y="43"/>
                    <a:pt x="2477" y="43"/>
                  </a:cubicBezTo>
                  <a:cubicBezTo>
                    <a:pt x="2406" y="43"/>
                    <a:pt x="2334" y="90"/>
                    <a:pt x="2334" y="185"/>
                  </a:cubicBezTo>
                  <a:lnTo>
                    <a:pt x="2334" y="233"/>
                  </a:lnTo>
                  <a:lnTo>
                    <a:pt x="1429" y="233"/>
                  </a:lnTo>
                  <a:lnTo>
                    <a:pt x="1429" y="162"/>
                  </a:lnTo>
                  <a:cubicBezTo>
                    <a:pt x="1429" y="54"/>
                    <a:pt x="1358" y="1"/>
                    <a:pt x="1286" y="1"/>
                  </a:cubicBezTo>
                  <a:close/>
                </a:path>
              </a:pathLst>
            </a:custGeom>
            <a:solidFill>
              <a:srgbClr val="7C5C4E"/>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Pts val="1400"/>
                <a:buFontTx/>
                <a:buNone/>
                <a:tabLst/>
                <a:defRPr/>
              </a:pP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 name="Google Shape;1598;p29">
              <a:extLst>
                <a:ext uri="{FF2B5EF4-FFF2-40B4-BE49-F238E27FC236}">
                  <a16:creationId xmlns:a16="http://schemas.microsoft.com/office/drawing/2014/main" id="{15F04472-84C8-4536-8922-731DCED1BDD9}"/>
                </a:ext>
              </a:extLst>
            </p:cNvPr>
            <p:cNvSpPr/>
            <p:nvPr/>
          </p:nvSpPr>
          <p:spPr>
            <a:xfrm>
              <a:off x="2349275" y="2989950"/>
              <a:ext cx="7750" cy="7775"/>
            </a:xfrm>
            <a:custGeom>
              <a:avLst/>
              <a:gdLst/>
              <a:ahLst/>
              <a:cxnLst/>
              <a:rect l="l" t="t" r="r" b="b"/>
              <a:pathLst>
                <a:path w="310" h="311" extrusionOk="0">
                  <a:moveTo>
                    <a:pt x="167" y="1"/>
                  </a:moveTo>
                  <a:cubicBezTo>
                    <a:pt x="72" y="1"/>
                    <a:pt x="0" y="72"/>
                    <a:pt x="0" y="167"/>
                  </a:cubicBezTo>
                  <a:cubicBezTo>
                    <a:pt x="0" y="239"/>
                    <a:pt x="72" y="310"/>
                    <a:pt x="167" y="310"/>
                  </a:cubicBezTo>
                  <a:cubicBezTo>
                    <a:pt x="238" y="310"/>
                    <a:pt x="310" y="239"/>
                    <a:pt x="310" y="167"/>
                  </a:cubicBezTo>
                  <a:cubicBezTo>
                    <a:pt x="310" y="72"/>
                    <a:pt x="238" y="1"/>
                    <a:pt x="167" y="1"/>
                  </a:cubicBezTo>
                  <a:close/>
                </a:path>
              </a:pathLst>
            </a:custGeom>
            <a:solidFill>
              <a:srgbClr val="7C5C4E"/>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Pts val="1400"/>
                <a:buFontTx/>
                <a:buNone/>
                <a:tabLst/>
                <a:defRPr/>
              </a:pP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6" name="Google Shape;1599;p29">
              <a:extLst>
                <a:ext uri="{FF2B5EF4-FFF2-40B4-BE49-F238E27FC236}">
                  <a16:creationId xmlns:a16="http://schemas.microsoft.com/office/drawing/2014/main" id="{88DD4899-B011-4379-B2F1-BF8530B1F8CD}"/>
                </a:ext>
              </a:extLst>
            </p:cNvPr>
            <p:cNvSpPr/>
            <p:nvPr/>
          </p:nvSpPr>
          <p:spPr>
            <a:xfrm>
              <a:off x="2359400" y="3004250"/>
              <a:ext cx="7750" cy="7750"/>
            </a:xfrm>
            <a:custGeom>
              <a:avLst/>
              <a:gdLst/>
              <a:ahLst/>
              <a:cxnLst/>
              <a:rect l="l" t="t" r="r" b="b"/>
              <a:pathLst>
                <a:path w="310" h="310" extrusionOk="0">
                  <a:moveTo>
                    <a:pt x="143" y="0"/>
                  </a:moveTo>
                  <a:cubicBezTo>
                    <a:pt x="71" y="0"/>
                    <a:pt x="0" y="72"/>
                    <a:pt x="0" y="143"/>
                  </a:cubicBezTo>
                  <a:cubicBezTo>
                    <a:pt x="0" y="238"/>
                    <a:pt x="71" y="310"/>
                    <a:pt x="143" y="310"/>
                  </a:cubicBezTo>
                  <a:cubicBezTo>
                    <a:pt x="238" y="310"/>
                    <a:pt x="310" y="238"/>
                    <a:pt x="310" y="143"/>
                  </a:cubicBezTo>
                  <a:cubicBezTo>
                    <a:pt x="310" y="72"/>
                    <a:pt x="238" y="0"/>
                    <a:pt x="143" y="0"/>
                  </a:cubicBezTo>
                  <a:close/>
                </a:path>
              </a:pathLst>
            </a:custGeom>
            <a:solidFill>
              <a:srgbClr val="7C5C4E"/>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Pts val="1400"/>
                <a:buFontTx/>
                <a:buNone/>
                <a:tabLst/>
                <a:defRPr/>
              </a:pP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7" name="Google Shape;1600;p29">
              <a:extLst>
                <a:ext uri="{FF2B5EF4-FFF2-40B4-BE49-F238E27FC236}">
                  <a16:creationId xmlns:a16="http://schemas.microsoft.com/office/drawing/2014/main" id="{963D811B-F69A-422E-8379-03A75D2E5318}"/>
                </a:ext>
              </a:extLst>
            </p:cNvPr>
            <p:cNvSpPr/>
            <p:nvPr/>
          </p:nvSpPr>
          <p:spPr>
            <a:xfrm>
              <a:off x="2338550" y="3016750"/>
              <a:ext cx="7775" cy="7750"/>
            </a:xfrm>
            <a:custGeom>
              <a:avLst/>
              <a:gdLst/>
              <a:ahLst/>
              <a:cxnLst/>
              <a:rect l="l" t="t" r="r" b="b"/>
              <a:pathLst>
                <a:path w="311" h="310" extrusionOk="0">
                  <a:moveTo>
                    <a:pt x="143" y="0"/>
                  </a:moveTo>
                  <a:cubicBezTo>
                    <a:pt x="72" y="0"/>
                    <a:pt x="1" y="72"/>
                    <a:pt x="1" y="143"/>
                  </a:cubicBezTo>
                  <a:cubicBezTo>
                    <a:pt x="1" y="238"/>
                    <a:pt x="72" y="310"/>
                    <a:pt x="143" y="310"/>
                  </a:cubicBezTo>
                  <a:cubicBezTo>
                    <a:pt x="239" y="310"/>
                    <a:pt x="310" y="238"/>
                    <a:pt x="310" y="143"/>
                  </a:cubicBezTo>
                  <a:cubicBezTo>
                    <a:pt x="310" y="72"/>
                    <a:pt x="239" y="0"/>
                    <a:pt x="143" y="0"/>
                  </a:cubicBezTo>
                  <a:close/>
                </a:path>
              </a:pathLst>
            </a:custGeom>
            <a:solidFill>
              <a:srgbClr val="7C5C4E"/>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Pts val="1400"/>
                <a:buFontTx/>
                <a:buNone/>
                <a:tabLst/>
                <a:defRPr/>
              </a:pP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8" name="Google Shape;1601;p29">
              <a:extLst>
                <a:ext uri="{FF2B5EF4-FFF2-40B4-BE49-F238E27FC236}">
                  <a16:creationId xmlns:a16="http://schemas.microsoft.com/office/drawing/2014/main" id="{A7B08DA5-F1D2-41A7-9B51-DD2653C4F143}"/>
                </a:ext>
              </a:extLst>
            </p:cNvPr>
            <p:cNvSpPr/>
            <p:nvPr/>
          </p:nvSpPr>
          <p:spPr>
            <a:xfrm>
              <a:off x="2427850" y="3013175"/>
              <a:ext cx="7775" cy="7775"/>
            </a:xfrm>
            <a:custGeom>
              <a:avLst/>
              <a:gdLst/>
              <a:ahLst/>
              <a:cxnLst/>
              <a:rect l="l" t="t" r="r" b="b"/>
              <a:pathLst>
                <a:path w="311" h="311" extrusionOk="0">
                  <a:moveTo>
                    <a:pt x="167" y="0"/>
                  </a:moveTo>
                  <a:cubicBezTo>
                    <a:pt x="72" y="0"/>
                    <a:pt x="1" y="72"/>
                    <a:pt x="1" y="143"/>
                  </a:cubicBezTo>
                  <a:cubicBezTo>
                    <a:pt x="1" y="239"/>
                    <a:pt x="72" y="310"/>
                    <a:pt x="167" y="310"/>
                  </a:cubicBezTo>
                  <a:cubicBezTo>
                    <a:pt x="239" y="310"/>
                    <a:pt x="310" y="239"/>
                    <a:pt x="310" y="143"/>
                  </a:cubicBezTo>
                  <a:cubicBezTo>
                    <a:pt x="310" y="72"/>
                    <a:pt x="239" y="0"/>
                    <a:pt x="167" y="0"/>
                  </a:cubicBezTo>
                  <a:close/>
                </a:path>
              </a:pathLst>
            </a:custGeom>
            <a:solidFill>
              <a:srgbClr val="7C5C4E"/>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Pts val="1400"/>
                <a:buFontTx/>
                <a:buNone/>
                <a:tabLst/>
                <a:defRPr/>
              </a:pP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9" name="Google Shape;1602;p29">
              <a:extLst>
                <a:ext uri="{FF2B5EF4-FFF2-40B4-BE49-F238E27FC236}">
                  <a16:creationId xmlns:a16="http://schemas.microsoft.com/office/drawing/2014/main" id="{65202A30-4DAF-46A5-9FE7-3E760B7C229F}"/>
                </a:ext>
              </a:extLst>
            </p:cNvPr>
            <p:cNvSpPr/>
            <p:nvPr/>
          </p:nvSpPr>
          <p:spPr>
            <a:xfrm>
              <a:off x="2407600" y="3020925"/>
              <a:ext cx="8375" cy="7750"/>
            </a:xfrm>
            <a:custGeom>
              <a:avLst/>
              <a:gdLst/>
              <a:ahLst/>
              <a:cxnLst/>
              <a:rect l="l" t="t" r="r" b="b"/>
              <a:pathLst>
                <a:path w="335" h="310" extrusionOk="0">
                  <a:moveTo>
                    <a:pt x="168" y="0"/>
                  </a:moveTo>
                  <a:cubicBezTo>
                    <a:pt x="72" y="0"/>
                    <a:pt x="1" y="71"/>
                    <a:pt x="1" y="143"/>
                  </a:cubicBezTo>
                  <a:cubicBezTo>
                    <a:pt x="1" y="238"/>
                    <a:pt x="72" y="310"/>
                    <a:pt x="168" y="310"/>
                  </a:cubicBezTo>
                  <a:cubicBezTo>
                    <a:pt x="263" y="310"/>
                    <a:pt x="334" y="238"/>
                    <a:pt x="334" y="143"/>
                  </a:cubicBezTo>
                  <a:cubicBezTo>
                    <a:pt x="334" y="71"/>
                    <a:pt x="263" y="0"/>
                    <a:pt x="168" y="0"/>
                  </a:cubicBezTo>
                  <a:close/>
                </a:path>
              </a:pathLst>
            </a:custGeom>
            <a:solidFill>
              <a:srgbClr val="7C5C4E"/>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Pts val="1400"/>
                <a:buFontTx/>
                <a:buNone/>
                <a:tabLst/>
                <a:defRPr/>
              </a:pP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0" name="Google Shape;1603;p29">
              <a:extLst>
                <a:ext uri="{FF2B5EF4-FFF2-40B4-BE49-F238E27FC236}">
                  <a16:creationId xmlns:a16="http://schemas.microsoft.com/office/drawing/2014/main" id="{25AADED6-7838-452B-AD1A-21FDA2C17BA4}"/>
                </a:ext>
              </a:extLst>
            </p:cNvPr>
            <p:cNvSpPr/>
            <p:nvPr/>
          </p:nvSpPr>
          <p:spPr>
            <a:xfrm>
              <a:off x="2421900" y="3026875"/>
              <a:ext cx="7775" cy="7750"/>
            </a:xfrm>
            <a:custGeom>
              <a:avLst/>
              <a:gdLst/>
              <a:ahLst/>
              <a:cxnLst/>
              <a:rect l="l" t="t" r="r" b="b"/>
              <a:pathLst>
                <a:path w="311" h="310" extrusionOk="0">
                  <a:moveTo>
                    <a:pt x="167" y="0"/>
                  </a:moveTo>
                  <a:cubicBezTo>
                    <a:pt x="72" y="0"/>
                    <a:pt x="1" y="72"/>
                    <a:pt x="1" y="143"/>
                  </a:cubicBezTo>
                  <a:cubicBezTo>
                    <a:pt x="1" y="238"/>
                    <a:pt x="72" y="310"/>
                    <a:pt x="167" y="310"/>
                  </a:cubicBezTo>
                  <a:cubicBezTo>
                    <a:pt x="262" y="310"/>
                    <a:pt x="310" y="238"/>
                    <a:pt x="310" y="143"/>
                  </a:cubicBezTo>
                  <a:cubicBezTo>
                    <a:pt x="310" y="72"/>
                    <a:pt x="262" y="0"/>
                    <a:pt x="167" y="0"/>
                  </a:cubicBezTo>
                  <a:close/>
                </a:path>
              </a:pathLst>
            </a:custGeom>
            <a:solidFill>
              <a:srgbClr val="7C5C4E"/>
            </a:solidFill>
            <a:ln>
              <a:noFill/>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Pts val="1400"/>
                <a:buFontTx/>
                <a:buNone/>
                <a:tabLst/>
                <a:defRPr/>
              </a:pP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141" name="Google Shape;1604;p29">
            <a:extLst>
              <a:ext uri="{FF2B5EF4-FFF2-40B4-BE49-F238E27FC236}">
                <a16:creationId xmlns:a16="http://schemas.microsoft.com/office/drawing/2014/main" id="{A288F9AE-8832-4CFC-9EE4-B2DC9DF394E7}"/>
              </a:ext>
            </a:extLst>
          </p:cNvPr>
          <p:cNvCxnSpPr/>
          <p:nvPr/>
        </p:nvCxnSpPr>
        <p:spPr>
          <a:xfrm flipH="1">
            <a:off x="11968878" y="2414850"/>
            <a:ext cx="1802400" cy="1645200"/>
          </a:xfrm>
          <a:prstGeom prst="straightConnector1">
            <a:avLst/>
          </a:prstGeom>
          <a:noFill/>
          <a:ln w="19050" cap="flat" cmpd="sng">
            <a:solidFill>
              <a:srgbClr val="A67C69"/>
            </a:solidFill>
            <a:prstDash val="solid"/>
            <a:round/>
            <a:headEnd type="none" w="sm" len="sm"/>
            <a:tailEnd type="none" w="sm" len="sm"/>
          </a:ln>
        </p:spPr>
      </p:cxnSp>
      <p:sp>
        <p:nvSpPr>
          <p:cNvPr id="142" name="Google Shape;1563;p29">
            <a:extLst>
              <a:ext uri="{FF2B5EF4-FFF2-40B4-BE49-F238E27FC236}">
                <a16:creationId xmlns:a16="http://schemas.microsoft.com/office/drawing/2014/main" id="{CE164B23-299D-46F2-A1EB-3001A6C7BB19}"/>
              </a:ext>
            </a:extLst>
          </p:cNvPr>
          <p:cNvSpPr txBox="1">
            <a:spLocks/>
          </p:cNvSpPr>
          <p:nvPr/>
        </p:nvSpPr>
        <p:spPr>
          <a:xfrm>
            <a:off x="78718" y="1431431"/>
            <a:ext cx="3785160" cy="1145400"/>
          </a:xfrm>
          <a:prstGeom prst="rect">
            <a:avLst/>
          </a:prstGeom>
          <a:noFill/>
          <a:ln>
            <a:noFill/>
          </a:ln>
        </p:spPr>
        <p:txBody>
          <a:bodyPr spcFirstLastPara="1" wrap="square" lIns="182850" tIns="182850" rIns="182850" bIns="18285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vi-VN" sz="6400" b="1" dirty="0">
                <a:solidFill>
                  <a:srgbClr val="C00000"/>
                </a:solidFill>
                <a:latin typeface="Arial"/>
                <a:ea typeface="Arial"/>
                <a:cs typeface="Arial"/>
                <a:sym typeface="Arial"/>
              </a:rPr>
              <a:t>HƯỚNG DẪN </a:t>
            </a:r>
          </a:p>
          <a:p>
            <a:pPr>
              <a:lnSpc>
                <a:spcPct val="150000"/>
              </a:lnSpc>
            </a:pPr>
            <a:r>
              <a:rPr lang="vi-VN" sz="6400" b="1" dirty="0">
                <a:solidFill>
                  <a:srgbClr val="C00000"/>
                </a:solidFill>
                <a:latin typeface="Arial"/>
                <a:ea typeface="Arial"/>
                <a:cs typeface="Arial"/>
                <a:sym typeface="Arial"/>
              </a:rPr>
              <a:t>VỀ </a:t>
            </a:r>
          </a:p>
          <a:p>
            <a:pPr>
              <a:lnSpc>
                <a:spcPct val="150000"/>
              </a:lnSpc>
            </a:pPr>
            <a:r>
              <a:rPr lang="vi-VN" sz="6400" b="1" dirty="0">
                <a:solidFill>
                  <a:srgbClr val="C00000"/>
                </a:solidFill>
                <a:latin typeface="Arial"/>
                <a:ea typeface="Arial"/>
                <a:cs typeface="Arial"/>
                <a:sym typeface="Arial"/>
              </a:rPr>
              <a:t>NHÀ</a:t>
            </a:r>
          </a:p>
        </p:txBody>
      </p:sp>
      <p:pic>
        <p:nvPicPr>
          <p:cNvPr id="145" name="Picture 4">
            <a:extLst>
              <a:ext uri="{FF2B5EF4-FFF2-40B4-BE49-F238E27FC236}">
                <a16:creationId xmlns:a16="http://schemas.microsoft.com/office/drawing/2014/main" id="{6CB2AF31-A48E-463C-BA3A-828788CFE9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08357" y="7940936"/>
            <a:ext cx="2687070" cy="2179886"/>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500"/>
                                        <p:tgtEl>
                                          <p:spTgt spid="111"/>
                                        </p:tgtEl>
                                      </p:cBhvr>
                                    </p:animEffect>
                                  </p:childTnLst>
                                </p:cTn>
                              </p:par>
                              <p:par>
                                <p:cTn id="8" presetID="10" presetClass="entr" presetSubtype="0" fill="hold"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fade">
                                      <p:cBhvr>
                                        <p:cTn id="10" dur="500"/>
                                        <p:tgtEl>
                                          <p:spTgt spid="98"/>
                                        </p:tgtEl>
                                      </p:cBhvr>
                                    </p:animEffect>
                                  </p:childTnLst>
                                </p:cTn>
                              </p:par>
                              <p:par>
                                <p:cTn id="11" presetID="10" presetClass="entr" presetSubtype="0" fill="hold" nodeType="withEffect">
                                  <p:stCondLst>
                                    <p:cond delay="0"/>
                                  </p:stCondLst>
                                  <p:childTnLst>
                                    <p:set>
                                      <p:cBhvr>
                                        <p:cTn id="12" dur="1" fill="hold">
                                          <p:stCondLst>
                                            <p:cond delay="0"/>
                                          </p:stCondLst>
                                        </p:cTn>
                                        <p:tgtEl>
                                          <p:spTgt spid="110"/>
                                        </p:tgtEl>
                                        <p:attrNameLst>
                                          <p:attrName>style.visibility</p:attrName>
                                        </p:attrNameLst>
                                      </p:cBhvr>
                                      <p:to>
                                        <p:strVal val="visible"/>
                                      </p:to>
                                    </p:set>
                                    <p:animEffect transition="in" filter="fade">
                                      <p:cBhvr>
                                        <p:cTn id="13" dur="500"/>
                                        <p:tgtEl>
                                          <p:spTgt spid="110"/>
                                        </p:tgtEl>
                                      </p:cBhvr>
                                    </p:animEffect>
                                  </p:childTnLst>
                                </p:cTn>
                              </p:par>
                              <p:par>
                                <p:cTn id="14" presetID="10" presetClass="entr" presetSubtype="0" fill="hold" nodeType="withEffect">
                                  <p:stCondLst>
                                    <p:cond delay="0"/>
                                  </p:stCondLst>
                                  <p:childTnLst>
                                    <p:set>
                                      <p:cBhvr>
                                        <p:cTn id="15" dur="1" fill="hold">
                                          <p:stCondLst>
                                            <p:cond delay="0"/>
                                          </p:stCondLst>
                                        </p:cTn>
                                        <p:tgtEl>
                                          <p:spTgt spid="131"/>
                                        </p:tgtEl>
                                        <p:attrNameLst>
                                          <p:attrName>style.visibility</p:attrName>
                                        </p:attrNameLst>
                                      </p:cBhvr>
                                      <p:to>
                                        <p:strVal val="visible"/>
                                      </p:to>
                                    </p:set>
                                    <p:animEffect transition="in" filter="fade">
                                      <p:cBhvr>
                                        <p:cTn id="16" dur="500"/>
                                        <p:tgtEl>
                                          <p:spTgt spid="131"/>
                                        </p:tgtEl>
                                      </p:cBhvr>
                                    </p:animEffect>
                                  </p:childTnLst>
                                </p:cTn>
                              </p:par>
                              <p:par>
                                <p:cTn id="17" presetID="10" presetClass="entr" presetSubtype="0" fill="hold" nodeType="withEffect">
                                  <p:stCondLst>
                                    <p:cond delay="0"/>
                                  </p:stCondLst>
                                  <p:childTnLst>
                                    <p:set>
                                      <p:cBhvr>
                                        <p:cTn id="18" dur="1" fill="hold">
                                          <p:stCondLst>
                                            <p:cond delay="0"/>
                                          </p:stCondLst>
                                        </p:cTn>
                                        <p:tgtEl>
                                          <p:spTgt spid="99"/>
                                        </p:tgtEl>
                                        <p:attrNameLst>
                                          <p:attrName>style.visibility</p:attrName>
                                        </p:attrNameLst>
                                      </p:cBhvr>
                                      <p:to>
                                        <p:strVal val="visible"/>
                                      </p:to>
                                    </p:set>
                                    <p:animEffect transition="in" filter="fade">
                                      <p:cBhvr>
                                        <p:cTn id="19" dur="500"/>
                                        <p:tgtEl>
                                          <p:spTgt spid="99"/>
                                        </p:tgtEl>
                                      </p:cBhvr>
                                    </p:animEffect>
                                  </p:childTnLst>
                                </p:cTn>
                              </p:par>
                              <p:par>
                                <p:cTn id="20" presetID="10" presetClass="entr" presetSubtype="0" fill="hold" nodeType="withEffect">
                                  <p:stCondLst>
                                    <p:cond delay="0"/>
                                  </p:stCondLst>
                                  <p:childTnLst>
                                    <p:set>
                                      <p:cBhvr>
                                        <p:cTn id="21" dur="1" fill="hold">
                                          <p:stCondLst>
                                            <p:cond delay="0"/>
                                          </p:stCondLst>
                                        </p:cTn>
                                        <p:tgtEl>
                                          <p:spTgt spid="141"/>
                                        </p:tgtEl>
                                        <p:attrNameLst>
                                          <p:attrName>style.visibility</p:attrName>
                                        </p:attrNameLst>
                                      </p:cBhvr>
                                      <p:to>
                                        <p:strVal val="visible"/>
                                      </p:to>
                                    </p:set>
                                    <p:animEffect transition="in" filter="fade">
                                      <p:cBhvr>
                                        <p:cTn id="22" dur="500"/>
                                        <p:tgtEl>
                                          <p:spTgt spid="141"/>
                                        </p:tgtEl>
                                      </p:cBhvr>
                                    </p:animEffect>
                                  </p:childTnLst>
                                </p:cTn>
                              </p:par>
                              <p:par>
                                <p:cTn id="23" presetID="10" presetClass="entr" presetSubtype="0" fill="hold" nodeType="withEffect">
                                  <p:stCondLst>
                                    <p:cond delay="0"/>
                                  </p:stCondLst>
                                  <p:childTnLst>
                                    <p:set>
                                      <p:cBhvr>
                                        <p:cTn id="24" dur="1" fill="hold">
                                          <p:stCondLst>
                                            <p:cond delay="0"/>
                                          </p:stCondLst>
                                        </p:cTn>
                                        <p:tgtEl>
                                          <p:spTgt spid="115"/>
                                        </p:tgtEl>
                                        <p:attrNameLst>
                                          <p:attrName>style.visibility</p:attrName>
                                        </p:attrNameLst>
                                      </p:cBhvr>
                                      <p:to>
                                        <p:strVal val="visible"/>
                                      </p:to>
                                    </p:set>
                                    <p:animEffect transition="in" filter="fade">
                                      <p:cBhvr>
                                        <p:cTn id="25" dur="500"/>
                                        <p:tgtEl>
                                          <p:spTgt spid="115"/>
                                        </p:tgtEl>
                                      </p:cBhvr>
                                    </p:animEffect>
                                  </p:childTnLst>
                                </p:cTn>
                              </p:par>
                              <p:par>
                                <p:cTn id="26" presetID="10" presetClass="entr" presetSubtype="0" fill="hold" nodeType="with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fade">
                                      <p:cBhvr>
                                        <p:cTn id="28" dur="500"/>
                                        <p:tgtEl>
                                          <p:spTgt spid="10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1"/>
                                        </p:tgtEl>
                                        <p:attrNameLst>
                                          <p:attrName>style.visibility</p:attrName>
                                        </p:attrNameLst>
                                      </p:cBhvr>
                                      <p:to>
                                        <p:strVal val="visible"/>
                                      </p:to>
                                    </p:set>
                                    <p:animEffect transition="in" filter="fade">
                                      <p:cBhvr>
                                        <p:cTn id="33" dur="500"/>
                                        <p:tgtEl>
                                          <p:spTgt spid="101"/>
                                        </p:tgtEl>
                                      </p:cBhvr>
                                    </p:animEffect>
                                  </p:childTnLst>
                                </p:cTn>
                              </p:par>
                              <p:par>
                                <p:cTn id="34" presetID="10" presetClass="entr" presetSubtype="0" fill="hold" nodeType="withEffect">
                                  <p:stCondLst>
                                    <p:cond delay="0"/>
                                  </p:stCondLst>
                                  <p:childTnLst>
                                    <p:set>
                                      <p:cBhvr>
                                        <p:cTn id="35" dur="1" fill="hold">
                                          <p:stCondLst>
                                            <p:cond delay="0"/>
                                          </p:stCondLst>
                                        </p:cTn>
                                        <p:tgtEl>
                                          <p:spTgt spid="107">
                                            <p:txEl>
                                              <p:pRg st="0" end="0"/>
                                            </p:txEl>
                                          </p:spTgt>
                                        </p:tgtEl>
                                        <p:attrNameLst>
                                          <p:attrName>style.visibility</p:attrName>
                                        </p:attrNameLst>
                                      </p:cBhvr>
                                      <p:to>
                                        <p:strVal val="visible"/>
                                      </p:to>
                                    </p:set>
                                    <p:animEffect transition="in" filter="fade">
                                      <p:cBhvr>
                                        <p:cTn id="36" dur="500"/>
                                        <p:tgtEl>
                                          <p:spTgt spid="107">
                                            <p:txEl>
                                              <p:pRg st="0" end="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04">
                                            <p:txEl>
                                              <p:pRg st="0" end="0"/>
                                            </p:txEl>
                                          </p:spTgt>
                                        </p:tgtEl>
                                        <p:attrNameLst>
                                          <p:attrName>style.visibility</p:attrName>
                                        </p:attrNameLst>
                                      </p:cBhvr>
                                      <p:to>
                                        <p:strVal val="visible"/>
                                      </p:to>
                                    </p:set>
                                    <p:animEffect transition="in" filter="fade">
                                      <p:cBhvr>
                                        <p:cTn id="39" dur="500"/>
                                        <p:tgtEl>
                                          <p:spTgt spid="10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05">
                                            <p:txEl>
                                              <p:pRg st="0" end="0"/>
                                            </p:txEl>
                                          </p:spTgt>
                                        </p:tgtEl>
                                        <p:attrNameLst>
                                          <p:attrName>style.visibility</p:attrName>
                                        </p:attrNameLst>
                                      </p:cBhvr>
                                      <p:to>
                                        <p:strVal val="visible"/>
                                      </p:to>
                                    </p:set>
                                    <p:animEffect transition="in" filter="fade">
                                      <p:cBhvr>
                                        <p:cTn id="44" dur="500"/>
                                        <p:tgtEl>
                                          <p:spTgt spid="105">
                                            <p:txEl>
                                              <p:pRg st="0" end="0"/>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102"/>
                                        </p:tgtEl>
                                        <p:attrNameLst>
                                          <p:attrName>style.visibility</p:attrName>
                                        </p:attrNameLst>
                                      </p:cBhvr>
                                      <p:to>
                                        <p:strVal val="visible"/>
                                      </p:to>
                                    </p:set>
                                    <p:animEffect transition="in" filter="fade">
                                      <p:cBhvr>
                                        <p:cTn id="47" dur="500"/>
                                        <p:tgtEl>
                                          <p:spTgt spid="102"/>
                                        </p:tgtEl>
                                      </p:cBhvr>
                                    </p:animEffect>
                                  </p:childTnLst>
                                </p:cTn>
                              </p:par>
                              <p:par>
                                <p:cTn id="48" presetID="10" presetClass="entr" presetSubtype="0" fill="hold" nodeType="withEffect">
                                  <p:stCondLst>
                                    <p:cond delay="0"/>
                                  </p:stCondLst>
                                  <p:childTnLst>
                                    <p:set>
                                      <p:cBhvr>
                                        <p:cTn id="49" dur="1" fill="hold">
                                          <p:stCondLst>
                                            <p:cond delay="0"/>
                                          </p:stCondLst>
                                        </p:cTn>
                                        <p:tgtEl>
                                          <p:spTgt spid="108">
                                            <p:txEl>
                                              <p:pRg st="0" end="0"/>
                                            </p:txEl>
                                          </p:spTgt>
                                        </p:tgtEl>
                                        <p:attrNameLst>
                                          <p:attrName>style.visibility</p:attrName>
                                        </p:attrNameLst>
                                      </p:cBhvr>
                                      <p:to>
                                        <p:strVal val="visible"/>
                                      </p:to>
                                    </p:set>
                                    <p:animEffect transition="in" filter="fade">
                                      <p:cBhvr>
                                        <p:cTn id="50" dur="500"/>
                                        <p:tgtEl>
                                          <p:spTgt spid="108">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3"/>
                                        </p:tgtEl>
                                        <p:attrNameLst>
                                          <p:attrName>style.visibility</p:attrName>
                                        </p:attrNameLst>
                                      </p:cBhvr>
                                      <p:to>
                                        <p:strVal val="visible"/>
                                      </p:to>
                                    </p:set>
                                    <p:animEffect transition="in" filter="fade">
                                      <p:cBhvr>
                                        <p:cTn id="55" dur="500"/>
                                        <p:tgtEl>
                                          <p:spTgt spid="103"/>
                                        </p:tgtEl>
                                      </p:cBhvr>
                                    </p:animEffect>
                                  </p:childTnLst>
                                </p:cTn>
                              </p:par>
                              <p:par>
                                <p:cTn id="56" presetID="10" presetClass="entr" presetSubtype="0" fill="hold" nodeType="withEffect">
                                  <p:stCondLst>
                                    <p:cond delay="0"/>
                                  </p:stCondLst>
                                  <p:childTnLst>
                                    <p:set>
                                      <p:cBhvr>
                                        <p:cTn id="57" dur="1" fill="hold">
                                          <p:stCondLst>
                                            <p:cond delay="0"/>
                                          </p:stCondLst>
                                        </p:cTn>
                                        <p:tgtEl>
                                          <p:spTgt spid="106">
                                            <p:txEl>
                                              <p:pRg st="0" end="0"/>
                                            </p:txEl>
                                          </p:spTgt>
                                        </p:tgtEl>
                                        <p:attrNameLst>
                                          <p:attrName>style.visibility</p:attrName>
                                        </p:attrNameLst>
                                      </p:cBhvr>
                                      <p:to>
                                        <p:strVal val="visible"/>
                                      </p:to>
                                    </p:set>
                                    <p:animEffect transition="in" filter="fade">
                                      <p:cBhvr>
                                        <p:cTn id="58" dur="500"/>
                                        <p:tgtEl>
                                          <p:spTgt spid="106">
                                            <p:txEl>
                                              <p:pRg st="0" end="0"/>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109">
                                            <p:txEl>
                                              <p:pRg st="0" end="0"/>
                                            </p:txEl>
                                          </p:spTgt>
                                        </p:tgtEl>
                                        <p:attrNameLst>
                                          <p:attrName>style.visibility</p:attrName>
                                        </p:attrNameLst>
                                      </p:cBhvr>
                                      <p:to>
                                        <p:strVal val="visible"/>
                                      </p:to>
                                    </p:set>
                                    <p:animEffect transition="in" filter="fade">
                                      <p:cBhvr>
                                        <p:cTn id="61" dur="500"/>
                                        <p:tgtEl>
                                          <p:spTgt spid="1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sp>
        <p:nvSpPr>
          <p:cNvPr id="2" name="AutoShape 2"/>
          <p:cNvSpPr/>
          <p:nvPr/>
        </p:nvSpPr>
        <p:spPr>
          <a:xfrm>
            <a:off x="15036695" y="-204050"/>
            <a:ext cx="3251305" cy="10695099"/>
          </a:xfrm>
          <a:prstGeom prst="rect">
            <a:avLst/>
          </a:prstGeom>
          <a:solidFill>
            <a:srgbClr val="90BEAB">
              <a:alpha val="19608"/>
            </a:srgbClr>
          </a:solidFill>
        </p:spPr>
      </p:sp>
      <p:grpSp>
        <p:nvGrpSpPr>
          <p:cNvPr id="5" name="Group 5"/>
          <p:cNvGrpSpPr/>
          <p:nvPr/>
        </p:nvGrpSpPr>
        <p:grpSpPr>
          <a:xfrm>
            <a:off x="7772400" y="1752601"/>
            <a:ext cx="10690223" cy="7505699"/>
            <a:chOff x="0" y="0"/>
            <a:chExt cx="17094919" cy="5502242"/>
          </a:xfrm>
        </p:grpSpPr>
        <p:sp>
          <p:nvSpPr>
            <p:cNvPr id="6" name="Freeform 6"/>
            <p:cNvSpPr/>
            <p:nvPr/>
          </p:nvSpPr>
          <p:spPr>
            <a:xfrm>
              <a:off x="0" y="0"/>
              <a:ext cx="17094919" cy="5502242"/>
            </a:xfrm>
            <a:custGeom>
              <a:avLst/>
              <a:gdLst/>
              <a:ahLst/>
              <a:cxnLst/>
              <a:rect l="l" t="t" r="r" b="b"/>
              <a:pathLst>
                <a:path w="17094919" h="5502242">
                  <a:moveTo>
                    <a:pt x="0" y="0"/>
                  </a:moveTo>
                  <a:lnTo>
                    <a:pt x="0" y="5502242"/>
                  </a:lnTo>
                  <a:lnTo>
                    <a:pt x="17094919" y="5502242"/>
                  </a:lnTo>
                  <a:lnTo>
                    <a:pt x="17094919" y="0"/>
                  </a:lnTo>
                  <a:lnTo>
                    <a:pt x="0" y="0"/>
                  </a:lnTo>
                  <a:close/>
                  <a:moveTo>
                    <a:pt x="17033959" y="5441281"/>
                  </a:moveTo>
                  <a:lnTo>
                    <a:pt x="59690" y="5441281"/>
                  </a:lnTo>
                  <a:lnTo>
                    <a:pt x="59690" y="59690"/>
                  </a:lnTo>
                  <a:lnTo>
                    <a:pt x="17033959" y="59690"/>
                  </a:lnTo>
                  <a:lnTo>
                    <a:pt x="17033959" y="5441281"/>
                  </a:lnTo>
                  <a:close/>
                </a:path>
              </a:pathLst>
            </a:custGeom>
            <a:solidFill>
              <a:srgbClr val="90BEAB"/>
            </a:solidFill>
          </p:spPr>
        </p:sp>
      </p:grpSp>
      <p:grpSp>
        <p:nvGrpSpPr>
          <p:cNvPr id="9" name="Group 5">
            <a:extLst>
              <a:ext uri="{FF2B5EF4-FFF2-40B4-BE49-F238E27FC236}">
                <a16:creationId xmlns:a16="http://schemas.microsoft.com/office/drawing/2014/main" id="{3BB9D9EC-4813-4278-B5AF-373CFD2C4171}"/>
              </a:ext>
            </a:extLst>
          </p:cNvPr>
          <p:cNvGrpSpPr/>
          <p:nvPr/>
        </p:nvGrpSpPr>
        <p:grpSpPr>
          <a:xfrm>
            <a:off x="6934200" y="800100"/>
            <a:ext cx="10918822" cy="7734299"/>
            <a:chOff x="0" y="0"/>
            <a:chExt cx="17094919" cy="5502242"/>
          </a:xfrm>
        </p:grpSpPr>
        <p:sp>
          <p:nvSpPr>
            <p:cNvPr id="10" name="Freeform 6">
              <a:extLst>
                <a:ext uri="{FF2B5EF4-FFF2-40B4-BE49-F238E27FC236}">
                  <a16:creationId xmlns:a16="http://schemas.microsoft.com/office/drawing/2014/main" id="{F1365533-EC56-4358-B59C-5036448AD939}"/>
                </a:ext>
              </a:extLst>
            </p:cNvPr>
            <p:cNvSpPr/>
            <p:nvPr/>
          </p:nvSpPr>
          <p:spPr>
            <a:xfrm>
              <a:off x="0" y="0"/>
              <a:ext cx="17094919" cy="5502242"/>
            </a:xfrm>
            <a:custGeom>
              <a:avLst/>
              <a:gdLst/>
              <a:ahLst/>
              <a:cxnLst/>
              <a:rect l="l" t="t" r="r" b="b"/>
              <a:pathLst>
                <a:path w="17094919" h="5502242">
                  <a:moveTo>
                    <a:pt x="0" y="0"/>
                  </a:moveTo>
                  <a:lnTo>
                    <a:pt x="0" y="5502242"/>
                  </a:lnTo>
                  <a:lnTo>
                    <a:pt x="17094919" y="5502242"/>
                  </a:lnTo>
                  <a:lnTo>
                    <a:pt x="17094919" y="0"/>
                  </a:lnTo>
                  <a:lnTo>
                    <a:pt x="0" y="0"/>
                  </a:lnTo>
                  <a:close/>
                  <a:moveTo>
                    <a:pt x="17033959" y="5441281"/>
                  </a:moveTo>
                  <a:lnTo>
                    <a:pt x="59690" y="5441281"/>
                  </a:lnTo>
                  <a:lnTo>
                    <a:pt x="59690" y="59690"/>
                  </a:lnTo>
                  <a:lnTo>
                    <a:pt x="17033959" y="59690"/>
                  </a:lnTo>
                  <a:lnTo>
                    <a:pt x="17033959" y="5441281"/>
                  </a:lnTo>
                  <a:close/>
                </a:path>
              </a:pathLst>
            </a:custGeom>
            <a:solidFill>
              <a:srgbClr val="90BEAB"/>
            </a:solidFill>
          </p:spPr>
        </p:sp>
      </p:grpSp>
      <p:sp>
        <p:nvSpPr>
          <p:cNvPr id="11" name="TextBox 10">
            <a:extLst>
              <a:ext uri="{FF2B5EF4-FFF2-40B4-BE49-F238E27FC236}">
                <a16:creationId xmlns:a16="http://schemas.microsoft.com/office/drawing/2014/main" id="{F8D60AC0-CFD5-4911-97E3-98D3B478EF3D}"/>
              </a:ext>
            </a:extLst>
          </p:cNvPr>
          <p:cNvSpPr txBox="1"/>
          <p:nvPr/>
        </p:nvSpPr>
        <p:spPr>
          <a:xfrm>
            <a:off x="8458200" y="2171700"/>
            <a:ext cx="8686800" cy="5404172"/>
          </a:xfrm>
          <a:prstGeom prst="rect">
            <a:avLst/>
          </a:prstGeom>
          <a:noFill/>
        </p:spPr>
        <p:txBody>
          <a:bodyPr wrap="square" rtlCol="0">
            <a:spAutoFit/>
          </a:bodyPr>
          <a:lstStyle/>
          <a:p>
            <a:pPr algn="ctr">
              <a:lnSpc>
                <a:spcPct val="150000"/>
              </a:lnSpc>
            </a:pPr>
            <a:r>
              <a:rPr lang="vi-VN" sz="8000" b="1">
                <a:solidFill>
                  <a:schemeClr val="accent5">
                    <a:lumMod val="50000"/>
                  </a:schemeClr>
                </a:solidFill>
                <a:latin typeface="Arial" panose="020B0604020202020204" pitchFamily="34" charset="0"/>
                <a:ea typeface="Aachen" panose="02020500000000000000" pitchFamily="18" charset="0"/>
                <a:cs typeface="Arial" panose="020B0604020202020204" pitchFamily="34" charset="0"/>
              </a:rPr>
              <a:t>HẸN GẶP LẠI CÁC EM TRONG TIẾT HỌC SAU</a:t>
            </a:r>
            <a:endParaRPr lang="en-US" sz="8000" b="1" dirty="0">
              <a:solidFill>
                <a:schemeClr val="accent5">
                  <a:lumMod val="50000"/>
                </a:schemeClr>
              </a:solidFill>
              <a:latin typeface="Arial" panose="020B0604020202020204" pitchFamily="34" charset="0"/>
              <a:ea typeface="Aachen" panose="02020500000000000000" pitchFamily="18" charset="0"/>
              <a:cs typeface="Arial" panose="020B0604020202020204" pitchFamily="34" charset="0"/>
            </a:endParaRPr>
          </a:p>
        </p:txBody>
      </p:sp>
      <p:sp>
        <p:nvSpPr>
          <p:cNvPr id="12" name="AutoShape 2">
            <a:extLst>
              <a:ext uri="{FF2B5EF4-FFF2-40B4-BE49-F238E27FC236}">
                <a16:creationId xmlns:a16="http://schemas.microsoft.com/office/drawing/2014/main" id="{2C1D050D-6DD5-48FA-94B3-257EE4698D34}"/>
              </a:ext>
            </a:extLst>
          </p:cNvPr>
          <p:cNvSpPr/>
          <p:nvPr/>
        </p:nvSpPr>
        <p:spPr>
          <a:xfrm>
            <a:off x="-398721" y="1866900"/>
            <a:ext cx="3251305" cy="10695099"/>
          </a:xfrm>
          <a:prstGeom prst="rect">
            <a:avLst/>
          </a:prstGeom>
          <a:solidFill>
            <a:srgbClr val="90BEAB">
              <a:alpha val="19608"/>
            </a:srgbClr>
          </a:solidFill>
        </p:spPr>
      </p:sp>
      <p:sp>
        <p:nvSpPr>
          <p:cNvPr id="13" name="AutoShape 2">
            <a:extLst>
              <a:ext uri="{FF2B5EF4-FFF2-40B4-BE49-F238E27FC236}">
                <a16:creationId xmlns:a16="http://schemas.microsoft.com/office/drawing/2014/main" id="{848F8E69-4186-4BA3-B936-E8296E2D9464}"/>
              </a:ext>
            </a:extLst>
          </p:cNvPr>
          <p:cNvSpPr/>
          <p:nvPr/>
        </p:nvSpPr>
        <p:spPr>
          <a:xfrm>
            <a:off x="733118" y="-3119227"/>
            <a:ext cx="3251305" cy="10695099"/>
          </a:xfrm>
          <a:prstGeom prst="rect">
            <a:avLst/>
          </a:prstGeom>
          <a:solidFill>
            <a:srgbClr val="90BEAB">
              <a:alpha val="19608"/>
            </a:srgbClr>
          </a:solidFill>
        </p:spPr>
      </p:sp>
      <p:pic>
        <p:nvPicPr>
          <p:cNvPr id="14" name="Picture 3">
            <a:extLst>
              <a:ext uri="{FF2B5EF4-FFF2-40B4-BE49-F238E27FC236}">
                <a16:creationId xmlns:a16="http://schemas.microsoft.com/office/drawing/2014/main" id="{556A06A7-F76A-42B2-8577-1661A72FC4AD}"/>
              </a:ext>
            </a:extLst>
          </p:cNvPr>
          <p:cNvPicPr>
            <a:picLocks noChangeAspect="1"/>
          </p:cNvPicPr>
          <p:nvPr/>
        </p:nvPicPr>
        <p:blipFill>
          <a:blip r:embed="rId2"/>
          <a:srcRect/>
          <a:stretch>
            <a:fillRect/>
          </a:stretch>
        </p:blipFill>
        <p:spPr>
          <a:xfrm>
            <a:off x="1143000" y="4957300"/>
            <a:ext cx="4607938" cy="5236293"/>
          </a:xfrm>
          <a:prstGeom prst="rect">
            <a:avLst/>
          </a:prstGeom>
        </p:spPr>
      </p:pic>
      <p:pic>
        <p:nvPicPr>
          <p:cNvPr id="15" name="Picture 5">
            <a:extLst>
              <a:ext uri="{FF2B5EF4-FFF2-40B4-BE49-F238E27FC236}">
                <a16:creationId xmlns:a16="http://schemas.microsoft.com/office/drawing/2014/main" id="{843A3AB0-CDEE-4488-9253-FFC5655466E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700559">
            <a:off x="3125079" y="1605198"/>
            <a:ext cx="3395086" cy="1153741"/>
          </a:xfrm>
          <a:prstGeom prst="rect">
            <a:avLst/>
          </a:prstGeom>
        </p:spPr>
      </p:pic>
    </p:spTree>
    <p:extLst>
      <p:ext uri="{BB962C8B-B14F-4D97-AF65-F5344CB8AC3E}">
        <p14:creationId xmlns:p14="http://schemas.microsoft.com/office/powerpoint/2010/main" val="749064696"/>
      </p:ext>
    </p:extLst>
  </p:cSld>
  <p:clrMapOvr>
    <a:masterClrMapping/>
  </p:clrMapOvr>
  <p:transition spd="med">
    <p:random/>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0BEAB"/>
        </a:solidFill>
        <a:effectLst/>
      </p:bgPr>
    </p:bg>
    <p:spTree>
      <p:nvGrpSpPr>
        <p:cNvPr id="1" name=""/>
        <p:cNvGrpSpPr/>
        <p:nvPr/>
      </p:nvGrpSpPr>
      <p:grpSpPr>
        <a:xfrm>
          <a:off x="0" y="0"/>
          <a:ext cx="0" cy="0"/>
          <a:chOff x="0" y="0"/>
          <a:chExt cx="0" cy="0"/>
        </a:xfrm>
      </p:grpSpPr>
      <p:sp>
        <p:nvSpPr>
          <p:cNvPr id="2" name="AutoShape 2"/>
          <p:cNvSpPr/>
          <p:nvPr/>
        </p:nvSpPr>
        <p:spPr>
          <a:xfrm>
            <a:off x="-98802" y="-45057"/>
            <a:ext cx="18412709" cy="4375486"/>
          </a:xfrm>
          <a:prstGeom prst="rect">
            <a:avLst/>
          </a:prstGeom>
          <a:solidFill>
            <a:srgbClr val="F8F8F3"/>
          </a:solidFill>
        </p:spPr>
      </p:sp>
      <p:grpSp>
        <p:nvGrpSpPr>
          <p:cNvPr id="13" name="Group 13"/>
          <p:cNvGrpSpPr/>
          <p:nvPr/>
        </p:nvGrpSpPr>
        <p:grpSpPr>
          <a:xfrm>
            <a:off x="2726699" y="993018"/>
            <a:ext cx="12834603" cy="2264742"/>
            <a:chOff x="0" y="0"/>
            <a:chExt cx="26254124" cy="4632697"/>
          </a:xfrm>
        </p:grpSpPr>
        <p:sp>
          <p:nvSpPr>
            <p:cNvPr id="14" name="Freeform 14"/>
            <p:cNvSpPr/>
            <p:nvPr/>
          </p:nvSpPr>
          <p:spPr>
            <a:xfrm>
              <a:off x="0" y="0"/>
              <a:ext cx="26254125" cy="4632697"/>
            </a:xfrm>
            <a:custGeom>
              <a:avLst/>
              <a:gdLst/>
              <a:ahLst/>
              <a:cxnLst/>
              <a:rect l="l" t="t" r="r" b="b"/>
              <a:pathLst>
                <a:path w="26254125" h="4632697">
                  <a:moveTo>
                    <a:pt x="0" y="0"/>
                  </a:moveTo>
                  <a:lnTo>
                    <a:pt x="0" y="4632697"/>
                  </a:lnTo>
                  <a:lnTo>
                    <a:pt x="26254125" y="4632697"/>
                  </a:lnTo>
                  <a:lnTo>
                    <a:pt x="26254125" y="0"/>
                  </a:lnTo>
                  <a:lnTo>
                    <a:pt x="0" y="0"/>
                  </a:lnTo>
                  <a:close/>
                  <a:moveTo>
                    <a:pt x="26193164" y="4571736"/>
                  </a:moveTo>
                  <a:lnTo>
                    <a:pt x="59690" y="4571736"/>
                  </a:lnTo>
                  <a:lnTo>
                    <a:pt x="59690" y="59690"/>
                  </a:lnTo>
                  <a:lnTo>
                    <a:pt x="26193164" y="59690"/>
                  </a:lnTo>
                  <a:lnTo>
                    <a:pt x="26193164" y="4571736"/>
                  </a:lnTo>
                  <a:close/>
                </a:path>
              </a:pathLst>
            </a:custGeom>
            <a:solidFill>
              <a:srgbClr val="90BEAB"/>
            </a:solidFill>
          </p:spPr>
        </p:sp>
      </p:grpSp>
      <p:sp>
        <p:nvSpPr>
          <p:cNvPr id="16" name="TextBox 15">
            <a:extLst>
              <a:ext uri="{FF2B5EF4-FFF2-40B4-BE49-F238E27FC236}">
                <a16:creationId xmlns:a16="http://schemas.microsoft.com/office/drawing/2014/main" id="{BC0AAEA7-8699-470D-B916-36B06C032C43}"/>
              </a:ext>
            </a:extLst>
          </p:cNvPr>
          <p:cNvSpPr txBox="1"/>
          <p:nvPr/>
        </p:nvSpPr>
        <p:spPr>
          <a:xfrm>
            <a:off x="5181600" y="1485900"/>
            <a:ext cx="9448800" cy="1107996"/>
          </a:xfrm>
          <a:prstGeom prst="rect">
            <a:avLst/>
          </a:prstGeom>
          <a:noFill/>
        </p:spPr>
        <p:txBody>
          <a:bodyPr wrap="square" rtlCol="0">
            <a:spAutoFit/>
          </a:bodyPr>
          <a:lstStyle/>
          <a:p>
            <a:r>
              <a:rPr lang="en-US" sz="6600" b="1" dirty="0">
                <a:solidFill>
                  <a:srgbClr val="90BEAB"/>
                </a:solidFill>
                <a:latin typeface="Arial" panose="020B0604020202020204" pitchFamily="34" charset="0"/>
                <a:cs typeface="Arial" panose="020B0604020202020204" pitchFamily="34" charset="0"/>
              </a:rPr>
              <a:t>NỘI DUNG BÀI HỌC </a:t>
            </a:r>
          </a:p>
        </p:txBody>
      </p:sp>
      <p:grpSp>
        <p:nvGrpSpPr>
          <p:cNvPr id="62" name="Group 61">
            <a:extLst>
              <a:ext uri="{FF2B5EF4-FFF2-40B4-BE49-F238E27FC236}">
                <a16:creationId xmlns:a16="http://schemas.microsoft.com/office/drawing/2014/main" id="{3CAE1D4C-4F73-449B-8C6A-460960103CF8}"/>
              </a:ext>
            </a:extLst>
          </p:cNvPr>
          <p:cNvGrpSpPr/>
          <p:nvPr/>
        </p:nvGrpSpPr>
        <p:grpSpPr>
          <a:xfrm>
            <a:off x="762996" y="4584641"/>
            <a:ext cx="4756414" cy="5005408"/>
            <a:chOff x="762996" y="4584641"/>
            <a:chExt cx="4756414" cy="5005408"/>
          </a:xfrm>
        </p:grpSpPr>
        <p:grpSp>
          <p:nvGrpSpPr>
            <p:cNvPr id="22" name="Group 21">
              <a:extLst>
                <a:ext uri="{FF2B5EF4-FFF2-40B4-BE49-F238E27FC236}">
                  <a16:creationId xmlns:a16="http://schemas.microsoft.com/office/drawing/2014/main" id="{46324316-4B8F-4C4C-9CD8-02D530AEB9EC}"/>
                </a:ext>
              </a:extLst>
            </p:cNvPr>
            <p:cNvGrpSpPr/>
            <p:nvPr/>
          </p:nvGrpSpPr>
          <p:grpSpPr>
            <a:xfrm>
              <a:off x="1905000" y="4584641"/>
              <a:ext cx="2667000" cy="2844859"/>
              <a:chOff x="2355988" y="4438219"/>
              <a:chExt cx="2889216" cy="2778455"/>
            </a:xfrm>
          </p:grpSpPr>
          <p:grpSp>
            <p:nvGrpSpPr>
              <p:cNvPr id="23" name="Google Shape;3164;p59">
                <a:extLst>
                  <a:ext uri="{FF2B5EF4-FFF2-40B4-BE49-F238E27FC236}">
                    <a16:creationId xmlns:a16="http://schemas.microsoft.com/office/drawing/2014/main" id="{33316F5C-FCD9-4CCE-BF68-F1E68AE01489}"/>
                  </a:ext>
                </a:extLst>
              </p:cNvPr>
              <p:cNvGrpSpPr/>
              <p:nvPr/>
            </p:nvGrpSpPr>
            <p:grpSpPr>
              <a:xfrm>
                <a:off x="2355988" y="4438219"/>
                <a:ext cx="2889216" cy="2778455"/>
                <a:chOff x="5472222" y="4596114"/>
                <a:chExt cx="651699" cy="651509"/>
              </a:xfrm>
            </p:grpSpPr>
            <p:sp>
              <p:nvSpPr>
                <p:cNvPr id="25" name="Google Shape;3165;p59">
                  <a:extLst>
                    <a:ext uri="{FF2B5EF4-FFF2-40B4-BE49-F238E27FC236}">
                      <a16:creationId xmlns:a16="http://schemas.microsoft.com/office/drawing/2014/main" id="{C6BF8690-0EB2-4B29-862E-8A876B6CC1B3}"/>
                    </a:ext>
                  </a:extLst>
                </p:cNvPr>
                <p:cNvSpPr/>
                <p:nvPr/>
              </p:nvSpPr>
              <p:spPr>
                <a:xfrm rot="-1759126">
                  <a:off x="5558665" y="4682710"/>
                  <a:ext cx="478813" cy="478318"/>
                </a:xfrm>
                <a:custGeom>
                  <a:avLst/>
                  <a:gdLst/>
                  <a:ahLst/>
                  <a:cxnLst/>
                  <a:rect l="l" t="t" r="r" b="b"/>
                  <a:pathLst>
                    <a:path w="478489" h="477994" extrusionOk="0">
                      <a:moveTo>
                        <a:pt x="478490" y="238997"/>
                      </a:moveTo>
                      <a:cubicBezTo>
                        <a:pt x="478490" y="370992"/>
                        <a:pt x="371376" y="477994"/>
                        <a:pt x="239245" y="477994"/>
                      </a:cubicBezTo>
                      <a:cubicBezTo>
                        <a:pt x="107114" y="477994"/>
                        <a:pt x="0" y="370992"/>
                        <a:pt x="0" y="238997"/>
                      </a:cubicBezTo>
                      <a:cubicBezTo>
                        <a:pt x="0" y="107003"/>
                        <a:pt x="107114" y="0"/>
                        <a:pt x="239245" y="0"/>
                      </a:cubicBezTo>
                      <a:cubicBezTo>
                        <a:pt x="371376" y="0"/>
                        <a:pt x="478490" y="107003"/>
                        <a:pt x="478490" y="238997"/>
                      </a:cubicBezTo>
                      <a:close/>
                    </a:path>
                  </a:pathLst>
                </a:custGeom>
                <a:solidFill>
                  <a:schemeClr val="bg1"/>
                </a:solidFill>
                <a:ln w="28575" cap="rnd" cmpd="sng">
                  <a:solidFill>
                    <a:srgbClr val="24598B"/>
                  </a:solidFill>
                  <a:prstDash val="dashDot"/>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ea typeface="Calibri"/>
                    <a:cs typeface="Calibri"/>
                    <a:sym typeface="Calibri"/>
                  </a:endParaRPr>
                </a:p>
              </p:txBody>
            </p:sp>
            <p:sp>
              <p:nvSpPr>
                <p:cNvPr id="26" name="Google Shape;3166;p59">
                  <a:extLst>
                    <a:ext uri="{FF2B5EF4-FFF2-40B4-BE49-F238E27FC236}">
                      <a16:creationId xmlns:a16="http://schemas.microsoft.com/office/drawing/2014/main" id="{86B92B1F-6D21-4C6F-86F2-65C6FA0F321D}"/>
                    </a:ext>
                  </a:extLst>
                </p:cNvPr>
                <p:cNvSpPr/>
                <p:nvPr/>
              </p:nvSpPr>
              <p:spPr>
                <a:xfrm>
                  <a:off x="5525531" y="4777262"/>
                  <a:ext cx="536920" cy="408720"/>
                </a:xfrm>
                <a:custGeom>
                  <a:avLst/>
                  <a:gdLst/>
                  <a:ahLst/>
                  <a:cxnLst/>
                  <a:rect l="l" t="t" r="r" b="b"/>
                  <a:pathLst>
                    <a:path w="536920" h="408720" extrusionOk="0">
                      <a:moveTo>
                        <a:pt x="78930" y="330394"/>
                      </a:moveTo>
                      <a:cubicBezTo>
                        <a:pt x="-4972" y="246579"/>
                        <a:pt x="-23997" y="120002"/>
                        <a:pt x="31557" y="15376"/>
                      </a:cubicBezTo>
                      <a:cubicBezTo>
                        <a:pt x="39072" y="1217"/>
                        <a:pt x="56575" y="-4105"/>
                        <a:pt x="70749" y="3402"/>
                      </a:cubicBezTo>
                      <a:cubicBezTo>
                        <a:pt x="84923" y="10910"/>
                        <a:pt x="90250" y="28395"/>
                        <a:pt x="82735" y="42554"/>
                      </a:cubicBezTo>
                      <a:cubicBezTo>
                        <a:pt x="39167" y="124563"/>
                        <a:pt x="54102" y="223772"/>
                        <a:pt x="119929" y="289437"/>
                      </a:cubicBezTo>
                      <a:cubicBezTo>
                        <a:pt x="201928" y="371351"/>
                        <a:pt x="335296" y="371351"/>
                        <a:pt x="417295" y="289437"/>
                      </a:cubicBezTo>
                      <a:cubicBezTo>
                        <a:pt x="458104" y="248670"/>
                        <a:pt x="479983" y="194409"/>
                        <a:pt x="478842" y="136727"/>
                      </a:cubicBezTo>
                      <a:cubicBezTo>
                        <a:pt x="478556" y="120762"/>
                        <a:pt x="491208" y="107553"/>
                        <a:pt x="507284" y="107173"/>
                      </a:cubicBezTo>
                      <a:cubicBezTo>
                        <a:pt x="523266" y="106888"/>
                        <a:pt x="536583" y="119527"/>
                        <a:pt x="536869" y="135586"/>
                      </a:cubicBezTo>
                      <a:cubicBezTo>
                        <a:pt x="538296" y="209138"/>
                        <a:pt x="510424" y="278318"/>
                        <a:pt x="458389" y="330394"/>
                      </a:cubicBezTo>
                      <a:cubicBezTo>
                        <a:pt x="353655" y="434829"/>
                        <a:pt x="183474" y="434829"/>
                        <a:pt x="78930" y="330394"/>
                      </a:cubicBezTo>
                      <a:close/>
                    </a:path>
                  </a:pathLst>
                </a:custGeom>
                <a:solidFill>
                  <a:srgbClr val="FFBB98"/>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ea typeface="Calibri"/>
                    <a:cs typeface="Calibri"/>
                    <a:sym typeface="Calibri"/>
                  </a:endParaRPr>
                </a:p>
              </p:txBody>
            </p:sp>
          </p:grpSp>
          <p:sp>
            <p:nvSpPr>
              <p:cNvPr id="24" name="Google Shape;3180;p59">
                <a:extLst>
                  <a:ext uri="{FF2B5EF4-FFF2-40B4-BE49-F238E27FC236}">
                    <a16:creationId xmlns:a16="http://schemas.microsoft.com/office/drawing/2014/main" id="{369AA01E-D906-4BE9-931C-BAE2C418E6A2}"/>
                  </a:ext>
                </a:extLst>
              </p:cNvPr>
              <p:cNvSpPr txBox="1"/>
              <p:nvPr/>
            </p:nvSpPr>
            <p:spPr>
              <a:xfrm>
                <a:off x="2916903" y="5370705"/>
                <a:ext cx="1656624" cy="732268"/>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US" sz="10000" b="1" kern="0" dirty="0">
                    <a:solidFill>
                      <a:srgbClr val="FFBB98"/>
                    </a:solidFill>
                    <a:latin typeface="Arial"/>
                    <a:ea typeface="Overpass Black"/>
                    <a:cs typeface="Overpass Black"/>
                    <a:sym typeface="Overpass Black"/>
                  </a:rPr>
                  <a:t>1</a:t>
                </a:r>
                <a:endParaRPr sz="10000" b="1" kern="0" dirty="0">
                  <a:solidFill>
                    <a:srgbClr val="FFBB98"/>
                  </a:solidFill>
                  <a:latin typeface="Arial"/>
                  <a:ea typeface="Overpass Black"/>
                  <a:cs typeface="Overpass Black"/>
                  <a:sym typeface="Overpass Black"/>
                </a:endParaRPr>
              </a:p>
            </p:txBody>
          </p:sp>
        </p:grpSp>
        <p:sp>
          <p:nvSpPr>
            <p:cNvPr id="35" name="TextBox 34">
              <a:extLst>
                <a:ext uri="{FF2B5EF4-FFF2-40B4-BE49-F238E27FC236}">
                  <a16:creationId xmlns:a16="http://schemas.microsoft.com/office/drawing/2014/main" id="{DF74C05A-03AD-4805-BBC1-76518AE8B2E7}"/>
                </a:ext>
              </a:extLst>
            </p:cNvPr>
            <p:cNvSpPr txBox="1"/>
            <p:nvPr/>
          </p:nvSpPr>
          <p:spPr>
            <a:xfrm>
              <a:off x="762996" y="7138929"/>
              <a:ext cx="4756414" cy="2451120"/>
            </a:xfrm>
            <a:prstGeom prst="rect">
              <a:avLst/>
            </a:prstGeom>
            <a:noFill/>
          </p:spPr>
          <p:txBody>
            <a:bodyPr wrap="square">
              <a:spAutoFit/>
            </a:bodyPr>
            <a:lstStyle/>
            <a:p>
              <a:pPr marL="0" marR="0" lvl="0" indent="0" algn="ctr" defTabSz="914400" rtl="0" eaLnBrk="1" fontAlgn="auto" latinLnBrk="0" hangingPunct="1">
                <a:lnSpc>
                  <a:spcPct val="150000"/>
                </a:lnSpc>
                <a:spcBef>
                  <a:spcPts val="300"/>
                </a:spcBef>
                <a:spcAft>
                  <a:spcPts val="30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mn-cs"/>
                </a:rPr>
                <a:t>Hệ thống hóa kiến thức</a:t>
              </a:r>
              <a:endParaRPr kumimoji="0" lang="en-US" sz="54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mn-cs"/>
              </a:endParaRPr>
            </a:p>
          </p:txBody>
        </p:sp>
      </p:grpSp>
      <p:grpSp>
        <p:nvGrpSpPr>
          <p:cNvPr id="63" name="Group 62">
            <a:extLst>
              <a:ext uri="{FF2B5EF4-FFF2-40B4-BE49-F238E27FC236}">
                <a16:creationId xmlns:a16="http://schemas.microsoft.com/office/drawing/2014/main" id="{0A7E46C4-6184-4F9C-AF89-BA9F06F654CA}"/>
              </a:ext>
            </a:extLst>
          </p:cNvPr>
          <p:cNvGrpSpPr/>
          <p:nvPr/>
        </p:nvGrpSpPr>
        <p:grpSpPr>
          <a:xfrm>
            <a:off x="7239000" y="4611552"/>
            <a:ext cx="9202992" cy="3789104"/>
            <a:chOff x="7239000" y="4611552"/>
            <a:chExt cx="9202992" cy="3789104"/>
          </a:xfrm>
        </p:grpSpPr>
        <p:grpSp>
          <p:nvGrpSpPr>
            <p:cNvPr id="17" name="Group 16">
              <a:extLst>
                <a:ext uri="{FF2B5EF4-FFF2-40B4-BE49-F238E27FC236}">
                  <a16:creationId xmlns:a16="http://schemas.microsoft.com/office/drawing/2014/main" id="{820BE92D-2F2D-449C-AA8B-1823563E684A}"/>
                </a:ext>
              </a:extLst>
            </p:cNvPr>
            <p:cNvGrpSpPr/>
            <p:nvPr/>
          </p:nvGrpSpPr>
          <p:grpSpPr>
            <a:xfrm>
              <a:off x="7391400" y="4611552"/>
              <a:ext cx="2766633" cy="2790286"/>
              <a:chOff x="1092318" y="2037621"/>
              <a:chExt cx="2766633" cy="2790286"/>
            </a:xfrm>
          </p:grpSpPr>
          <p:grpSp>
            <p:nvGrpSpPr>
              <p:cNvPr id="18" name="Google Shape;3161;p59">
                <a:extLst>
                  <a:ext uri="{FF2B5EF4-FFF2-40B4-BE49-F238E27FC236}">
                    <a16:creationId xmlns:a16="http://schemas.microsoft.com/office/drawing/2014/main" id="{2C4D27ED-E6FC-44AE-9113-F0583191EC6D}"/>
                  </a:ext>
                </a:extLst>
              </p:cNvPr>
              <p:cNvGrpSpPr/>
              <p:nvPr/>
            </p:nvGrpSpPr>
            <p:grpSpPr>
              <a:xfrm>
                <a:off x="1092318" y="2037621"/>
                <a:ext cx="2766633" cy="2790286"/>
                <a:chOff x="3187949" y="2440248"/>
                <a:chExt cx="1977496" cy="1977496"/>
              </a:xfrm>
            </p:grpSpPr>
            <p:sp>
              <p:nvSpPr>
                <p:cNvPr id="20" name="Google Shape;3162;p59">
                  <a:extLst>
                    <a:ext uri="{FF2B5EF4-FFF2-40B4-BE49-F238E27FC236}">
                      <a16:creationId xmlns:a16="http://schemas.microsoft.com/office/drawing/2014/main" id="{DEEBE138-D6AC-4B4B-B112-9E07CACEC931}"/>
                    </a:ext>
                  </a:extLst>
                </p:cNvPr>
                <p:cNvSpPr/>
                <p:nvPr/>
              </p:nvSpPr>
              <p:spPr>
                <a:xfrm rot="-2700000">
                  <a:off x="3477185" y="2730208"/>
                  <a:ext cx="1399024" cy="1397577"/>
                </a:xfrm>
                <a:custGeom>
                  <a:avLst/>
                  <a:gdLst/>
                  <a:ahLst/>
                  <a:cxnLst/>
                  <a:rect l="l" t="t" r="r" b="b"/>
                  <a:pathLst>
                    <a:path w="478481" h="477986" extrusionOk="0">
                      <a:moveTo>
                        <a:pt x="478481" y="238993"/>
                      </a:moveTo>
                      <a:cubicBezTo>
                        <a:pt x="478481" y="370985"/>
                        <a:pt x="371370" y="477986"/>
                        <a:pt x="239241" y="477986"/>
                      </a:cubicBezTo>
                      <a:cubicBezTo>
                        <a:pt x="107112" y="477986"/>
                        <a:pt x="0" y="370985"/>
                        <a:pt x="0" y="238993"/>
                      </a:cubicBezTo>
                      <a:cubicBezTo>
                        <a:pt x="0" y="107001"/>
                        <a:pt x="107112" y="0"/>
                        <a:pt x="239241" y="0"/>
                      </a:cubicBezTo>
                      <a:cubicBezTo>
                        <a:pt x="371370" y="0"/>
                        <a:pt x="478481" y="107001"/>
                        <a:pt x="478481" y="238993"/>
                      </a:cubicBezTo>
                      <a:close/>
                    </a:path>
                  </a:pathLst>
                </a:custGeom>
                <a:solidFill>
                  <a:schemeClr val="bg1"/>
                </a:solidFill>
                <a:ln w="28575" cap="rnd" cmpd="sng">
                  <a:solidFill>
                    <a:srgbClr val="24598B"/>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1" name="Google Shape;3163;p59">
                  <a:extLst>
                    <a:ext uri="{FF2B5EF4-FFF2-40B4-BE49-F238E27FC236}">
                      <a16:creationId xmlns:a16="http://schemas.microsoft.com/office/drawing/2014/main" id="{44315C65-1548-40BE-ADB9-FF1FB4F01EED}"/>
                    </a:ext>
                  </a:extLst>
                </p:cNvPr>
                <p:cNvSpPr/>
                <p:nvPr/>
              </p:nvSpPr>
              <p:spPr>
                <a:xfrm>
                  <a:off x="4091178" y="2645994"/>
                  <a:ext cx="868772" cy="1487740"/>
                </a:xfrm>
                <a:custGeom>
                  <a:avLst/>
                  <a:gdLst/>
                  <a:ahLst/>
                  <a:cxnLst/>
                  <a:rect l="l" t="t" r="r" b="b"/>
                  <a:pathLst>
                    <a:path w="297270" h="509064" extrusionOk="0">
                      <a:moveTo>
                        <a:pt x="139360" y="509065"/>
                      </a:moveTo>
                      <a:cubicBezTo>
                        <a:pt x="128896" y="509065"/>
                        <a:pt x="118813" y="503363"/>
                        <a:pt x="113581" y="493480"/>
                      </a:cubicBezTo>
                      <a:cubicBezTo>
                        <a:pt x="106161" y="479321"/>
                        <a:pt x="111678" y="461836"/>
                        <a:pt x="125947" y="454424"/>
                      </a:cubicBezTo>
                      <a:cubicBezTo>
                        <a:pt x="195865" y="418028"/>
                        <a:pt x="239243" y="346662"/>
                        <a:pt x="239243" y="267979"/>
                      </a:cubicBezTo>
                      <a:cubicBezTo>
                        <a:pt x="239243" y="152140"/>
                        <a:pt x="144973" y="57967"/>
                        <a:pt x="29014" y="57967"/>
                      </a:cubicBezTo>
                      <a:cubicBezTo>
                        <a:pt x="13032" y="57967"/>
                        <a:pt x="0" y="45043"/>
                        <a:pt x="0" y="28984"/>
                      </a:cubicBezTo>
                      <a:cubicBezTo>
                        <a:pt x="0" y="13019"/>
                        <a:pt x="12937" y="0"/>
                        <a:pt x="29014" y="0"/>
                      </a:cubicBezTo>
                      <a:cubicBezTo>
                        <a:pt x="176935" y="0"/>
                        <a:pt x="297270" y="120210"/>
                        <a:pt x="297270" y="267979"/>
                      </a:cubicBezTo>
                      <a:cubicBezTo>
                        <a:pt x="297270" y="368328"/>
                        <a:pt x="241907" y="459460"/>
                        <a:pt x="152773" y="505834"/>
                      </a:cubicBezTo>
                      <a:cubicBezTo>
                        <a:pt x="148492" y="508020"/>
                        <a:pt x="143926" y="509065"/>
                        <a:pt x="139360" y="509065"/>
                      </a:cubicBezTo>
                      <a:close/>
                    </a:path>
                  </a:pathLst>
                </a:custGeom>
                <a:solidFill>
                  <a:srgbClr val="FFCC6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19" name="Google Shape;3179;p59">
                <a:extLst>
                  <a:ext uri="{FF2B5EF4-FFF2-40B4-BE49-F238E27FC236}">
                    <a16:creationId xmlns:a16="http://schemas.microsoft.com/office/drawing/2014/main" id="{7416B010-9E30-498D-B077-9E29F364D5DF}"/>
                  </a:ext>
                </a:extLst>
              </p:cNvPr>
              <p:cNvSpPr txBox="1"/>
              <p:nvPr/>
            </p:nvSpPr>
            <p:spPr>
              <a:xfrm>
                <a:off x="1998919" y="3238500"/>
                <a:ext cx="801000" cy="332098"/>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0" b="1" kern="0" dirty="0">
                    <a:solidFill>
                      <a:srgbClr val="FFCC66"/>
                    </a:solidFill>
                    <a:latin typeface="Arial" panose="020B0604020202020204" pitchFamily="34" charset="0"/>
                    <a:ea typeface="Overpass Black"/>
                    <a:cs typeface="Overpass Black"/>
                    <a:sym typeface="Overpass Black"/>
                  </a:rPr>
                  <a:t>2</a:t>
                </a:r>
                <a:endParaRPr kumimoji="0" sz="10000" b="1" i="0" u="none" strike="noStrike" kern="0" cap="none" spc="0" normalizeH="0" baseline="0" noProof="0" dirty="0">
                  <a:ln>
                    <a:noFill/>
                  </a:ln>
                  <a:solidFill>
                    <a:srgbClr val="FFCC66"/>
                  </a:solidFill>
                  <a:effectLst/>
                  <a:uLnTx/>
                  <a:uFillTx/>
                  <a:latin typeface="Arial"/>
                  <a:ea typeface="Overpass Black"/>
                  <a:cs typeface="Overpass Black"/>
                  <a:sym typeface="Overpass Black"/>
                </a:endParaRPr>
              </a:p>
            </p:txBody>
          </p:sp>
        </p:grpSp>
        <p:sp>
          <p:nvSpPr>
            <p:cNvPr id="37" name="TextBox 36">
              <a:extLst>
                <a:ext uri="{FF2B5EF4-FFF2-40B4-BE49-F238E27FC236}">
                  <a16:creationId xmlns:a16="http://schemas.microsoft.com/office/drawing/2014/main" id="{57A7917F-C720-46FD-9011-D6FF3F983D1F}"/>
                </a:ext>
              </a:extLst>
            </p:cNvPr>
            <p:cNvSpPr txBox="1"/>
            <p:nvPr/>
          </p:nvSpPr>
          <p:spPr>
            <a:xfrm>
              <a:off x="7239000" y="7477326"/>
              <a:ext cx="9202992" cy="923330"/>
            </a:xfrm>
            <a:prstGeom prst="rect">
              <a:avLst/>
            </a:prstGeom>
            <a:noFill/>
          </p:spPr>
          <p:txBody>
            <a:bodyPr wrap="square">
              <a:spAutoFit/>
            </a:bodyPr>
            <a:lstStyle/>
            <a:p>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Luyện tập</a:t>
              </a:r>
              <a:endParaRPr lang="en-US" dirty="0"/>
            </a:p>
          </p:txBody>
        </p:sp>
      </p:grpSp>
      <p:grpSp>
        <p:nvGrpSpPr>
          <p:cNvPr id="64" name="Group 63">
            <a:extLst>
              <a:ext uri="{FF2B5EF4-FFF2-40B4-BE49-F238E27FC236}">
                <a16:creationId xmlns:a16="http://schemas.microsoft.com/office/drawing/2014/main" id="{9A12D856-085B-4ACB-8DC5-D7C94896ADE8}"/>
              </a:ext>
            </a:extLst>
          </p:cNvPr>
          <p:cNvGrpSpPr/>
          <p:nvPr/>
        </p:nvGrpSpPr>
        <p:grpSpPr>
          <a:xfrm>
            <a:off x="12923508" y="4766222"/>
            <a:ext cx="3611892" cy="3713616"/>
            <a:chOff x="12923508" y="4766222"/>
            <a:chExt cx="3611892" cy="3713616"/>
          </a:xfrm>
        </p:grpSpPr>
        <p:grpSp>
          <p:nvGrpSpPr>
            <p:cNvPr id="27" name="Group 26">
              <a:extLst>
                <a:ext uri="{FF2B5EF4-FFF2-40B4-BE49-F238E27FC236}">
                  <a16:creationId xmlns:a16="http://schemas.microsoft.com/office/drawing/2014/main" id="{012A3716-E264-41ED-A8F2-D78D6A88DB05}"/>
                </a:ext>
              </a:extLst>
            </p:cNvPr>
            <p:cNvGrpSpPr/>
            <p:nvPr/>
          </p:nvGrpSpPr>
          <p:grpSpPr>
            <a:xfrm>
              <a:off x="13128090" y="4766222"/>
              <a:ext cx="2766633" cy="2790286"/>
              <a:chOff x="1092318" y="2037621"/>
              <a:chExt cx="2766633" cy="2790286"/>
            </a:xfrm>
          </p:grpSpPr>
          <p:grpSp>
            <p:nvGrpSpPr>
              <p:cNvPr id="28" name="Google Shape;3161;p59">
                <a:extLst>
                  <a:ext uri="{FF2B5EF4-FFF2-40B4-BE49-F238E27FC236}">
                    <a16:creationId xmlns:a16="http://schemas.microsoft.com/office/drawing/2014/main" id="{F8D839D3-CC01-499C-A98C-FCAB637F27C6}"/>
                  </a:ext>
                </a:extLst>
              </p:cNvPr>
              <p:cNvGrpSpPr/>
              <p:nvPr/>
            </p:nvGrpSpPr>
            <p:grpSpPr>
              <a:xfrm>
                <a:off x="1092318" y="2037621"/>
                <a:ext cx="2766633" cy="2790286"/>
                <a:chOff x="3187949" y="2440248"/>
                <a:chExt cx="1977496" cy="1977496"/>
              </a:xfrm>
            </p:grpSpPr>
            <p:sp>
              <p:nvSpPr>
                <p:cNvPr id="30" name="Google Shape;3162;p59">
                  <a:extLst>
                    <a:ext uri="{FF2B5EF4-FFF2-40B4-BE49-F238E27FC236}">
                      <a16:creationId xmlns:a16="http://schemas.microsoft.com/office/drawing/2014/main" id="{8A72837B-FDA9-48C1-B2E1-2D01FC2AE8AC}"/>
                    </a:ext>
                  </a:extLst>
                </p:cNvPr>
                <p:cNvSpPr/>
                <p:nvPr/>
              </p:nvSpPr>
              <p:spPr>
                <a:xfrm rot="-2700000">
                  <a:off x="3477185" y="2730208"/>
                  <a:ext cx="1399024" cy="1397577"/>
                </a:xfrm>
                <a:custGeom>
                  <a:avLst/>
                  <a:gdLst/>
                  <a:ahLst/>
                  <a:cxnLst/>
                  <a:rect l="l" t="t" r="r" b="b"/>
                  <a:pathLst>
                    <a:path w="478481" h="477986" extrusionOk="0">
                      <a:moveTo>
                        <a:pt x="478481" y="238993"/>
                      </a:moveTo>
                      <a:cubicBezTo>
                        <a:pt x="478481" y="370985"/>
                        <a:pt x="371370" y="477986"/>
                        <a:pt x="239241" y="477986"/>
                      </a:cubicBezTo>
                      <a:cubicBezTo>
                        <a:pt x="107112" y="477986"/>
                        <a:pt x="0" y="370985"/>
                        <a:pt x="0" y="238993"/>
                      </a:cubicBezTo>
                      <a:cubicBezTo>
                        <a:pt x="0" y="107001"/>
                        <a:pt x="107112" y="0"/>
                        <a:pt x="239241" y="0"/>
                      </a:cubicBezTo>
                      <a:cubicBezTo>
                        <a:pt x="371370" y="0"/>
                        <a:pt x="478481" y="107001"/>
                        <a:pt x="478481" y="238993"/>
                      </a:cubicBezTo>
                      <a:close/>
                    </a:path>
                  </a:pathLst>
                </a:custGeom>
                <a:solidFill>
                  <a:schemeClr val="bg1"/>
                </a:solidFill>
                <a:ln w="28575" cap="rnd" cmpd="sng">
                  <a:solidFill>
                    <a:srgbClr val="24598B"/>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1" name="Google Shape;3163;p59">
                  <a:extLst>
                    <a:ext uri="{FF2B5EF4-FFF2-40B4-BE49-F238E27FC236}">
                      <a16:creationId xmlns:a16="http://schemas.microsoft.com/office/drawing/2014/main" id="{3B2216CA-345F-4641-8CA1-5BC9B8137E65}"/>
                    </a:ext>
                  </a:extLst>
                </p:cNvPr>
                <p:cNvSpPr/>
                <p:nvPr/>
              </p:nvSpPr>
              <p:spPr>
                <a:xfrm>
                  <a:off x="4091178" y="2645994"/>
                  <a:ext cx="868772" cy="1487740"/>
                </a:xfrm>
                <a:custGeom>
                  <a:avLst/>
                  <a:gdLst/>
                  <a:ahLst/>
                  <a:cxnLst/>
                  <a:rect l="l" t="t" r="r" b="b"/>
                  <a:pathLst>
                    <a:path w="297270" h="509064" extrusionOk="0">
                      <a:moveTo>
                        <a:pt x="139360" y="509065"/>
                      </a:moveTo>
                      <a:cubicBezTo>
                        <a:pt x="128896" y="509065"/>
                        <a:pt x="118813" y="503363"/>
                        <a:pt x="113581" y="493480"/>
                      </a:cubicBezTo>
                      <a:cubicBezTo>
                        <a:pt x="106161" y="479321"/>
                        <a:pt x="111678" y="461836"/>
                        <a:pt x="125947" y="454424"/>
                      </a:cubicBezTo>
                      <a:cubicBezTo>
                        <a:pt x="195865" y="418028"/>
                        <a:pt x="239243" y="346662"/>
                        <a:pt x="239243" y="267979"/>
                      </a:cubicBezTo>
                      <a:cubicBezTo>
                        <a:pt x="239243" y="152140"/>
                        <a:pt x="144973" y="57967"/>
                        <a:pt x="29014" y="57967"/>
                      </a:cubicBezTo>
                      <a:cubicBezTo>
                        <a:pt x="13032" y="57967"/>
                        <a:pt x="0" y="45043"/>
                        <a:pt x="0" y="28984"/>
                      </a:cubicBezTo>
                      <a:cubicBezTo>
                        <a:pt x="0" y="13019"/>
                        <a:pt x="12937" y="0"/>
                        <a:pt x="29014" y="0"/>
                      </a:cubicBezTo>
                      <a:cubicBezTo>
                        <a:pt x="176935" y="0"/>
                        <a:pt x="297270" y="120210"/>
                        <a:pt x="297270" y="267979"/>
                      </a:cubicBezTo>
                      <a:cubicBezTo>
                        <a:pt x="297270" y="368328"/>
                        <a:pt x="241907" y="459460"/>
                        <a:pt x="152773" y="505834"/>
                      </a:cubicBezTo>
                      <a:cubicBezTo>
                        <a:pt x="148492" y="508020"/>
                        <a:pt x="143926" y="509065"/>
                        <a:pt x="139360" y="509065"/>
                      </a:cubicBezTo>
                      <a:close/>
                    </a:path>
                  </a:pathLst>
                </a:custGeom>
                <a:solidFill>
                  <a:schemeClr val="accent3">
                    <a:lumMod val="60000"/>
                    <a:lumOff val="4000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29" name="Google Shape;3179;p59">
                <a:extLst>
                  <a:ext uri="{FF2B5EF4-FFF2-40B4-BE49-F238E27FC236}">
                    <a16:creationId xmlns:a16="http://schemas.microsoft.com/office/drawing/2014/main" id="{C5DB35DC-8E4F-4CB4-BAC9-1DC436B83A9A}"/>
                  </a:ext>
                </a:extLst>
              </p:cNvPr>
              <p:cNvSpPr txBox="1"/>
              <p:nvPr/>
            </p:nvSpPr>
            <p:spPr>
              <a:xfrm>
                <a:off x="1998919" y="3238500"/>
                <a:ext cx="801000" cy="332098"/>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0" b="1" i="0" u="none" strike="noStrike" kern="0" cap="none" spc="0" normalizeH="0" baseline="0" noProof="0" dirty="0">
                    <a:ln>
                      <a:noFill/>
                    </a:ln>
                    <a:solidFill>
                      <a:schemeClr val="accent3">
                        <a:lumMod val="60000"/>
                        <a:lumOff val="40000"/>
                      </a:schemeClr>
                    </a:solidFill>
                    <a:effectLst/>
                    <a:uLnTx/>
                    <a:uFillTx/>
                    <a:latin typeface="Arial" panose="020B0604020202020204" pitchFamily="34" charset="0"/>
                    <a:ea typeface="Overpass Black"/>
                    <a:cs typeface="Overpass Black"/>
                    <a:sym typeface="Overpass Black"/>
                  </a:rPr>
                  <a:t>3</a:t>
                </a:r>
                <a:endParaRPr kumimoji="0" sz="10000" b="1" i="0" u="none" strike="noStrike" kern="0" cap="none" spc="0" normalizeH="0" baseline="0" noProof="0" dirty="0">
                  <a:ln>
                    <a:noFill/>
                  </a:ln>
                  <a:solidFill>
                    <a:schemeClr val="accent3">
                      <a:lumMod val="60000"/>
                      <a:lumOff val="40000"/>
                    </a:schemeClr>
                  </a:solidFill>
                  <a:effectLst/>
                  <a:uLnTx/>
                  <a:uFillTx/>
                  <a:latin typeface="Arial"/>
                  <a:ea typeface="Overpass Black"/>
                  <a:cs typeface="Overpass Black"/>
                  <a:sym typeface="Overpass Black"/>
                </a:endParaRPr>
              </a:p>
            </p:txBody>
          </p:sp>
        </p:grpSp>
        <p:sp>
          <p:nvSpPr>
            <p:cNvPr id="39" name="TextBox 38">
              <a:extLst>
                <a:ext uri="{FF2B5EF4-FFF2-40B4-BE49-F238E27FC236}">
                  <a16:creationId xmlns:a16="http://schemas.microsoft.com/office/drawing/2014/main" id="{B21C230F-4BEB-4495-A99F-D3448B6F71D1}"/>
                </a:ext>
              </a:extLst>
            </p:cNvPr>
            <p:cNvSpPr txBox="1"/>
            <p:nvPr/>
          </p:nvSpPr>
          <p:spPr>
            <a:xfrm>
              <a:off x="12923508" y="7556508"/>
              <a:ext cx="3611892" cy="923330"/>
            </a:xfrm>
            <a:prstGeom prst="rect">
              <a:avLst/>
            </a:prstGeom>
            <a:noFill/>
          </p:spPr>
          <p:txBody>
            <a:bodyPr wrap="square">
              <a:spAutoFit/>
            </a:bodyPr>
            <a:lstStyle/>
            <a:p>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Vận dụng </a:t>
              </a:r>
              <a:endParaRPr lang="en-US" dirty="0"/>
            </a:p>
          </p:txBody>
        </p:sp>
      </p:grpSp>
      <p:grpSp>
        <p:nvGrpSpPr>
          <p:cNvPr id="40" name="Google Shape;941;p38">
            <a:extLst>
              <a:ext uri="{FF2B5EF4-FFF2-40B4-BE49-F238E27FC236}">
                <a16:creationId xmlns:a16="http://schemas.microsoft.com/office/drawing/2014/main" id="{B2B80938-4D75-4790-A2DB-1083C3C8689B}"/>
              </a:ext>
            </a:extLst>
          </p:cNvPr>
          <p:cNvGrpSpPr/>
          <p:nvPr/>
        </p:nvGrpSpPr>
        <p:grpSpPr>
          <a:xfrm rot="16200000" flipH="1">
            <a:off x="16168495" y="2216011"/>
            <a:ext cx="1758826" cy="2514599"/>
            <a:chOff x="7659825" y="719561"/>
            <a:chExt cx="3076061" cy="4143027"/>
          </a:xfrm>
        </p:grpSpPr>
        <p:sp>
          <p:nvSpPr>
            <p:cNvPr id="41" name="Google Shape;942;p38">
              <a:extLst>
                <a:ext uri="{FF2B5EF4-FFF2-40B4-BE49-F238E27FC236}">
                  <a16:creationId xmlns:a16="http://schemas.microsoft.com/office/drawing/2014/main" id="{95FF0600-67AD-4764-9DB7-C85F134AC012}"/>
                </a:ext>
              </a:extLst>
            </p:cNvPr>
            <p:cNvSpPr/>
            <p:nvPr/>
          </p:nvSpPr>
          <p:spPr>
            <a:xfrm>
              <a:off x="7659825" y="719561"/>
              <a:ext cx="3076061" cy="4143027"/>
            </a:xfrm>
            <a:custGeom>
              <a:avLst/>
              <a:gdLst/>
              <a:ahLst/>
              <a:cxnLst/>
              <a:rect l="l" t="t" r="r" b="b"/>
              <a:pathLst>
                <a:path w="31984" h="43078" extrusionOk="0">
                  <a:moveTo>
                    <a:pt x="6612" y="1"/>
                  </a:moveTo>
                  <a:cubicBezTo>
                    <a:pt x="6448" y="1"/>
                    <a:pt x="6282" y="14"/>
                    <a:pt x="6124" y="44"/>
                  </a:cubicBezTo>
                  <a:cubicBezTo>
                    <a:pt x="5580" y="140"/>
                    <a:pt x="5067" y="406"/>
                    <a:pt x="4639" y="812"/>
                  </a:cubicBezTo>
                  <a:cubicBezTo>
                    <a:pt x="4224" y="1205"/>
                    <a:pt x="3912" y="1713"/>
                    <a:pt x="3735" y="2276"/>
                  </a:cubicBezTo>
                  <a:cubicBezTo>
                    <a:pt x="3426" y="3265"/>
                    <a:pt x="3565" y="4251"/>
                    <a:pt x="3696" y="4907"/>
                  </a:cubicBezTo>
                  <a:cubicBezTo>
                    <a:pt x="3959" y="6222"/>
                    <a:pt x="4482" y="7540"/>
                    <a:pt x="5210" y="8719"/>
                  </a:cubicBezTo>
                  <a:cubicBezTo>
                    <a:pt x="5997" y="9992"/>
                    <a:pt x="6992" y="11048"/>
                    <a:pt x="8093" y="11772"/>
                  </a:cubicBezTo>
                  <a:cubicBezTo>
                    <a:pt x="8289" y="11902"/>
                    <a:pt x="8477" y="12008"/>
                    <a:pt x="8659" y="12095"/>
                  </a:cubicBezTo>
                  <a:cubicBezTo>
                    <a:pt x="8881" y="12663"/>
                    <a:pt x="9108" y="13241"/>
                    <a:pt x="9338" y="13823"/>
                  </a:cubicBezTo>
                  <a:cubicBezTo>
                    <a:pt x="9254" y="13776"/>
                    <a:pt x="9170" y="13731"/>
                    <a:pt x="9086" y="13686"/>
                  </a:cubicBezTo>
                  <a:cubicBezTo>
                    <a:pt x="7284" y="12729"/>
                    <a:pt x="5286" y="12185"/>
                    <a:pt x="3309" y="12112"/>
                  </a:cubicBezTo>
                  <a:cubicBezTo>
                    <a:pt x="3239" y="12109"/>
                    <a:pt x="3169" y="12108"/>
                    <a:pt x="3101" y="12108"/>
                  </a:cubicBezTo>
                  <a:cubicBezTo>
                    <a:pt x="2558" y="12108"/>
                    <a:pt x="2070" y="12188"/>
                    <a:pt x="1655" y="12345"/>
                  </a:cubicBezTo>
                  <a:cubicBezTo>
                    <a:pt x="981" y="12600"/>
                    <a:pt x="491" y="13057"/>
                    <a:pt x="238" y="13667"/>
                  </a:cubicBezTo>
                  <a:cubicBezTo>
                    <a:pt x="22" y="14182"/>
                    <a:pt x="0" y="14761"/>
                    <a:pt x="168" y="15388"/>
                  </a:cubicBezTo>
                  <a:cubicBezTo>
                    <a:pt x="442" y="16403"/>
                    <a:pt x="1121" y="17300"/>
                    <a:pt x="2244" y="18129"/>
                  </a:cubicBezTo>
                  <a:cubicBezTo>
                    <a:pt x="3387" y="18973"/>
                    <a:pt x="4714" y="19611"/>
                    <a:pt x="6277" y="20064"/>
                  </a:cubicBezTo>
                  <a:cubicBezTo>
                    <a:pt x="5856" y="20078"/>
                    <a:pt x="5447" y="20128"/>
                    <a:pt x="5062" y="20217"/>
                  </a:cubicBezTo>
                  <a:cubicBezTo>
                    <a:pt x="4761" y="20288"/>
                    <a:pt x="4371" y="20409"/>
                    <a:pt x="4022" y="20727"/>
                  </a:cubicBezTo>
                  <a:cubicBezTo>
                    <a:pt x="3420" y="21277"/>
                    <a:pt x="3235" y="22166"/>
                    <a:pt x="3541" y="23047"/>
                  </a:cubicBezTo>
                  <a:cubicBezTo>
                    <a:pt x="3822" y="23859"/>
                    <a:pt x="4407" y="24552"/>
                    <a:pt x="5331" y="25167"/>
                  </a:cubicBezTo>
                  <a:cubicBezTo>
                    <a:pt x="6821" y="26157"/>
                    <a:pt x="8504" y="26598"/>
                    <a:pt x="10193" y="26849"/>
                  </a:cubicBezTo>
                  <a:lnTo>
                    <a:pt x="10183" y="26849"/>
                  </a:lnTo>
                  <a:cubicBezTo>
                    <a:pt x="9385" y="26849"/>
                    <a:pt x="8614" y="26949"/>
                    <a:pt x="7889" y="27147"/>
                  </a:cubicBezTo>
                  <a:cubicBezTo>
                    <a:pt x="7533" y="27244"/>
                    <a:pt x="7013" y="27431"/>
                    <a:pt x="6554" y="27766"/>
                  </a:cubicBezTo>
                  <a:cubicBezTo>
                    <a:pt x="5984" y="28181"/>
                    <a:pt x="5625" y="28735"/>
                    <a:pt x="5514" y="29366"/>
                  </a:cubicBezTo>
                  <a:cubicBezTo>
                    <a:pt x="5451" y="29726"/>
                    <a:pt x="5472" y="30087"/>
                    <a:pt x="5576" y="30440"/>
                  </a:cubicBezTo>
                  <a:cubicBezTo>
                    <a:pt x="5677" y="30781"/>
                    <a:pt x="5853" y="31103"/>
                    <a:pt x="6100" y="31402"/>
                  </a:cubicBezTo>
                  <a:cubicBezTo>
                    <a:pt x="6430" y="31803"/>
                    <a:pt x="6902" y="32164"/>
                    <a:pt x="7428" y="32421"/>
                  </a:cubicBezTo>
                  <a:cubicBezTo>
                    <a:pt x="9138" y="33255"/>
                    <a:pt x="10982" y="33333"/>
                    <a:pt x="12881" y="33340"/>
                  </a:cubicBezTo>
                  <a:cubicBezTo>
                    <a:pt x="13110" y="33341"/>
                    <a:pt x="13345" y="33341"/>
                    <a:pt x="13575" y="33341"/>
                  </a:cubicBezTo>
                  <a:cubicBezTo>
                    <a:pt x="15171" y="33341"/>
                    <a:pt x="14702" y="33424"/>
                    <a:pt x="13593" y="33532"/>
                  </a:cubicBezTo>
                  <a:cubicBezTo>
                    <a:pt x="13000" y="33590"/>
                    <a:pt x="12305" y="33675"/>
                    <a:pt x="11627" y="33879"/>
                  </a:cubicBezTo>
                  <a:cubicBezTo>
                    <a:pt x="10793" y="34128"/>
                    <a:pt x="10132" y="34507"/>
                    <a:pt x="9607" y="35040"/>
                  </a:cubicBezTo>
                  <a:cubicBezTo>
                    <a:pt x="9260" y="35389"/>
                    <a:pt x="9032" y="35756"/>
                    <a:pt x="8908" y="36159"/>
                  </a:cubicBezTo>
                  <a:cubicBezTo>
                    <a:pt x="8703" y="36827"/>
                    <a:pt x="8813" y="37551"/>
                    <a:pt x="9213" y="38197"/>
                  </a:cubicBezTo>
                  <a:cubicBezTo>
                    <a:pt x="9503" y="38664"/>
                    <a:pt x="9943" y="39079"/>
                    <a:pt x="10451" y="39367"/>
                  </a:cubicBezTo>
                  <a:cubicBezTo>
                    <a:pt x="11262" y="39825"/>
                    <a:pt x="12199" y="40048"/>
                    <a:pt x="13315" y="40048"/>
                  </a:cubicBezTo>
                  <a:cubicBezTo>
                    <a:pt x="14173" y="40048"/>
                    <a:pt x="15015" y="39918"/>
                    <a:pt x="15804" y="39785"/>
                  </a:cubicBezTo>
                  <a:lnTo>
                    <a:pt x="23306" y="38524"/>
                  </a:lnTo>
                  <a:cubicBezTo>
                    <a:pt x="24449" y="39479"/>
                    <a:pt x="25714" y="40404"/>
                    <a:pt x="27163" y="41344"/>
                  </a:cubicBezTo>
                  <a:cubicBezTo>
                    <a:pt x="27987" y="41884"/>
                    <a:pt x="28812" y="42399"/>
                    <a:pt x="29616" y="42877"/>
                  </a:cubicBezTo>
                  <a:lnTo>
                    <a:pt x="29620" y="42878"/>
                  </a:lnTo>
                  <a:cubicBezTo>
                    <a:pt x="29841" y="43010"/>
                    <a:pt x="30094" y="43078"/>
                    <a:pt x="30352" y="43078"/>
                  </a:cubicBezTo>
                  <a:cubicBezTo>
                    <a:pt x="30811" y="43078"/>
                    <a:pt x="31244" y="42857"/>
                    <a:pt x="31515" y="42489"/>
                  </a:cubicBezTo>
                  <a:cubicBezTo>
                    <a:pt x="31984" y="41847"/>
                    <a:pt x="31845" y="40943"/>
                    <a:pt x="31204" y="40472"/>
                  </a:cubicBezTo>
                  <a:cubicBezTo>
                    <a:pt x="30827" y="40196"/>
                    <a:pt x="30445" y="39919"/>
                    <a:pt x="30076" y="39652"/>
                  </a:cubicBezTo>
                  <a:cubicBezTo>
                    <a:pt x="29696" y="39376"/>
                    <a:pt x="29303" y="39093"/>
                    <a:pt x="28919" y="38809"/>
                  </a:cubicBezTo>
                  <a:cubicBezTo>
                    <a:pt x="28915" y="38806"/>
                    <a:pt x="28911" y="38804"/>
                    <a:pt x="28908" y="38801"/>
                  </a:cubicBezTo>
                  <a:cubicBezTo>
                    <a:pt x="26596" y="37135"/>
                    <a:pt x="24877" y="35702"/>
                    <a:pt x="23417" y="34223"/>
                  </a:cubicBezTo>
                  <a:cubicBezTo>
                    <a:pt x="24841" y="32589"/>
                    <a:pt x="25853" y="30455"/>
                    <a:pt x="26506" y="27703"/>
                  </a:cubicBezTo>
                  <a:cubicBezTo>
                    <a:pt x="26803" y="26461"/>
                    <a:pt x="26934" y="25377"/>
                    <a:pt x="26911" y="24385"/>
                  </a:cubicBezTo>
                  <a:cubicBezTo>
                    <a:pt x="26879" y="23067"/>
                    <a:pt x="26564" y="21903"/>
                    <a:pt x="25975" y="20928"/>
                  </a:cubicBezTo>
                  <a:cubicBezTo>
                    <a:pt x="25446" y="20054"/>
                    <a:pt x="24671" y="19553"/>
                    <a:pt x="23851" y="19553"/>
                  </a:cubicBezTo>
                  <a:cubicBezTo>
                    <a:pt x="23711" y="19553"/>
                    <a:pt x="23573" y="19566"/>
                    <a:pt x="23436" y="19596"/>
                  </a:cubicBezTo>
                  <a:cubicBezTo>
                    <a:pt x="22946" y="19700"/>
                    <a:pt x="22591" y="19965"/>
                    <a:pt x="22358" y="20168"/>
                  </a:cubicBezTo>
                  <a:cubicBezTo>
                    <a:pt x="22405" y="19679"/>
                    <a:pt x="22424" y="19209"/>
                    <a:pt x="22410" y="18761"/>
                  </a:cubicBezTo>
                  <a:cubicBezTo>
                    <a:pt x="22368" y="17168"/>
                    <a:pt x="21946" y="15798"/>
                    <a:pt x="21154" y="14690"/>
                  </a:cubicBezTo>
                  <a:cubicBezTo>
                    <a:pt x="20866" y="14287"/>
                    <a:pt x="20246" y="13613"/>
                    <a:pt x="19312" y="13613"/>
                  </a:cubicBezTo>
                  <a:cubicBezTo>
                    <a:pt x="19109" y="13613"/>
                    <a:pt x="18906" y="13647"/>
                    <a:pt x="18713" y="13714"/>
                  </a:cubicBezTo>
                  <a:cubicBezTo>
                    <a:pt x="18581" y="13760"/>
                    <a:pt x="18461" y="13819"/>
                    <a:pt x="18355" y="13884"/>
                  </a:cubicBezTo>
                  <a:cubicBezTo>
                    <a:pt x="18384" y="13634"/>
                    <a:pt x="18407" y="13380"/>
                    <a:pt x="18429" y="13125"/>
                  </a:cubicBezTo>
                  <a:cubicBezTo>
                    <a:pt x="18531" y="11907"/>
                    <a:pt x="18521" y="10915"/>
                    <a:pt x="18397" y="10003"/>
                  </a:cubicBezTo>
                  <a:cubicBezTo>
                    <a:pt x="18229" y="8771"/>
                    <a:pt x="17857" y="7738"/>
                    <a:pt x="17261" y="6850"/>
                  </a:cubicBezTo>
                  <a:cubicBezTo>
                    <a:pt x="17050" y="6534"/>
                    <a:pt x="16695" y="6095"/>
                    <a:pt x="16066" y="5936"/>
                  </a:cubicBezTo>
                  <a:cubicBezTo>
                    <a:pt x="15924" y="5900"/>
                    <a:pt x="15779" y="5883"/>
                    <a:pt x="15630" y="5883"/>
                  </a:cubicBezTo>
                  <a:cubicBezTo>
                    <a:pt x="15202" y="5883"/>
                    <a:pt x="14789" y="6027"/>
                    <a:pt x="14368" y="6329"/>
                  </a:cubicBezTo>
                  <a:cubicBezTo>
                    <a:pt x="13919" y="6647"/>
                    <a:pt x="13527" y="7049"/>
                    <a:pt x="13198" y="7521"/>
                  </a:cubicBezTo>
                  <a:cubicBezTo>
                    <a:pt x="12915" y="7925"/>
                    <a:pt x="12676" y="8393"/>
                    <a:pt x="12480" y="8910"/>
                  </a:cubicBezTo>
                  <a:cubicBezTo>
                    <a:pt x="12190" y="9683"/>
                    <a:pt x="11996" y="10575"/>
                    <a:pt x="11870" y="11719"/>
                  </a:cubicBezTo>
                  <a:cubicBezTo>
                    <a:pt x="11849" y="11906"/>
                    <a:pt x="11831" y="12091"/>
                    <a:pt x="11814" y="12276"/>
                  </a:cubicBezTo>
                  <a:cubicBezTo>
                    <a:pt x="11706" y="12004"/>
                    <a:pt x="11590" y="11712"/>
                    <a:pt x="11468" y="11399"/>
                  </a:cubicBezTo>
                  <a:cubicBezTo>
                    <a:pt x="11657" y="11072"/>
                    <a:pt x="11770" y="10679"/>
                    <a:pt x="11818" y="10205"/>
                  </a:cubicBezTo>
                  <a:cubicBezTo>
                    <a:pt x="11864" y="9735"/>
                    <a:pt x="11846" y="9183"/>
                    <a:pt x="11760" y="8512"/>
                  </a:cubicBezTo>
                  <a:cubicBezTo>
                    <a:pt x="11642" y="7584"/>
                    <a:pt x="11418" y="6635"/>
                    <a:pt x="11285" y="6067"/>
                  </a:cubicBezTo>
                  <a:lnTo>
                    <a:pt x="11284" y="6063"/>
                  </a:lnTo>
                  <a:cubicBezTo>
                    <a:pt x="11255" y="5940"/>
                    <a:pt x="11229" y="5833"/>
                    <a:pt x="11213" y="5754"/>
                  </a:cubicBezTo>
                  <a:cubicBezTo>
                    <a:pt x="11038" y="4967"/>
                    <a:pt x="10841" y="4130"/>
                    <a:pt x="10517" y="3318"/>
                  </a:cubicBezTo>
                  <a:cubicBezTo>
                    <a:pt x="10118" y="2320"/>
                    <a:pt x="9595" y="1546"/>
                    <a:pt x="8919" y="951"/>
                  </a:cubicBezTo>
                  <a:cubicBezTo>
                    <a:pt x="8223" y="338"/>
                    <a:pt x="7404" y="1"/>
                    <a:pt x="6612"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2" name="Google Shape;943;p38">
              <a:extLst>
                <a:ext uri="{FF2B5EF4-FFF2-40B4-BE49-F238E27FC236}">
                  <a16:creationId xmlns:a16="http://schemas.microsoft.com/office/drawing/2014/main" id="{5C5F3BD2-EEB2-490F-957B-96B2D137163B}"/>
                </a:ext>
              </a:extLst>
            </p:cNvPr>
            <p:cNvGrpSpPr/>
            <p:nvPr/>
          </p:nvGrpSpPr>
          <p:grpSpPr>
            <a:xfrm>
              <a:off x="7788026" y="846127"/>
              <a:ext cx="2804944" cy="3890375"/>
              <a:chOff x="7788026" y="846127"/>
              <a:chExt cx="2804944" cy="3890375"/>
            </a:xfrm>
          </p:grpSpPr>
          <p:sp>
            <p:nvSpPr>
              <p:cNvPr id="43" name="Google Shape;944;p38">
                <a:extLst>
                  <a:ext uri="{FF2B5EF4-FFF2-40B4-BE49-F238E27FC236}">
                    <a16:creationId xmlns:a16="http://schemas.microsoft.com/office/drawing/2014/main" id="{AC90FF53-7304-41EA-8A48-298D5FF5FC1B}"/>
                  </a:ext>
                </a:extLst>
              </p:cNvPr>
              <p:cNvSpPr/>
              <p:nvPr/>
            </p:nvSpPr>
            <p:spPr>
              <a:xfrm>
                <a:off x="8120311" y="846127"/>
                <a:ext cx="620136" cy="937802"/>
              </a:xfrm>
              <a:custGeom>
                <a:avLst/>
                <a:gdLst/>
                <a:ahLst/>
                <a:cxnLst/>
                <a:rect l="l" t="t" r="r" b="b"/>
                <a:pathLst>
                  <a:path w="6448" h="9751" extrusionOk="0">
                    <a:moveTo>
                      <a:pt x="1822" y="0"/>
                    </a:moveTo>
                    <a:cubicBezTo>
                      <a:pt x="1736" y="0"/>
                      <a:pt x="1649" y="7"/>
                      <a:pt x="1563" y="23"/>
                    </a:cubicBezTo>
                    <a:cubicBezTo>
                      <a:pt x="905" y="139"/>
                      <a:pt x="397" y="714"/>
                      <a:pt x="199" y="1353"/>
                    </a:cubicBezTo>
                    <a:cubicBezTo>
                      <a:pt x="1" y="1989"/>
                      <a:pt x="63" y="2680"/>
                      <a:pt x="194" y="3335"/>
                    </a:cubicBezTo>
                    <a:cubicBezTo>
                      <a:pt x="649" y="5618"/>
                      <a:pt x="2044" y="8059"/>
                      <a:pt x="4023" y="9362"/>
                    </a:cubicBezTo>
                    <a:cubicBezTo>
                      <a:pt x="4435" y="9633"/>
                      <a:pt x="4756" y="9751"/>
                      <a:pt x="5002" y="9751"/>
                    </a:cubicBezTo>
                    <a:cubicBezTo>
                      <a:pt x="6447" y="9751"/>
                      <a:pt x="5359" y="5716"/>
                      <a:pt x="5140" y="4725"/>
                    </a:cubicBezTo>
                    <a:cubicBezTo>
                      <a:pt x="4809" y="3229"/>
                      <a:pt x="4409" y="1635"/>
                      <a:pt x="3260" y="623"/>
                    </a:cubicBezTo>
                    <a:cubicBezTo>
                      <a:pt x="2860" y="270"/>
                      <a:pt x="2347" y="0"/>
                      <a:pt x="1822" y="0"/>
                    </a:cubicBezTo>
                    <a:close/>
                  </a:path>
                </a:pathLst>
              </a:custGeom>
              <a:solidFill>
                <a:srgbClr val="FFBC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945;p38">
                <a:extLst>
                  <a:ext uri="{FF2B5EF4-FFF2-40B4-BE49-F238E27FC236}">
                    <a16:creationId xmlns:a16="http://schemas.microsoft.com/office/drawing/2014/main" id="{95FCA151-B797-4DBB-86F7-CC7FD396F24A}"/>
                  </a:ext>
                </a:extLst>
              </p:cNvPr>
              <p:cNvSpPr/>
              <p:nvPr/>
            </p:nvSpPr>
            <p:spPr>
              <a:xfrm>
                <a:off x="7788026" y="2010325"/>
                <a:ext cx="1166026" cy="604845"/>
              </a:xfrm>
              <a:custGeom>
                <a:avLst/>
                <a:gdLst/>
                <a:ahLst/>
                <a:cxnLst/>
                <a:rect l="l" t="t" r="r" b="b"/>
                <a:pathLst>
                  <a:path w="12124" h="6289" extrusionOk="0">
                    <a:moveTo>
                      <a:pt x="1764" y="1"/>
                    </a:moveTo>
                    <a:cubicBezTo>
                      <a:pt x="1103" y="1"/>
                      <a:pt x="362" y="158"/>
                      <a:pt x="115" y="753"/>
                    </a:cubicBezTo>
                    <a:cubicBezTo>
                      <a:pt x="0" y="1025"/>
                      <a:pt x="23" y="1339"/>
                      <a:pt x="101" y="1626"/>
                    </a:cubicBezTo>
                    <a:cubicBezTo>
                      <a:pt x="330" y="2471"/>
                      <a:pt x="986" y="3133"/>
                      <a:pt x="1690" y="3654"/>
                    </a:cubicBezTo>
                    <a:cubicBezTo>
                      <a:pt x="4617" y="5819"/>
                      <a:pt x="8487" y="6093"/>
                      <a:pt x="12123" y="6288"/>
                    </a:cubicBezTo>
                    <a:lnTo>
                      <a:pt x="11327" y="5078"/>
                    </a:lnTo>
                    <a:cubicBezTo>
                      <a:pt x="9191" y="2072"/>
                      <a:pt x="5611" y="139"/>
                      <a:pt x="1926" y="4"/>
                    </a:cubicBezTo>
                    <a:cubicBezTo>
                      <a:pt x="1873" y="2"/>
                      <a:pt x="1819" y="1"/>
                      <a:pt x="1764" y="1"/>
                    </a:cubicBezTo>
                    <a:close/>
                  </a:path>
                </a:pathLst>
              </a:custGeom>
              <a:solidFill>
                <a:srgbClr val="FFBC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946;p38">
                <a:extLst>
                  <a:ext uri="{FF2B5EF4-FFF2-40B4-BE49-F238E27FC236}">
                    <a16:creationId xmlns:a16="http://schemas.microsoft.com/office/drawing/2014/main" id="{7065DB88-D538-43E0-B9D8-9F2969A43A3A}"/>
                  </a:ext>
                </a:extLst>
              </p:cNvPr>
              <p:cNvSpPr/>
              <p:nvPr/>
            </p:nvSpPr>
            <p:spPr>
              <a:xfrm>
                <a:off x="8897501" y="1411539"/>
                <a:ext cx="423939" cy="1366839"/>
              </a:xfrm>
              <a:custGeom>
                <a:avLst/>
                <a:gdLst/>
                <a:ahLst/>
                <a:cxnLst/>
                <a:rect l="l" t="t" r="r" b="b"/>
                <a:pathLst>
                  <a:path w="4408" h="14212" extrusionOk="0">
                    <a:moveTo>
                      <a:pt x="2757" y="1"/>
                    </a:moveTo>
                    <a:cubicBezTo>
                      <a:pt x="2581" y="1"/>
                      <a:pt x="2408" y="97"/>
                      <a:pt x="2260" y="202"/>
                    </a:cubicBezTo>
                    <a:cubicBezTo>
                      <a:pt x="896" y="1177"/>
                      <a:pt x="489" y="3003"/>
                      <a:pt x="306" y="4669"/>
                    </a:cubicBezTo>
                    <a:cubicBezTo>
                      <a:pt x="1" y="7437"/>
                      <a:pt x="25" y="10256"/>
                      <a:pt x="595" y="12981"/>
                    </a:cubicBezTo>
                    <a:lnTo>
                      <a:pt x="1356" y="14211"/>
                    </a:lnTo>
                    <a:cubicBezTo>
                      <a:pt x="3229" y="11865"/>
                      <a:pt x="4001" y="8814"/>
                      <a:pt x="4251" y="5821"/>
                    </a:cubicBezTo>
                    <a:cubicBezTo>
                      <a:pt x="4407" y="3952"/>
                      <a:pt x="4342" y="1945"/>
                      <a:pt x="3299" y="388"/>
                    </a:cubicBezTo>
                    <a:cubicBezTo>
                      <a:pt x="3191" y="226"/>
                      <a:pt x="3059" y="62"/>
                      <a:pt x="2871" y="15"/>
                    </a:cubicBezTo>
                    <a:cubicBezTo>
                      <a:pt x="2833" y="5"/>
                      <a:pt x="2795" y="1"/>
                      <a:pt x="2757" y="1"/>
                    </a:cubicBezTo>
                    <a:close/>
                  </a:path>
                </a:pathLst>
              </a:custGeom>
              <a:solidFill>
                <a:srgbClr val="FFBC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947;p38">
                <a:extLst>
                  <a:ext uri="{FF2B5EF4-FFF2-40B4-BE49-F238E27FC236}">
                    <a16:creationId xmlns:a16="http://schemas.microsoft.com/office/drawing/2014/main" id="{4DF71B8D-7F7A-41C5-9399-23D7DAEE3310}"/>
                  </a:ext>
                </a:extLst>
              </p:cNvPr>
              <p:cNvSpPr/>
              <p:nvPr/>
            </p:nvSpPr>
            <p:spPr>
              <a:xfrm>
                <a:off x="8108000" y="2775300"/>
                <a:ext cx="1106493" cy="451638"/>
              </a:xfrm>
              <a:custGeom>
                <a:avLst/>
                <a:gdLst/>
                <a:ahLst/>
                <a:cxnLst/>
                <a:rect l="l" t="t" r="r" b="b"/>
                <a:pathLst>
                  <a:path w="11505" h="4696" extrusionOk="0">
                    <a:moveTo>
                      <a:pt x="1822" y="0"/>
                    </a:moveTo>
                    <a:cubicBezTo>
                      <a:pt x="1442" y="0"/>
                      <a:pt x="1065" y="37"/>
                      <a:pt x="693" y="123"/>
                    </a:cubicBezTo>
                    <a:cubicBezTo>
                      <a:pt x="532" y="160"/>
                      <a:pt x="366" y="210"/>
                      <a:pt x="244" y="321"/>
                    </a:cubicBezTo>
                    <a:cubicBezTo>
                      <a:pt x="1" y="543"/>
                      <a:pt x="10" y="932"/>
                      <a:pt x="118" y="1243"/>
                    </a:cubicBezTo>
                    <a:cubicBezTo>
                      <a:pt x="334" y="1864"/>
                      <a:pt x="848" y="2334"/>
                      <a:pt x="1394" y="2699"/>
                    </a:cubicBezTo>
                    <a:cubicBezTo>
                      <a:pt x="3166" y="3880"/>
                      <a:pt x="5367" y="4179"/>
                      <a:pt x="7486" y="4385"/>
                    </a:cubicBezTo>
                    <a:cubicBezTo>
                      <a:pt x="8823" y="4515"/>
                      <a:pt x="10162" y="4618"/>
                      <a:pt x="11505" y="4696"/>
                    </a:cubicBezTo>
                    <a:lnTo>
                      <a:pt x="11149" y="3720"/>
                    </a:lnTo>
                    <a:cubicBezTo>
                      <a:pt x="9147" y="2171"/>
                      <a:pt x="6804" y="1097"/>
                      <a:pt x="4366" y="417"/>
                    </a:cubicBezTo>
                    <a:cubicBezTo>
                      <a:pt x="3537" y="186"/>
                      <a:pt x="2675" y="0"/>
                      <a:pt x="1822" y="0"/>
                    </a:cubicBezTo>
                    <a:close/>
                  </a:path>
                </a:pathLst>
              </a:custGeom>
              <a:solidFill>
                <a:srgbClr val="FFBC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948;p38">
                <a:extLst>
                  <a:ext uri="{FF2B5EF4-FFF2-40B4-BE49-F238E27FC236}">
                    <a16:creationId xmlns:a16="http://schemas.microsoft.com/office/drawing/2014/main" id="{8B016107-32E1-4A61-B479-A3EEC138F45B}"/>
                  </a:ext>
                </a:extLst>
              </p:cNvPr>
              <p:cNvSpPr/>
              <p:nvPr/>
            </p:nvSpPr>
            <p:spPr>
              <a:xfrm>
                <a:off x="9269313" y="2155164"/>
                <a:ext cx="456735" cy="1368666"/>
              </a:xfrm>
              <a:custGeom>
                <a:avLst/>
                <a:gdLst/>
                <a:ahLst/>
                <a:cxnLst/>
                <a:rect l="l" t="t" r="r" b="b"/>
                <a:pathLst>
                  <a:path w="4749" h="14231" extrusionOk="0">
                    <a:moveTo>
                      <a:pt x="2578" y="1"/>
                    </a:moveTo>
                    <a:cubicBezTo>
                      <a:pt x="2523" y="1"/>
                      <a:pt x="2467" y="10"/>
                      <a:pt x="2411" y="29"/>
                    </a:cubicBezTo>
                    <a:cubicBezTo>
                      <a:pt x="2202" y="102"/>
                      <a:pt x="2069" y="302"/>
                      <a:pt x="1957" y="493"/>
                    </a:cubicBezTo>
                    <a:cubicBezTo>
                      <a:pt x="879" y="2333"/>
                      <a:pt x="368" y="4460"/>
                      <a:pt x="184" y="6584"/>
                    </a:cubicBezTo>
                    <a:cubicBezTo>
                      <a:pt x="0" y="8708"/>
                      <a:pt x="131" y="10846"/>
                      <a:pt x="264" y="12975"/>
                    </a:cubicBezTo>
                    <a:lnTo>
                      <a:pt x="1088" y="14231"/>
                    </a:lnTo>
                    <a:cubicBezTo>
                      <a:pt x="2395" y="12169"/>
                      <a:pt x="3277" y="9858"/>
                      <a:pt x="3881" y="7494"/>
                    </a:cubicBezTo>
                    <a:cubicBezTo>
                      <a:pt x="4477" y="5161"/>
                      <a:pt x="4749" y="2485"/>
                      <a:pt x="3351" y="526"/>
                    </a:cubicBezTo>
                    <a:cubicBezTo>
                      <a:pt x="3163" y="265"/>
                      <a:pt x="2878" y="1"/>
                      <a:pt x="2578" y="1"/>
                    </a:cubicBezTo>
                    <a:close/>
                  </a:path>
                </a:pathLst>
              </a:custGeom>
              <a:solidFill>
                <a:srgbClr val="FFBC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949;p38">
                <a:extLst>
                  <a:ext uri="{FF2B5EF4-FFF2-40B4-BE49-F238E27FC236}">
                    <a16:creationId xmlns:a16="http://schemas.microsoft.com/office/drawing/2014/main" id="{06C11B06-24B1-4545-A56F-AB14632932AD}"/>
                  </a:ext>
                </a:extLst>
              </p:cNvPr>
              <p:cNvSpPr/>
              <p:nvPr/>
            </p:nvSpPr>
            <p:spPr>
              <a:xfrm>
                <a:off x="8302178" y="3428040"/>
                <a:ext cx="1221519" cy="372005"/>
              </a:xfrm>
              <a:custGeom>
                <a:avLst/>
                <a:gdLst/>
                <a:ahLst/>
                <a:cxnLst/>
                <a:rect l="l" t="t" r="r" b="b"/>
                <a:pathLst>
                  <a:path w="12701" h="3868" extrusionOk="0">
                    <a:moveTo>
                      <a:pt x="3502" y="1"/>
                    </a:moveTo>
                    <a:cubicBezTo>
                      <a:pt x="2848" y="1"/>
                      <a:pt x="2197" y="77"/>
                      <a:pt x="1555" y="252"/>
                    </a:cubicBezTo>
                    <a:cubicBezTo>
                      <a:pt x="926" y="424"/>
                      <a:pt x="239" y="788"/>
                      <a:pt x="126" y="1431"/>
                    </a:cubicBezTo>
                    <a:cubicBezTo>
                      <a:pt x="0" y="2150"/>
                      <a:pt x="667" y="2759"/>
                      <a:pt x="1324" y="3080"/>
                    </a:cubicBezTo>
                    <a:cubicBezTo>
                      <a:pt x="2819" y="3808"/>
                      <a:pt x="4543" y="3858"/>
                      <a:pt x="6207" y="3865"/>
                    </a:cubicBezTo>
                    <a:cubicBezTo>
                      <a:pt x="6442" y="3866"/>
                      <a:pt x="6678" y="3867"/>
                      <a:pt x="6913" y="3867"/>
                    </a:cubicBezTo>
                    <a:cubicBezTo>
                      <a:pt x="8843" y="3867"/>
                      <a:pt x="10773" y="3829"/>
                      <a:pt x="12701" y="3753"/>
                    </a:cubicBezTo>
                    <a:lnTo>
                      <a:pt x="12268" y="2849"/>
                    </a:lnTo>
                    <a:cubicBezTo>
                      <a:pt x="11438" y="2255"/>
                      <a:pt x="10482" y="1869"/>
                      <a:pt x="9531" y="1496"/>
                    </a:cubicBezTo>
                    <a:cubicBezTo>
                      <a:pt x="7601" y="737"/>
                      <a:pt x="5537" y="1"/>
                      <a:pt x="3502" y="1"/>
                    </a:cubicBezTo>
                    <a:close/>
                  </a:path>
                </a:pathLst>
              </a:custGeom>
              <a:solidFill>
                <a:srgbClr val="FFBC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950;p38">
                <a:extLst>
                  <a:ext uri="{FF2B5EF4-FFF2-40B4-BE49-F238E27FC236}">
                    <a16:creationId xmlns:a16="http://schemas.microsoft.com/office/drawing/2014/main" id="{137520D7-BEA2-4864-929D-C65B45DB6CF4}"/>
                  </a:ext>
                </a:extLst>
              </p:cNvPr>
              <p:cNvSpPr/>
              <p:nvPr/>
            </p:nvSpPr>
            <p:spPr>
              <a:xfrm>
                <a:off x="9592269" y="2726444"/>
                <a:ext cx="556565" cy="1327504"/>
              </a:xfrm>
              <a:custGeom>
                <a:avLst/>
                <a:gdLst/>
                <a:ahLst/>
                <a:cxnLst/>
                <a:rect l="l" t="t" r="r" b="b"/>
                <a:pathLst>
                  <a:path w="5787" h="13803" extrusionOk="0">
                    <a:moveTo>
                      <a:pt x="3757" y="0"/>
                    </a:moveTo>
                    <a:cubicBezTo>
                      <a:pt x="3709" y="0"/>
                      <a:pt x="3662" y="5"/>
                      <a:pt x="3613" y="15"/>
                    </a:cubicBezTo>
                    <a:cubicBezTo>
                      <a:pt x="3420" y="56"/>
                      <a:pt x="3255" y="178"/>
                      <a:pt x="3108" y="309"/>
                    </a:cubicBezTo>
                    <a:cubicBezTo>
                      <a:pt x="1913" y="1369"/>
                      <a:pt x="1519" y="3043"/>
                      <a:pt x="1188" y="4604"/>
                    </a:cubicBezTo>
                    <a:cubicBezTo>
                      <a:pt x="592" y="7413"/>
                      <a:pt x="0" y="10358"/>
                      <a:pt x="792" y="13118"/>
                    </a:cubicBezTo>
                    <a:lnTo>
                      <a:pt x="1453" y="13803"/>
                    </a:lnTo>
                    <a:cubicBezTo>
                      <a:pt x="1545" y="13330"/>
                      <a:pt x="1911" y="12968"/>
                      <a:pt x="2233" y="12610"/>
                    </a:cubicBezTo>
                    <a:cubicBezTo>
                      <a:pt x="3750" y="10924"/>
                      <a:pt x="4611" y="8741"/>
                      <a:pt x="5136" y="6534"/>
                    </a:cubicBezTo>
                    <a:cubicBezTo>
                      <a:pt x="5596" y="4601"/>
                      <a:pt x="5786" y="2442"/>
                      <a:pt x="4758" y="743"/>
                    </a:cubicBezTo>
                    <a:cubicBezTo>
                      <a:pt x="4533" y="372"/>
                      <a:pt x="4170" y="0"/>
                      <a:pt x="3757" y="0"/>
                    </a:cubicBezTo>
                    <a:close/>
                  </a:path>
                </a:pathLst>
              </a:custGeom>
              <a:solidFill>
                <a:srgbClr val="FFBC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951;p38">
                <a:extLst>
                  <a:ext uri="{FF2B5EF4-FFF2-40B4-BE49-F238E27FC236}">
                    <a16:creationId xmlns:a16="http://schemas.microsoft.com/office/drawing/2014/main" id="{25FEF2A0-F398-4562-9197-51F21CD8F652}"/>
                  </a:ext>
                </a:extLst>
              </p:cNvPr>
              <p:cNvSpPr/>
              <p:nvPr/>
            </p:nvSpPr>
            <p:spPr>
              <a:xfrm>
                <a:off x="8617824" y="4055389"/>
                <a:ext cx="1375976" cy="389509"/>
              </a:xfrm>
              <a:custGeom>
                <a:avLst/>
                <a:gdLst/>
                <a:ahLst/>
                <a:cxnLst/>
                <a:rect l="l" t="t" r="r" b="b"/>
                <a:pathLst>
                  <a:path w="14307" h="4050" extrusionOk="0">
                    <a:moveTo>
                      <a:pt x="6681" y="0"/>
                    </a:moveTo>
                    <a:cubicBezTo>
                      <a:pt x="5703" y="0"/>
                      <a:pt x="4723" y="60"/>
                      <a:pt x="3758" y="154"/>
                    </a:cubicBezTo>
                    <a:cubicBezTo>
                      <a:pt x="2615" y="264"/>
                      <a:pt x="1385" y="461"/>
                      <a:pt x="578" y="1278"/>
                    </a:cubicBezTo>
                    <a:cubicBezTo>
                      <a:pt x="413" y="1443"/>
                      <a:pt x="269" y="1635"/>
                      <a:pt x="202" y="1858"/>
                    </a:cubicBezTo>
                    <a:cubicBezTo>
                      <a:pt x="1" y="2520"/>
                      <a:pt x="531" y="3197"/>
                      <a:pt x="1135" y="3538"/>
                    </a:cubicBezTo>
                    <a:cubicBezTo>
                      <a:pt x="1813" y="3921"/>
                      <a:pt x="2572" y="4049"/>
                      <a:pt x="3354" y="4049"/>
                    </a:cubicBezTo>
                    <a:cubicBezTo>
                      <a:pt x="4108" y="4049"/>
                      <a:pt x="4882" y="3930"/>
                      <a:pt x="5623" y="3805"/>
                    </a:cubicBezTo>
                    <a:cubicBezTo>
                      <a:pt x="8462" y="3327"/>
                      <a:pt x="11304" y="2849"/>
                      <a:pt x="14143" y="2372"/>
                    </a:cubicBezTo>
                    <a:lnTo>
                      <a:pt x="14143" y="2372"/>
                    </a:lnTo>
                    <a:lnTo>
                      <a:pt x="14298" y="2578"/>
                    </a:lnTo>
                    <a:cubicBezTo>
                      <a:pt x="14301" y="2500"/>
                      <a:pt x="14303" y="2422"/>
                      <a:pt x="14306" y="2345"/>
                    </a:cubicBezTo>
                    <a:lnTo>
                      <a:pt x="14306" y="2345"/>
                    </a:lnTo>
                    <a:cubicBezTo>
                      <a:pt x="14252" y="2354"/>
                      <a:pt x="14197" y="2363"/>
                      <a:pt x="14143" y="2372"/>
                    </a:cubicBezTo>
                    <a:lnTo>
                      <a:pt x="14143" y="2372"/>
                    </a:lnTo>
                    <a:lnTo>
                      <a:pt x="13417" y="1407"/>
                    </a:lnTo>
                    <a:cubicBezTo>
                      <a:pt x="11351" y="346"/>
                      <a:pt x="9023" y="0"/>
                      <a:pt x="6681" y="0"/>
                    </a:cubicBezTo>
                    <a:close/>
                  </a:path>
                </a:pathLst>
              </a:custGeom>
              <a:solidFill>
                <a:srgbClr val="FFBC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952;p38">
                <a:extLst>
                  <a:ext uri="{FF2B5EF4-FFF2-40B4-BE49-F238E27FC236}">
                    <a16:creationId xmlns:a16="http://schemas.microsoft.com/office/drawing/2014/main" id="{C620A7CF-6E84-4503-9536-A751C8297A8F}"/>
                  </a:ext>
                </a:extLst>
              </p:cNvPr>
              <p:cNvSpPr/>
              <p:nvPr/>
            </p:nvSpPr>
            <p:spPr>
              <a:xfrm>
                <a:off x="8098768" y="1091758"/>
                <a:ext cx="2494202" cy="3644744"/>
              </a:xfrm>
              <a:custGeom>
                <a:avLst/>
                <a:gdLst/>
                <a:ahLst/>
                <a:cxnLst/>
                <a:rect l="l" t="t" r="r" b="b"/>
                <a:pathLst>
                  <a:path w="25934" h="37897" extrusionOk="0">
                    <a:moveTo>
                      <a:pt x="2577" y="1"/>
                    </a:moveTo>
                    <a:cubicBezTo>
                      <a:pt x="2562" y="1"/>
                      <a:pt x="2547" y="3"/>
                      <a:pt x="2532" y="9"/>
                    </a:cubicBezTo>
                    <a:cubicBezTo>
                      <a:pt x="2464" y="33"/>
                      <a:pt x="2430" y="107"/>
                      <a:pt x="2454" y="176"/>
                    </a:cubicBezTo>
                    <a:cubicBezTo>
                      <a:pt x="3087" y="1957"/>
                      <a:pt x="3759" y="3721"/>
                      <a:pt x="4434" y="5485"/>
                    </a:cubicBezTo>
                    <a:cubicBezTo>
                      <a:pt x="5429" y="8057"/>
                      <a:pt x="6524" y="10831"/>
                      <a:pt x="7552" y="13389"/>
                    </a:cubicBezTo>
                    <a:cubicBezTo>
                      <a:pt x="7803" y="14009"/>
                      <a:pt x="8053" y="14630"/>
                      <a:pt x="8305" y="15252"/>
                    </a:cubicBezTo>
                    <a:cubicBezTo>
                      <a:pt x="7966" y="15122"/>
                      <a:pt x="7630" y="14982"/>
                      <a:pt x="7294" y="14840"/>
                    </a:cubicBezTo>
                    <a:cubicBezTo>
                      <a:pt x="6099" y="14335"/>
                      <a:pt x="4933" y="13746"/>
                      <a:pt x="3786" y="13137"/>
                    </a:cubicBezTo>
                    <a:cubicBezTo>
                      <a:pt x="3458" y="12963"/>
                      <a:pt x="3127" y="12795"/>
                      <a:pt x="2795" y="12631"/>
                    </a:cubicBezTo>
                    <a:cubicBezTo>
                      <a:pt x="1960" y="12220"/>
                      <a:pt x="1119" y="11812"/>
                      <a:pt x="216" y="11571"/>
                    </a:cubicBezTo>
                    <a:cubicBezTo>
                      <a:pt x="204" y="11567"/>
                      <a:pt x="192" y="11566"/>
                      <a:pt x="180" y="11566"/>
                    </a:cubicBezTo>
                    <a:cubicBezTo>
                      <a:pt x="64" y="11566"/>
                      <a:pt x="0" y="11723"/>
                      <a:pt x="101" y="11803"/>
                    </a:cubicBezTo>
                    <a:cubicBezTo>
                      <a:pt x="844" y="12381"/>
                      <a:pt x="1687" y="12790"/>
                      <a:pt x="2539" y="13174"/>
                    </a:cubicBezTo>
                    <a:cubicBezTo>
                      <a:pt x="3725" y="13706"/>
                      <a:pt x="4969" y="14140"/>
                      <a:pt x="6170" y="14635"/>
                    </a:cubicBezTo>
                    <a:cubicBezTo>
                      <a:pt x="6855" y="14916"/>
                      <a:pt x="7551" y="15199"/>
                      <a:pt x="8228" y="15500"/>
                    </a:cubicBezTo>
                    <a:cubicBezTo>
                      <a:pt x="8248" y="15508"/>
                      <a:pt x="8267" y="15511"/>
                      <a:pt x="8285" y="15511"/>
                    </a:cubicBezTo>
                    <a:cubicBezTo>
                      <a:pt x="8330" y="15511"/>
                      <a:pt x="8366" y="15488"/>
                      <a:pt x="8388" y="15454"/>
                    </a:cubicBezTo>
                    <a:cubicBezTo>
                      <a:pt x="9175" y="17391"/>
                      <a:pt x="9973" y="19325"/>
                      <a:pt x="10818" y="21239"/>
                    </a:cubicBezTo>
                    <a:cubicBezTo>
                      <a:pt x="10847" y="21305"/>
                      <a:pt x="10877" y="21371"/>
                      <a:pt x="10907" y="21436"/>
                    </a:cubicBezTo>
                    <a:cubicBezTo>
                      <a:pt x="9712" y="21215"/>
                      <a:pt x="8531" y="20916"/>
                      <a:pt x="7378" y="20537"/>
                    </a:cubicBezTo>
                    <a:cubicBezTo>
                      <a:pt x="7115" y="20452"/>
                      <a:pt x="6740" y="20326"/>
                      <a:pt x="6480" y="20243"/>
                    </a:cubicBezTo>
                    <a:cubicBezTo>
                      <a:pt x="5732" y="20005"/>
                      <a:pt x="4990" y="19749"/>
                      <a:pt x="4219" y="19588"/>
                    </a:cubicBezTo>
                    <a:cubicBezTo>
                      <a:pt x="4065" y="19554"/>
                      <a:pt x="3907" y="19524"/>
                      <a:pt x="3744" y="19506"/>
                    </a:cubicBezTo>
                    <a:cubicBezTo>
                      <a:pt x="3739" y="19505"/>
                      <a:pt x="3733" y="19505"/>
                      <a:pt x="3728" y="19505"/>
                    </a:cubicBezTo>
                    <a:cubicBezTo>
                      <a:pt x="3603" y="19505"/>
                      <a:pt x="3545" y="19673"/>
                      <a:pt x="3652" y="19748"/>
                    </a:cubicBezTo>
                    <a:cubicBezTo>
                      <a:pt x="4051" y="20026"/>
                      <a:pt x="4494" y="20225"/>
                      <a:pt x="4947" y="20393"/>
                    </a:cubicBezTo>
                    <a:cubicBezTo>
                      <a:pt x="6298" y="20881"/>
                      <a:pt x="7741" y="21053"/>
                      <a:pt x="9142" y="21328"/>
                    </a:cubicBezTo>
                    <a:cubicBezTo>
                      <a:pt x="9762" y="21448"/>
                      <a:pt x="10389" y="21570"/>
                      <a:pt x="11002" y="21718"/>
                    </a:cubicBezTo>
                    <a:cubicBezTo>
                      <a:pt x="11014" y="21721"/>
                      <a:pt x="11024" y="21721"/>
                      <a:pt x="11035" y="21721"/>
                    </a:cubicBezTo>
                    <a:cubicBezTo>
                      <a:pt x="11957" y="23760"/>
                      <a:pt x="12883" y="25549"/>
                      <a:pt x="13907" y="27168"/>
                    </a:cubicBezTo>
                    <a:cubicBezTo>
                      <a:pt x="13613" y="27126"/>
                      <a:pt x="13317" y="27078"/>
                      <a:pt x="13025" y="27028"/>
                    </a:cubicBezTo>
                    <a:cubicBezTo>
                      <a:pt x="12804" y="26990"/>
                      <a:pt x="12563" y="26946"/>
                      <a:pt x="12343" y="26904"/>
                    </a:cubicBezTo>
                    <a:cubicBezTo>
                      <a:pt x="11132" y="26682"/>
                      <a:pt x="9940" y="26342"/>
                      <a:pt x="8722" y="26149"/>
                    </a:cubicBezTo>
                    <a:cubicBezTo>
                      <a:pt x="8265" y="26072"/>
                      <a:pt x="7804" y="26019"/>
                      <a:pt x="7339" y="26014"/>
                    </a:cubicBezTo>
                    <a:cubicBezTo>
                      <a:pt x="7313" y="26013"/>
                      <a:pt x="7288" y="26013"/>
                      <a:pt x="7262" y="26013"/>
                    </a:cubicBezTo>
                    <a:cubicBezTo>
                      <a:pt x="7132" y="26013"/>
                      <a:pt x="7001" y="26016"/>
                      <a:pt x="6869" y="26030"/>
                    </a:cubicBezTo>
                    <a:cubicBezTo>
                      <a:pt x="6823" y="26036"/>
                      <a:pt x="6780" y="26065"/>
                      <a:pt x="6760" y="26109"/>
                    </a:cubicBezTo>
                    <a:cubicBezTo>
                      <a:pt x="6729" y="26177"/>
                      <a:pt x="6760" y="26256"/>
                      <a:pt x="6828" y="26287"/>
                    </a:cubicBezTo>
                    <a:cubicBezTo>
                      <a:pt x="7117" y="26413"/>
                      <a:pt x="7415" y="26500"/>
                      <a:pt x="7718" y="26576"/>
                    </a:cubicBezTo>
                    <a:cubicBezTo>
                      <a:pt x="9372" y="26967"/>
                      <a:pt x="11085" y="26970"/>
                      <a:pt x="12757" y="27235"/>
                    </a:cubicBezTo>
                    <a:cubicBezTo>
                      <a:pt x="13198" y="27298"/>
                      <a:pt x="13650" y="27369"/>
                      <a:pt x="14089" y="27453"/>
                    </a:cubicBezTo>
                    <a:cubicBezTo>
                      <a:pt x="15257" y="29255"/>
                      <a:pt x="16557" y="30846"/>
                      <a:pt x="18119" y="32341"/>
                    </a:cubicBezTo>
                    <a:cubicBezTo>
                      <a:pt x="18004" y="32345"/>
                      <a:pt x="17888" y="32348"/>
                      <a:pt x="17775" y="32351"/>
                    </a:cubicBezTo>
                    <a:cubicBezTo>
                      <a:pt x="17145" y="32371"/>
                      <a:pt x="16497" y="32388"/>
                      <a:pt x="15869" y="32405"/>
                    </a:cubicBezTo>
                    <a:cubicBezTo>
                      <a:pt x="13755" y="32476"/>
                      <a:pt x="11611" y="32450"/>
                      <a:pt x="9524" y="32847"/>
                    </a:cubicBezTo>
                    <a:cubicBezTo>
                      <a:pt x="9105" y="32933"/>
                      <a:pt x="8690" y="33030"/>
                      <a:pt x="8285" y="33171"/>
                    </a:cubicBezTo>
                    <a:cubicBezTo>
                      <a:pt x="8145" y="33220"/>
                      <a:pt x="8181" y="33422"/>
                      <a:pt x="8324" y="33428"/>
                    </a:cubicBezTo>
                    <a:cubicBezTo>
                      <a:pt x="8420" y="33431"/>
                      <a:pt x="8516" y="33432"/>
                      <a:pt x="8612" y="33432"/>
                    </a:cubicBezTo>
                    <a:cubicBezTo>
                      <a:pt x="9258" y="33432"/>
                      <a:pt x="9900" y="33371"/>
                      <a:pt x="10541" y="33303"/>
                    </a:cubicBezTo>
                    <a:cubicBezTo>
                      <a:pt x="11274" y="33218"/>
                      <a:pt x="12005" y="33124"/>
                      <a:pt x="12735" y="33023"/>
                    </a:cubicBezTo>
                    <a:cubicBezTo>
                      <a:pt x="14551" y="32764"/>
                      <a:pt x="16389" y="32588"/>
                      <a:pt x="18225" y="32588"/>
                    </a:cubicBezTo>
                    <a:cubicBezTo>
                      <a:pt x="18278" y="32588"/>
                      <a:pt x="18331" y="32588"/>
                      <a:pt x="18384" y="32589"/>
                    </a:cubicBezTo>
                    <a:cubicBezTo>
                      <a:pt x="19788" y="33896"/>
                      <a:pt x="21401" y="35134"/>
                      <a:pt x="23317" y="36375"/>
                    </a:cubicBezTo>
                    <a:cubicBezTo>
                      <a:pt x="24109" y="36894"/>
                      <a:pt x="24912" y="37397"/>
                      <a:pt x="25722" y="37878"/>
                    </a:cubicBezTo>
                    <a:cubicBezTo>
                      <a:pt x="25743" y="37891"/>
                      <a:pt x="25766" y="37897"/>
                      <a:pt x="25789" y="37897"/>
                    </a:cubicBezTo>
                    <a:cubicBezTo>
                      <a:pt x="25829" y="37897"/>
                      <a:pt x="25869" y="37878"/>
                      <a:pt x="25895" y="37843"/>
                    </a:cubicBezTo>
                    <a:cubicBezTo>
                      <a:pt x="25934" y="37784"/>
                      <a:pt x="25921" y="37703"/>
                      <a:pt x="25863" y="37661"/>
                    </a:cubicBezTo>
                    <a:cubicBezTo>
                      <a:pt x="25102" y="37101"/>
                      <a:pt x="24334" y="36554"/>
                      <a:pt x="23576" y="35997"/>
                    </a:cubicBezTo>
                    <a:cubicBezTo>
                      <a:pt x="20959" y="34111"/>
                      <a:pt x="18649" y="32208"/>
                      <a:pt x="16653" y="29910"/>
                    </a:cubicBezTo>
                    <a:cubicBezTo>
                      <a:pt x="16661" y="29902"/>
                      <a:pt x="16668" y="29895"/>
                      <a:pt x="16673" y="29884"/>
                    </a:cubicBezTo>
                    <a:cubicBezTo>
                      <a:pt x="16998" y="29316"/>
                      <a:pt x="17247" y="28711"/>
                      <a:pt x="17471" y="28095"/>
                    </a:cubicBezTo>
                    <a:cubicBezTo>
                      <a:pt x="18123" y="26256"/>
                      <a:pt x="18497" y="24324"/>
                      <a:pt x="18932" y="22427"/>
                    </a:cubicBezTo>
                    <a:cubicBezTo>
                      <a:pt x="19121" y="21585"/>
                      <a:pt x="19307" y="20731"/>
                      <a:pt x="19505" y="19891"/>
                    </a:cubicBezTo>
                    <a:cubicBezTo>
                      <a:pt x="19524" y="19789"/>
                      <a:pt x="19451" y="19731"/>
                      <a:pt x="19377" y="19731"/>
                    </a:cubicBezTo>
                    <a:cubicBezTo>
                      <a:pt x="19321" y="19731"/>
                      <a:pt x="19266" y="19764"/>
                      <a:pt x="19250" y="19837"/>
                    </a:cubicBezTo>
                    <a:cubicBezTo>
                      <a:pt x="19210" y="20049"/>
                      <a:pt x="19167" y="20260"/>
                      <a:pt x="19123" y="20473"/>
                    </a:cubicBezTo>
                    <a:cubicBezTo>
                      <a:pt x="19037" y="20882"/>
                      <a:pt x="18932" y="21329"/>
                      <a:pt x="18831" y="21735"/>
                    </a:cubicBezTo>
                    <a:cubicBezTo>
                      <a:pt x="18571" y="22783"/>
                      <a:pt x="18259" y="23817"/>
                      <a:pt x="17913" y="24838"/>
                    </a:cubicBezTo>
                    <a:cubicBezTo>
                      <a:pt x="17641" y="25645"/>
                      <a:pt x="17352" y="26483"/>
                      <a:pt x="17094" y="27291"/>
                    </a:cubicBezTo>
                    <a:cubicBezTo>
                      <a:pt x="16841" y="28074"/>
                      <a:pt x="16600" y="28862"/>
                      <a:pt x="16449" y="29674"/>
                    </a:cubicBezTo>
                    <a:cubicBezTo>
                      <a:pt x="15509" y="28566"/>
                      <a:pt x="14639" y="27367"/>
                      <a:pt x="13842" y="26034"/>
                    </a:cubicBezTo>
                    <a:cubicBezTo>
                      <a:pt x="13580" y="25600"/>
                      <a:pt x="13323" y="25162"/>
                      <a:pt x="13075" y="24721"/>
                    </a:cubicBezTo>
                    <a:cubicBezTo>
                      <a:pt x="13307" y="24172"/>
                      <a:pt x="13484" y="23605"/>
                      <a:pt x="13643" y="23033"/>
                    </a:cubicBezTo>
                    <a:cubicBezTo>
                      <a:pt x="14179" y="21037"/>
                      <a:pt x="14432" y="18970"/>
                      <a:pt x="14750" y="16932"/>
                    </a:cubicBezTo>
                    <a:cubicBezTo>
                      <a:pt x="14887" y="16029"/>
                      <a:pt x="15020" y="15113"/>
                      <a:pt x="15166" y="14212"/>
                    </a:cubicBezTo>
                    <a:cubicBezTo>
                      <a:pt x="15177" y="14114"/>
                      <a:pt x="15107" y="14061"/>
                      <a:pt x="15036" y="14061"/>
                    </a:cubicBezTo>
                    <a:cubicBezTo>
                      <a:pt x="14977" y="14061"/>
                      <a:pt x="14919" y="14098"/>
                      <a:pt x="14908" y="14175"/>
                    </a:cubicBezTo>
                    <a:cubicBezTo>
                      <a:pt x="14882" y="14402"/>
                      <a:pt x="14852" y="14629"/>
                      <a:pt x="14821" y="14856"/>
                    </a:cubicBezTo>
                    <a:cubicBezTo>
                      <a:pt x="14760" y="15294"/>
                      <a:pt x="14682" y="15775"/>
                      <a:pt x="14606" y="16211"/>
                    </a:cubicBezTo>
                    <a:cubicBezTo>
                      <a:pt x="14410" y="17338"/>
                      <a:pt x="14163" y="18455"/>
                      <a:pt x="13880" y="19564"/>
                    </a:cubicBezTo>
                    <a:cubicBezTo>
                      <a:pt x="13658" y="20437"/>
                      <a:pt x="13422" y="21346"/>
                      <a:pt x="13214" y="22222"/>
                    </a:cubicBezTo>
                    <a:cubicBezTo>
                      <a:pt x="13056" y="22884"/>
                      <a:pt x="12903" y="23550"/>
                      <a:pt x="12798" y="24222"/>
                    </a:cubicBezTo>
                    <a:cubicBezTo>
                      <a:pt x="11450" y="21772"/>
                      <a:pt x="10289" y="19224"/>
                      <a:pt x="9198" y="16644"/>
                    </a:cubicBezTo>
                    <a:cubicBezTo>
                      <a:pt x="9323" y="16278"/>
                      <a:pt x="9416" y="15905"/>
                      <a:pt x="9501" y="15530"/>
                    </a:cubicBezTo>
                    <a:cubicBezTo>
                      <a:pt x="9983" y="13285"/>
                      <a:pt x="10078" y="10979"/>
                      <a:pt x="10431" y="8715"/>
                    </a:cubicBezTo>
                    <a:cubicBezTo>
                      <a:pt x="10520" y="8101"/>
                      <a:pt x="10618" y="7471"/>
                      <a:pt x="10729" y="6863"/>
                    </a:cubicBezTo>
                    <a:cubicBezTo>
                      <a:pt x="10743" y="6765"/>
                      <a:pt x="10672" y="6710"/>
                      <a:pt x="10600" y="6710"/>
                    </a:cubicBezTo>
                    <a:cubicBezTo>
                      <a:pt x="10542" y="6710"/>
                      <a:pt x="10484" y="6746"/>
                      <a:pt x="10472" y="6823"/>
                    </a:cubicBezTo>
                    <a:cubicBezTo>
                      <a:pt x="10403" y="7335"/>
                      <a:pt x="10319" y="7858"/>
                      <a:pt x="10235" y="8368"/>
                    </a:cubicBezTo>
                    <a:cubicBezTo>
                      <a:pt x="9868" y="10737"/>
                      <a:pt x="9210" y="13058"/>
                      <a:pt x="8959" y="15444"/>
                    </a:cubicBezTo>
                    <a:cubicBezTo>
                      <a:pt x="8942" y="15623"/>
                      <a:pt x="8928" y="15801"/>
                      <a:pt x="8918" y="15982"/>
                    </a:cubicBezTo>
                    <a:cubicBezTo>
                      <a:pt x="7997" y="13774"/>
                      <a:pt x="7118" y="11551"/>
                      <a:pt x="6209" y="9349"/>
                    </a:cubicBezTo>
                    <a:cubicBezTo>
                      <a:pt x="5740" y="8176"/>
                      <a:pt x="5114" y="6574"/>
                      <a:pt x="4658" y="5397"/>
                    </a:cubicBezTo>
                    <a:cubicBezTo>
                      <a:pt x="3995" y="3673"/>
                      <a:pt x="3299" y="1830"/>
                      <a:pt x="2699" y="88"/>
                    </a:cubicBezTo>
                    <a:cubicBezTo>
                      <a:pt x="2680" y="35"/>
                      <a:pt x="2630" y="1"/>
                      <a:pt x="2577" y="1"/>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2" name="Google Shape;915;p38">
            <a:extLst>
              <a:ext uri="{FF2B5EF4-FFF2-40B4-BE49-F238E27FC236}">
                <a16:creationId xmlns:a16="http://schemas.microsoft.com/office/drawing/2014/main" id="{45FC6716-8366-4D7E-9A6B-5C9386B9EB5D}"/>
              </a:ext>
            </a:extLst>
          </p:cNvPr>
          <p:cNvGrpSpPr/>
          <p:nvPr/>
        </p:nvGrpSpPr>
        <p:grpSpPr>
          <a:xfrm rot="5400000">
            <a:off x="933450" y="-933449"/>
            <a:ext cx="1257301" cy="3124201"/>
            <a:chOff x="7912825" y="1180600"/>
            <a:chExt cx="1813632" cy="4099553"/>
          </a:xfrm>
        </p:grpSpPr>
        <p:sp>
          <p:nvSpPr>
            <p:cNvPr id="53" name="Google Shape;916;p38">
              <a:extLst>
                <a:ext uri="{FF2B5EF4-FFF2-40B4-BE49-F238E27FC236}">
                  <a16:creationId xmlns:a16="http://schemas.microsoft.com/office/drawing/2014/main" id="{FB11019A-EEC3-4E73-8329-BBA0B711A9C3}"/>
                </a:ext>
              </a:extLst>
            </p:cNvPr>
            <p:cNvSpPr/>
            <p:nvPr/>
          </p:nvSpPr>
          <p:spPr>
            <a:xfrm>
              <a:off x="7912825" y="1180600"/>
              <a:ext cx="1813632" cy="4099553"/>
            </a:xfrm>
            <a:custGeom>
              <a:avLst/>
              <a:gdLst/>
              <a:ahLst/>
              <a:cxnLst/>
              <a:rect l="l" t="t" r="r" b="b"/>
              <a:pathLst>
                <a:path w="24661" h="55744" extrusionOk="0">
                  <a:moveTo>
                    <a:pt x="13575" y="0"/>
                  </a:moveTo>
                  <a:cubicBezTo>
                    <a:pt x="12675" y="0"/>
                    <a:pt x="11812" y="449"/>
                    <a:pt x="11005" y="1336"/>
                  </a:cubicBezTo>
                  <a:cubicBezTo>
                    <a:pt x="8931" y="3620"/>
                    <a:pt x="7936" y="6897"/>
                    <a:pt x="8342" y="10100"/>
                  </a:cubicBezTo>
                  <a:cubicBezTo>
                    <a:pt x="8399" y="10562"/>
                    <a:pt x="8532" y="11461"/>
                    <a:pt x="8761" y="12313"/>
                  </a:cubicBezTo>
                  <a:cubicBezTo>
                    <a:pt x="8934" y="12958"/>
                    <a:pt x="9130" y="13469"/>
                    <a:pt x="9361" y="13875"/>
                  </a:cubicBezTo>
                  <a:cubicBezTo>
                    <a:pt x="9517" y="14146"/>
                    <a:pt x="9687" y="14374"/>
                    <a:pt x="9878" y="14560"/>
                  </a:cubicBezTo>
                  <a:cubicBezTo>
                    <a:pt x="9869" y="14749"/>
                    <a:pt x="9860" y="14939"/>
                    <a:pt x="9854" y="15132"/>
                  </a:cubicBezTo>
                  <a:cubicBezTo>
                    <a:pt x="8907" y="12846"/>
                    <a:pt x="7155" y="10947"/>
                    <a:pt x="5016" y="9898"/>
                  </a:cubicBezTo>
                  <a:cubicBezTo>
                    <a:pt x="4172" y="9483"/>
                    <a:pt x="3441" y="9287"/>
                    <a:pt x="2716" y="9281"/>
                  </a:cubicBezTo>
                  <a:lnTo>
                    <a:pt x="2685" y="9281"/>
                  </a:lnTo>
                  <a:cubicBezTo>
                    <a:pt x="1802" y="9281"/>
                    <a:pt x="1050" y="9608"/>
                    <a:pt x="565" y="10200"/>
                  </a:cubicBezTo>
                  <a:cubicBezTo>
                    <a:pt x="368" y="10443"/>
                    <a:pt x="222" y="10720"/>
                    <a:pt x="132" y="11025"/>
                  </a:cubicBezTo>
                  <a:cubicBezTo>
                    <a:pt x="19" y="11410"/>
                    <a:pt x="1" y="11830"/>
                    <a:pt x="77" y="12274"/>
                  </a:cubicBezTo>
                  <a:cubicBezTo>
                    <a:pt x="165" y="12780"/>
                    <a:pt x="353" y="13187"/>
                    <a:pt x="442" y="13383"/>
                  </a:cubicBezTo>
                  <a:cubicBezTo>
                    <a:pt x="1200" y="15029"/>
                    <a:pt x="2135" y="16593"/>
                    <a:pt x="3225" y="18042"/>
                  </a:cubicBezTo>
                  <a:cubicBezTo>
                    <a:pt x="3135" y="18064"/>
                    <a:pt x="3044" y="18092"/>
                    <a:pt x="2958" y="18125"/>
                  </a:cubicBezTo>
                  <a:cubicBezTo>
                    <a:pt x="2566" y="18272"/>
                    <a:pt x="2234" y="18508"/>
                    <a:pt x="1969" y="18829"/>
                  </a:cubicBezTo>
                  <a:cubicBezTo>
                    <a:pt x="1713" y="19139"/>
                    <a:pt x="1533" y="19512"/>
                    <a:pt x="1435" y="19939"/>
                  </a:cubicBezTo>
                  <a:cubicBezTo>
                    <a:pt x="1298" y="20531"/>
                    <a:pt x="1324" y="21230"/>
                    <a:pt x="1509" y="21907"/>
                  </a:cubicBezTo>
                  <a:cubicBezTo>
                    <a:pt x="2148" y="24244"/>
                    <a:pt x="3484" y="26206"/>
                    <a:pt x="4576" y="27656"/>
                  </a:cubicBezTo>
                  <a:cubicBezTo>
                    <a:pt x="5121" y="28377"/>
                    <a:pt x="5766" y="29181"/>
                    <a:pt x="6643" y="29795"/>
                  </a:cubicBezTo>
                  <a:cubicBezTo>
                    <a:pt x="6344" y="29812"/>
                    <a:pt x="6062" y="29882"/>
                    <a:pt x="5807" y="30003"/>
                  </a:cubicBezTo>
                  <a:cubicBezTo>
                    <a:pt x="5496" y="30148"/>
                    <a:pt x="5238" y="30361"/>
                    <a:pt x="5036" y="30635"/>
                  </a:cubicBezTo>
                  <a:cubicBezTo>
                    <a:pt x="4549" y="31297"/>
                    <a:pt x="4618" y="32035"/>
                    <a:pt x="4640" y="32278"/>
                  </a:cubicBezTo>
                  <a:cubicBezTo>
                    <a:pt x="4776" y="33722"/>
                    <a:pt x="5442" y="34943"/>
                    <a:pt x="6008" y="35844"/>
                  </a:cubicBezTo>
                  <a:cubicBezTo>
                    <a:pt x="7017" y="37453"/>
                    <a:pt x="8258" y="38900"/>
                    <a:pt x="9694" y="40144"/>
                  </a:cubicBezTo>
                  <a:cubicBezTo>
                    <a:pt x="10146" y="40535"/>
                    <a:pt x="10599" y="40859"/>
                    <a:pt x="11039" y="41106"/>
                  </a:cubicBezTo>
                  <a:cubicBezTo>
                    <a:pt x="11733" y="41496"/>
                    <a:pt x="12400" y="41693"/>
                    <a:pt x="13024" y="41693"/>
                  </a:cubicBezTo>
                  <a:cubicBezTo>
                    <a:pt x="13199" y="41693"/>
                    <a:pt x="13373" y="41678"/>
                    <a:pt x="13541" y="41646"/>
                  </a:cubicBezTo>
                  <a:cubicBezTo>
                    <a:pt x="13701" y="41811"/>
                    <a:pt x="13864" y="41977"/>
                    <a:pt x="14022" y="42137"/>
                  </a:cubicBezTo>
                  <a:lnTo>
                    <a:pt x="14027" y="42142"/>
                  </a:lnTo>
                  <a:cubicBezTo>
                    <a:pt x="14376" y="42499"/>
                    <a:pt x="14736" y="42866"/>
                    <a:pt x="15086" y="43233"/>
                  </a:cubicBezTo>
                  <a:cubicBezTo>
                    <a:pt x="15146" y="43375"/>
                    <a:pt x="15205" y="43513"/>
                    <a:pt x="15263" y="43648"/>
                  </a:cubicBezTo>
                  <a:cubicBezTo>
                    <a:pt x="16075" y="45556"/>
                    <a:pt x="17041" y="47530"/>
                    <a:pt x="18135" y="49515"/>
                  </a:cubicBezTo>
                  <a:lnTo>
                    <a:pt x="18137" y="49519"/>
                  </a:lnTo>
                  <a:cubicBezTo>
                    <a:pt x="19151" y="51341"/>
                    <a:pt x="20303" y="53203"/>
                    <a:pt x="21560" y="55057"/>
                  </a:cubicBezTo>
                  <a:cubicBezTo>
                    <a:pt x="21852" y="55486"/>
                    <a:pt x="22335" y="55744"/>
                    <a:pt x="22855" y="55744"/>
                  </a:cubicBezTo>
                  <a:cubicBezTo>
                    <a:pt x="23168" y="55744"/>
                    <a:pt x="23472" y="55650"/>
                    <a:pt x="23732" y="55475"/>
                  </a:cubicBezTo>
                  <a:cubicBezTo>
                    <a:pt x="24073" y="55244"/>
                    <a:pt x="24306" y="54893"/>
                    <a:pt x="24386" y="54487"/>
                  </a:cubicBezTo>
                  <a:cubicBezTo>
                    <a:pt x="24467" y="54087"/>
                    <a:pt x="24390" y="53679"/>
                    <a:pt x="24169" y="53334"/>
                  </a:cubicBezTo>
                  <a:cubicBezTo>
                    <a:pt x="23008" y="51530"/>
                    <a:pt x="21952" y="49720"/>
                    <a:pt x="21025" y="47956"/>
                  </a:cubicBezTo>
                  <a:lnTo>
                    <a:pt x="21022" y="47949"/>
                  </a:lnTo>
                  <a:cubicBezTo>
                    <a:pt x="20521" y="47010"/>
                    <a:pt x="20046" y="46070"/>
                    <a:pt x="19612" y="45150"/>
                  </a:cubicBezTo>
                  <a:cubicBezTo>
                    <a:pt x="19758" y="44345"/>
                    <a:pt x="19932" y="43538"/>
                    <a:pt x="20114" y="42713"/>
                  </a:cubicBezTo>
                  <a:cubicBezTo>
                    <a:pt x="20146" y="42560"/>
                    <a:pt x="20184" y="42391"/>
                    <a:pt x="20226" y="42210"/>
                  </a:cubicBezTo>
                  <a:cubicBezTo>
                    <a:pt x="20519" y="42051"/>
                    <a:pt x="20811" y="41837"/>
                    <a:pt x="21111" y="41563"/>
                  </a:cubicBezTo>
                  <a:cubicBezTo>
                    <a:pt x="21490" y="41217"/>
                    <a:pt x="21876" y="40775"/>
                    <a:pt x="22263" y="40249"/>
                  </a:cubicBezTo>
                  <a:cubicBezTo>
                    <a:pt x="23066" y="39153"/>
                    <a:pt x="23747" y="37850"/>
                    <a:pt x="23996" y="36931"/>
                  </a:cubicBezTo>
                  <a:cubicBezTo>
                    <a:pt x="24483" y="35130"/>
                    <a:pt x="24559" y="33324"/>
                    <a:pt x="24632" y="31580"/>
                  </a:cubicBezTo>
                  <a:cubicBezTo>
                    <a:pt x="24643" y="31330"/>
                    <a:pt x="24661" y="30914"/>
                    <a:pt x="24494" y="30456"/>
                  </a:cubicBezTo>
                  <a:cubicBezTo>
                    <a:pt x="24308" y="29948"/>
                    <a:pt x="23957" y="29538"/>
                    <a:pt x="23476" y="29265"/>
                  </a:cubicBezTo>
                  <a:cubicBezTo>
                    <a:pt x="23092" y="29047"/>
                    <a:pt x="22650" y="28933"/>
                    <a:pt x="22195" y="28933"/>
                  </a:cubicBezTo>
                  <a:cubicBezTo>
                    <a:pt x="22048" y="28933"/>
                    <a:pt x="21903" y="28944"/>
                    <a:pt x="21760" y="28970"/>
                  </a:cubicBezTo>
                  <a:cubicBezTo>
                    <a:pt x="21327" y="29044"/>
                    <a:pt x="20954" y="29211"/>
                    <a:pt x="20634" y="29410"/>
                  </a:cubicBezTo>
                  <a:cubicBezTo>
                    <a:pt x="20912" y="29014"/>
                    <a:pt x="21164" y="28609"/>
                    <a:pt x="21385" y="28200"/>
                  </a:cubicBezTo>
                  <a:cubicBezTo>
                    <a:pt x="22189" y="26705"/>
                    <a:pt x="22592" y="25159"/>
                    <a:pt x="22583" y="23607"/>
                  </a:cubicBezTo>
                  <a:cubicBezTo>
                    <a:pt x="22578" y="22861"/>
                    <a:pt x="22403" y="22133"/>
                    <a:pt x="22088" y="21558"/>
                  </a:cubicBezTo>
                  <a:cubicBezTo>
                    <a:pt x="21870" y="21160"/>
                    <a:pt x="21589" y="20835"/>
                    <a:pt x="21250" y="20588"/>
                  </a:cubicBezTo>
                  <a:cubicBezTo>
                    <a:pt x="20901" y="20333"/>
                    <a:pt x="20510" y="20175"/>
                    <a:pt x="20084" y="20117"/>
                  </a:cubicBezTo>
                  <a:cubicBezTo>
                    <a:pt x="19969" y="20102"/>
                    <a:pt x="19852" y="20094"/>
                    <a:pt x="19736" y="20094"/>
                  </a:cubicBezTo>
                  <a:cubicBezTo>
                    <a:pt x="19606" y="20094"/>
                    <a:pt x="19479" y="20104"/>
                    <a:pt x="19352" y="20123"/>
                  </a:cubicBezTo>
                  <a:cubicBezTo>
                    <a:pt x="20540" y="18988"/>
                    <a:pt x="21815" y="17315"/>
                    <a:pt x="22212" y="15127"/>
                  </a:cubicBezTo>
                  <a:cubicBezTo>
                    <a:pt x="22293" y="14689"/>
                    <a:pt x="22370" y="14026"/>
                    <a:pt x="22124" y="13345"/>
                  </a:cubicBezTo>
                  <a:cubicBezTo>
                    <a:pt x="21931" y="12810"/>
                    <a:pt x="21567" y="12348"/>
                    <a:pt x="21071" y="12008"/>
                  </a:cubicBezTo>
                  <a:cubicBezTo>
                    <a:pt x="20610" y="11693"/>
                    <a:pt x="20067" y="11504"/>
                    <a:pt x="19500" y="11462"/>
                  </a:cubicBezTo>
                  <a:cubicBezTo>
                    <a:pt x="19412" y="11455"/>
                    <a:pt x="19323" y="11452"/>
                    <a:pt x="19235" y="11452"/>
                  </a:cubicBezTo>
                  <a:cubicBezTo>
                    <a:pt x="18398" y="11452"/>
                    <a:pt x="17687" y="11733"/>
                    <a:pt x="17159" y="11975"/>
                  </a:cubicBezTo>
                  <a:lnTo>
                    <a:pt x="17153" y="11977"/>
                  </a:lnTo>
                  <a:cubicBezTo>
                    <a:pt x="15637" y="12678"/>
                    <a:pt x="14219" y="13851"/>
                    <a:pt x="13148" y="15270"/>
                  </a:cubicBezTo>
                  <a:cubicBezTo>
                    <a:pt x="13153" y="15058"/>
                    <a:pt x="13158" y="14845"/>
                    <a:pt x="13167" y="14635"/>
                  </a:cubicBezTo>
                  <a:cubicBezTo>
                    <a:pt x="13629" y="14308"/>
                    <a:pt x="14090" y="13841"/>
                    <a:pt x="14542" y="13242"/>
                  </a:cubicBezTo>
                  <a:cubicBezTo>
                    <a:pt x="15036" y="12584"/>
                    <a:pt x="15387" y="11949"/>
                    <a:pt x="15482" y="11770"/>
                  </a:cubicBezTo>
                  <a:cubicBezTo>
                    <a:pt x="16574" y="9717"/>
                    <a:pt x="16672" y="7450"/>
                    <a:pt x="16760" y="5453"/>
                  </a:cubicBezTo>
                  <a:cubicBezTo>
                    <a:pt x="16795" y="4677"/>
                    <a:pt x="16797" y="4028"/>
                    <a:pt x="16702" y="3379"/>
                  </a:cubicBezTo>
                  <a:cubicBezTo>
                    <a:pt x="16576" y="2516"/>
                    <a:pt x="16292" y="1802"/>
                    <a:pt x="15829" y="1196"/>
                  </a:cubicBezTo>
                  <a:cubicBezTo>
                    <a:pt x="15382" y="610"/>
                    <a:pt x="14812" y="221"/>
                    <a:pt x="14181" y="71"/>
                  </a:cubicBezTo>
                  <a:cubicBezTo>
                    <a:pt x="13982" y="24"/>
                    <a:pt x="13778" y="0"/>
                    <a:pt x="13575"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917;p38">
              <a:extLst>
                <a:ext uri="{FF2B5EF4-FFF2-40B4-BE49-F238E27FC236}">
                  <a16:creationId xmlns:a16="http://schemas.microsoft.com/office/drawing/2014/main" id="{A4B77921-14AB-4ED2-8D11-FEC4D3F41437}"/>
                </a:ext>
              </a:extLst>
            </p:cNvPr>
            <p:cNvSpPr/>
            <p:nvPr/>
          </p:nvSpPr>
          <p:spPr>
            <a:xfrm>
              <a:off x="8595740" y="1277014"/>
              <a:ext cx="457287" cy="926268"/>
            </a:xfrm>
            <a:custGeom>
              <a:avLst/>
              <a:gdLst/>
              <a:ahLst/>
              <a:cxnLst/>
              <a:rect l="l" t="t" r="r" b="b"/>
              <a:pathLst>
                <a:path w="6218" h="12595" extrusionOk="0">
                  <a:moveTo>
                    <a:pt x="4291" y="0"/>
                  </a:moveTo>
                  <a:cubicBezTo>
                    <a:pt x="3778" y="0"/>
                    <a:pt x="3241" y="304"/>
                    <a:pt x="2693" y="907"/>
                  </a:cubicBezTo>
                  <a:cubicBezTo>
                    <a:pt x="873" y="2911"/>
                    <a:pt x="1" y="5795"/>
                    <a:pt x="358" y="8622"/>
                  </a:cubicBezTo>
                  <a:cubicBezTo>
                    <a:pt x="413" y="9050"/>
                    <a:pt x="534" y="9883"/>
                    <a:pt x="743" y="10662"/>
                  </a:cubicBezTo>
                  <a:cubicBezTo>
                    <a:pt x="1027" y="11720"/>
                    <a:pt x="1372" y="12324"/>
                    <a:pt x="1797" y="12508"/>
                  </a:cubicBezTo>
                  <a:cubicBezTo>
                    <a:pt x="1933" y="12566"/>
                    <a:pt x="2072" y="12595"/>
                    <a:pt x="2210" y="12595"/>
                  </a:cubicBezTo>
                  <a:cubicBezTo>
                    <a:pt x="3529" y="12595"/>
                    <a:pt x="4872" y="10149"/>
                    <a:pt x="5035" y="9841"/>
                  </a:cubicBezTo>
                  <a:cubicBezTo>
                    <a:pt x="5988" y="8050"/>
                    <a:pt x="6080" y="5942"/>
                    <a:pt x="6160" y="4083"/>
                  </a:cubicBezTo>
                  <a:cubicBezTo>
                    <a:pt x="6218" y="2819"/>
                    <a:pt x="6208" y="1609"/>
                    <a:pt x="5501" y="681"/>
                  </a:cubicBezTo>
                  <a:cubicBezTo>
                    <a:pt x="5240" y="338"/>
                    <a:pt x="4926" y="115"/>
                    <a:pt x="4593" y="36"/>
                  </a:cubicBezTo>
                  <a:cubicBezTo>
                    <a:pt x="4493" y="12"/>
                    <a:pt x="4393" y="0"/>
                    <a:pt x="4291" y="0"/>
                  </a:cubicBezTo>
                  <a:close/>
                </a:path>
              </a:pathLst>
            </a:custGeom>
            <a:solidFill>
              <a:srgbClr val="B0D6B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918;p38">
              <a:extLst>
                <a:ext uri="{FF2B5EF4-FFF2-40B4-BE49-F238E27FC236}">
                  <a16:creationId xmlns:a16="http://schemas.microsoft.com/office/drawing/2014/main" id="{20A6CE15-8149-4DA8-B3F9-7F741F5EF51F}"/>
                </a:ext>
              </a:extLst>
            </p:cNvPr>
            <p:cNvSpPr/>
            <p:nvPr/>
          </p:nvSpPr>
          <p:spPr>
            <a:xfrm>
              <a:off x="8762902" y="2119369"/>
              <a:ext cx="696447" cy="729468"/>
            </a:xfrm>
            <a:custGeom>
              <a:avLst/>
              <a:gdLst/>
              <a:ahLst/>
              <a:cxnLst/>
              <a:rect l="l" t="t" r="r" b="b"/>
              <a:pathLst>
                <a:path w="9470" h="9919" extrusionOk="0">
                  <a:moveTo>
                    <a:pt x="7677" y="0"/>
                  </a:moveTo>
                  <a:cubicBezTo>
                    <a:pt x="7100" y="0"/>
                    <a:pt x="6561" y="212"/>
                    <a:pt x="6146" y="403"/>
                  </a:cubicBezTo>
                  <a:cubicBezTo>
                    <a:pt x="2836" y="1935"/>
                    <a:pt x="1" y="6120"/>
                    <a:pt x="1228" y="9678"/>
                  </a:cubicBezTo>
                  <a:lnTo>
                    <a:pt x="1310" y="9918"/>
                  </a:lnTo>
                  <a:lnTo>
                    <a:pt x="1766" y="9685"/>
                  </a:lnTo>
                  <a:cubicBezTo>
                    <a:pt x="3333" y="8884"/>
                    <a:pt x="4953" y="8057"/>
                    <a:pt x="6337" y="6900"/>
                  </a:cubicBezTo>
                  <a:cubicBezTo>
                    <a:pt x="7498" y="5930"/>
                    <a:pt x="8965" y="4314"/>
                    <a:pt x="9364" y="2127"/>
                  </a:cubicBezTo>
                  <a:cubicBezTo>
                    <a:pt x="9421" y="1814"/>
                    <a:pt x="9469" y="1404"/>
                    <a:pt x="9332" y="1026"/>
                  </a:cubicBezTo>
                  <a:cubicBezTo>
                    <a:pt x="9129" y="466"/>
                    <a:pt x="8533" y="57"/>
                    <a:pt x="7846" y="6"/>
                  </a:cubicBezTo>
                  <a:cubicBezTo>
                    <a:pt x="7789" y="2"/>
                    <a:pt x="7733" y="0"/>
                    <a:pt x="7677" y="0"/>
                  </a:cubicBezTo>
                  <a:close/>
                </a:path>
              </a:pathLst>
            </a:custGeom>
            <a:solidFill>
              <a:srgbClr val="B0D6B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919;p38">
              <a:extLst>
                <a:ext uri="{FF2B5EF4-FFF2-40B4-BE49-F238E27FC236}">
                  <a16:creationId xmlns:a16="http://schemas.microsoft.com/office/drawing/2014/main" id="{F0C84E5E-7CDF-435E-A421-BDAF1F2C573C}"/>
                </a:ext>
              </a:extLst>
            </p:cNvPr>
            <p:cNvSpPr/>
            <p:nvPr/>
          </p:nvSpPr>
          <p:spPr>
            <a:xfrm>
              <a:off x="7992692" y="1959635"/>
              <a:ext cx="603416" cy="695197"/>
            </a:xfrm>
            <a:custGeom>
              <a:avLst/>
              <a:gdLst/>
              <a:ahLst/>
              <a:cxnLst/>
              <a:rect l="l" t="t" r="r" b="b"/>
              <a:pathLst>
                <a:path w="8205" h="9453" extrusionOk="0">
                  <a:moveTo>
                    <a:pt x="1600" y="0"/>
                  </a:moveTo>
                  <a:cubicBezTo>
                    <a:pt x="1120" y="0"/>
                    <a:pt x="730" y="154"/>
                    <a:pt x="499" y="437"/>
                  </a:cubicBezTo>
                  <a:cubicBezTo>
                    <a:pt x="1" y="1046"/>
                    <a:pt x="415" y="1943"/>
                    <a:pt x="551" y="2238"/>
                  </a:cubicBezTo>
                  <a:cubicBezTo>
                    <a:pt x="1363" y="3999"/>
                    <a:pt x="2387" y="5661"/>
                    <a:pt x="3594" y="7179"/>
                  </a:cubicBezTo>
                  <a:cubicBezTo>
                    <a:pt x="4128" y="7848"/>
                    <a:pt x="4729" y="8529"/>
                    <a:pt x="5515" y="8976"/>
                  </a:cubicBezTo>
                  <a:cubicBezTo>
                    <a:pt x="6074" y="9294"/>
                    <a:pt x="6552" y="9453"/>
                    <a:pt x="6945" y="9453"/>
                  </a:cubicBezTo>
                  <a:cubicBezTo>
                    <a:pt x="7229" y="9453"/>
                    <a:pt x="7470" y="9369"/>
                    <a:pt x="7664" y="9202"/>
                  </a:cubicBezTo>
                  <a:cubicBezTo>
                    <a:pt x="8045" y="8875"/>
                    <a:pt x="8204" y="8261"/>
                    <a:pt x="8136" y="7375"/>
                  </a:cubicBezTo>
                  <a:cubicBezTo>
                    <a:pt x="8084" y="6718"/>
                    <a:pt x="7900" y="5924"/>
                    <a:pt x="7641" y="5252"/>
                  </a:cubicBezTo>
                  <a:cubicBezTo>
                    <a:pt x="6835" y="3164"/>
                    <a:pt x="5274" y="1425"/>
                    <a:pt x="3353" y="482"/>
                  </a:cubicBezTo>
                  <a:cubicBezTo>
                    <a:pt x="2691" y="158"/>
                    <a:pt x="2141" y="4"/>
                    <a:pt x="1620" y="0"/>
                  </a:cubicBezTo>
                  <a:close/>
                </a:path>
              </a:pathLst>
            </a:custGeom>
            <a:solidFill>
              <a:srgbClr val="B0D6B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920;p38">
              <a:extLst>
                <a:ext uri="{FF2B5EF4-FFF2-40B4-BE49-F238E27FC236}">
                  <a16:creationId xmlns:a16="http://schemas.microsoft.com/office/drawing/2014/main" id="{33597CD1-4596-4EAC-A4A0-55090C3BEA3B}"/>
                </a:ext>
              </a:extLst>
            </p:cNvPr>
            <p:cNvSpPr/>
            <p:nvPr/>
          </p:nvSpPr>
          <p:spPr>
            <a:xfrm>
              <a:off x="8099255" y="2598645"/>
              <a:ext cx="670634" cy="746383"/>
            </a:xfrm>
            <a:custGeom>
              <a:avLst/>
              <a:gdLst/>
              <a:ahLst/>
              <a:cxnLst/>
              <a:rect l="l" t="t" r="r" b="b"/>
              <a:pathLst>
                <a:path w="9119" h="10149" extrusionOk="0">
                  <a:moveTo>
                    <a:pt x="1288" y="0"/>
                  </a:moveTo>
                  <a:cubicBezTo>
                    <a:pt x="1144" y="0"/>
                    <a:pt x="1009" y="24"/>
                    <a:pt x="885" y="71"/>
                  </a:cubicBezTo>
                  <a:cubicBezTo>
                    <a:pt x="105" y="364"/>
                    <a:pt x="0" y="1390"/>
                    <a:pt x="243" y="2278"/>
                  </a:cubicBezTo>
                  <a:cubicBezTo>
                    <a:pt x="822" y="4398"/>
                    <a:pt x="2071" y="6226"/>
                    <a:pt x="3091" y="7581"/>
                  </a:cubicBezTo>
                  <a:cubicBezTo>
                    <a:pt x="3652" y="8323"/>
                    <a:pt x="4326" y="9158"/>
                    <a:pt x="5234" y="9671"/>
                  </a:cubicBezTo>
                  <a:cubicBezTo>
                    <a:pt x="5578" y="9864"/>
                    <a:pt x="6197" y="10081"/>
                    <a:pt x="6813" y="10135"/>
                  </a:cubicBezTo>
                  <a:cubicBezTo>
                    <a:pt x="6909" y="10143"/>
                    <a:pt x="7003" y="10149"/>
                    <a:pt x="7093" y="10149"/>
                  </a:cubicBezTo>
                  <a:cubicBezTo>
                    <a:pt x="7713" y="10149"/>
                    <a:pt x="8165" y="9948"/>
                    <a:pt x="8406" y="9562"/>
                  </a:cubicBezTo>
                  <a:cubicBezTo>
                    <a:pt x="9118" y="8422"/>
                    <a:pt x="7480" y="5498"/>
                    <a:pt x="7410" y="5375"/>
                  </a:cubicBezTo>
                  <a:cubicBezTo>
                    <a:pt x="6439" y="3658"/>
                    <a:pt x="4860" y="2325"/>
                    <a:pt x="3468" y="1149"/>
                  </a:cubicBezTo>
                  <a:cubicBezTo>
                    <a:pt x="3011" y="764"/>
                    <a:pt x="2492" y="327"/>
                    <a:pt x="1867" y="109"/>
                  </a:cubicBezTo>
                  <a:cubicBezTo>
                    <a:pt x="1660" y="36"/>
                    <a:pt x="1467" y="0"/>
                    <a:pt x="1288" y="0"/>
                  </a:cubicBezTo>
                  <a:close/>
                </a:path>
              </a:pathLst>
            </a:custGeom>
            <a:solidFill>
              <a:srgbClr val="B0D6B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921;p38">
              <a:extLst>
                <a:ext uri="{FF2B5EF4-FFF2-40B4-BE49-F238E27FC236}">
                  <a16:creationId xmlns:a16="http://schemas.microsoft.com/office/drawing/2014/main" id="{EB5F26A6-F551-4601-9774-1F2B7E1CD5F4}"/>
                </a:ext>
              </a:extLst>
            </p:cNvPr>
            <p:cNvSpPr/>
            <p:nvPr/>
          </p:nvSpPr>
          <p:spPr>
            <a:xfrm>
              <a:off x="8912046" y="2754850"/>
              <a:ext cx="565762" cy="792494"/>
            </a:xfrm>
            <a:custGeom>
              <a:avLst/>
              <a:gdLst/>
              <a:ahLst/>
              <a:cxnLst/>
              <a:rect l="l" t="t" r="r" b="b"/>
              <a:pathLst>
                <a:path w="7693" h="10776" extrusionOk="0">
                  <a:moveTo>
                    <a:pt x="6150" y="1"/>
                  </a:moveTo>
                  <a:cubicBezTo>
                    <a:pt x="5569" y="1"/>
                    <a:pt x="5070" y="396"/>
                    <a:pt x="4654" y="792"/>
                  </a:cubicBezTo>
                  <a:cubicBezTo>
                    <a:pt x="3927" y="1482"/>
                    <a:pt x="3241" y="2229"/>
                    <a:pt x="2615" y="3010"/>
                  </a:cubicBezTo>
                  <a:cubicBezTo>
                    <a:pt x="1990" y="3791"/>
                    <a:pt x="1110" y="4991"/>
                    <a:pt x="682" y="6398"/>
                  </a:cubicBezTo>
                  <a:cubicBezTo>
                    <a:pt x="448" y="7158"/>
                    <a:pt x="1" y="9529"/>
                    <a:pt x="960" y="10419"/>
                  </a:cubicBezTo>
                  <a:cubicBezTo>
                    <a:pt x="1233" y="10673"/>
                    <a:pt x="1518" y="10775"/>
                    <a:pt x="1802" y="10775"/>
                  </a:cubicBezTo>
                  <a:cubicBezTo>
                    <a:pt x="2544" y="10775"/>
                    <a:pt x="3292" y="10088"/>
                    <a:pt x="3836" y="9585"/>
                  </a:cubicBezTo>
                  <a:cubicBezTo>
                    <a:pt x="3920" y="9508"/>
                    <a:pt x="4001" y="9434"/>
                    <a:pt x="4076" y="9366"/>
                  </a:cubicBezTo>
                  <a:cubicBezTo>
                    <a:pt x="5143" y="8414"/>
                    <a:pt x="6031" y="7310"/>
                    <a:pt x="6643" y="6173"/>
                  </a:cubicBezTo>
                  <a:cubicBezTo>
                    <a:pt x="7342" y="4873"/>
                    <a:pt x="7693" y="3540"/>
                    <a:pt x="7684" y="2208"/>
                  </a:cubicBezTo>
                  <a:cubicBezTo>
                    <a:pt x="7678" y="1207"/>
                    <a:pt x="7255" y="139"/>
                    <a:pt x="6323" y="13"/>
                  </a:cubicBezTo>
                  <a:cubicBezTo>
                    <a:pt x="6264" y="5"/>
                    <a:pt x="6207" y="1"/>
                    <a:pt x="6150" y="1"/>
                  </a:cubicBezTo>
                  <a:close/>
                </a:path>
              </a:pathLst>
            </a:custGeom>
            <a:solidFill>
              <a:srgbClr val="B0D6B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922;p38">
              <a:extLst>
                <a:ext uri="{FF2B5EF4-FFF2-40B4-BE49-F238E27FC236}">
                  <a16:creationId xmlns:a16="http://schemas.microsoft.com/office/drawing/2014/main" id="{BE9F9393-FE12-42F2-9514-43AB11263089}"/>
                </a:ext>
              </a:extLst>
            </p:cNvPr>
            <p:cNvSpPr/>
            <p:nvPr/>
          </p:nvSpPr>
          <p:spPr>
            <a:xfrm>
              <a:off x="8348490" y="3467917"/>
              <a:ext cx="657249" cy="682327"/>
            </a:xfrm>
            <a:custGeom>
              <a:avLst/>
              <a:gdLst/>
              <a:ahLst/>
              <a:cxnLst/>
              <a:rect l="l" t="t" r="r" b="b"/>
              <a:pathLst>
                <a:path w="8937" h="9278" extrusionOk="0">
                  <a:moveTo>
                    <a:pt x="868" y="1"/>
                  </a:moveTo>
                  <a:cubicBezTo>
                    <a:pt x="493" y="1"/>
                    <a:pt x="285" y="154"/>
                    <a:pt x="170" y="310"/>
                  </a:cubicBezTo>
                  <a:cubicBezTo>
                    <a:pt x="1" y="540"/>
                    <a:pt x="4" y="827"/>
                    <a:pt x="25" y="1051"/>
                  </a:cubicBezTo>
                  <a:cubicBezTo>
                    <a:pt x="133" y="2220"/>
                    <a:pt x="709" y="3264"/>
                    <a:pt x="1197" y="4042"/>
                  </a:cubicBezTo>
                  <a:cubicBezTo>
                    <a:pt x="2137" y="5541"/>
                    <a:pt x="3293" y="6889"/>
                    <a:pt x="4631" y="8048"/>
                  </a:cubicBezTo>
                  <a:cubicBezTo>
                    <a:pt x="5231" y="8569"/>
                    <a:pt x="6212" y="9277"/>
                    <a:pt x="7100" y="9277"/>
                  </a:cubicBezTo>
                  <a:cubicBezTo>
                    <a:pt x="7430" y="9277"/>
                    <a:pt x="7746" y="9180"/>
                    <a:pt x="8025" y="8939"/>
                  </a:cubicBezTo>
                  <a:cubicBezTo>
                    <a:pt x="8937" y="8155"/>
                    <a:pt x="8234" y="6599"/>
                    <a:pt x="7856" y="5764"/>
                  </a:cubicBezTo>
                  <a:lnTo>
                    <a:pt x="7820" y="5686"/>
                  </a:lnTo>
                  <a:cubicBezTo>
                    <a:pt x="6611" y="2999"/>
                    <a:pt x="4218" y="907"/>
                    <a:pt x="1423" y="90"/>
                  </a:cubicBezTo>
                  <a:cubicBezTo>
                    <a:pt x="1206" y="27"/>
                    <a:pt x="1023" y="1"/>
                    <a:pt x="868" y="1"/>
                  </a:cubicBezTo>
                  <a:close/>
                </a:path>
              </a:pathLst>
            </a:custGeom>
            <a:solidFill>
              <a:srgbClr val="B0D6B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923;p38">
              <a:extLst>
                <a:ext uri="{FF2B5EF4-FFF2-40B4-BE49-F238E27FC236}">
                  <a16:creationId xmlns:a16="http://schemas.microsoft.com/office/drawing/2014/main" id="{6FA966A7-83FD-4AF2-B9AF-47BAADBBE57C}"/>
                </a:ext>
              </a:extLst>
            </p:cNvPr>
            <p:cNvSpPr/>
            <p:nvPr/>
          </p:nvSpPr>
          <p:spPr>
            <a:xfrm>
              <a:off x="9199082" y="3404891"/>
              <a:ext cx="430150" cy="809262"/>
            </a:xfrm>
            <a:custGeom>
              <a:avLst/>
              <a:gdLst/>
              <a:ahLst/>
              <a:cxnLst/>
              <a:rect l="l" t="t" r="r" b="b"/>
              <a:pathLst>
                <a:path w="5849" h="11004" extrusionOk="0">
                  <a:moveTo>
                    <a:pt x="4706" y="0"/>
                  </a:moveTo>
                  <a:cubicBezTo>
                    <a:pt x="4634" y="0"/>
                    <a:pt x="4563" y="6"/>
                    <a:pt x="4494" y="18"/>
                  </a:cubicBezTo>
                  <a:cubicBezTo>
                    <a:pt x="4025" y="99"/>
                    <a:pt x="3636" y="398"/>
                    <a:pt x="3318" y="677"/>
                  </a:cubicBezTo>
                  <a:cubicBezTo>
                    <a:pt x="2198" y="1664"/>
                    <a:pt x="1313" y="2966"/>
                    <a:pt x="756" y="4439"/>
                  </a:cubicBezTo>
                  <a:cubicBezTo>
                    <a:pt x="208" y="5896"/>
                    <a:pt x="1" y="7457"/>
                    <a:pt x="162" y="8955"/>
                  </a:cubicBezTo>
                  <a:cubicBezTo>
                    <a:pt x="302" y="10261"/>
                    <a:pt x="707" y="10950"/>
                    <a:pt x="1364" y="11002"/>
                  </a:cubicBezTo>
                  <a:cubicBezTo>
                    <a:pt x="1390" y="11004"/>
                    <a:pt x="1416" y="11004"/>
                    <a:pt x="1440" y="11004"/>
                  </a:cubicBezTo>
                  <a:cubicBezTo>
                    <a:pt x="2238" y="11004"/>
                    <a:pt x="3112" y="10046"/>
                    <a:pt x="3713" y="9227"/>
                  </a:cubicBezTo>
                  <a:cubicBezTo>
                    <a:pt x="4406" y="8280"/>
                    <a:pt x="5034" y="7095"/>
                    <a:pt x="5237" y="6343"/>
                  </a:cubicBezTo>
                  <a:cubicBezTo>
                    <a:pt x="5686" y="4683"/>
                    <a:pt x="5760" y="2952"/>
                    <a:pt x="5830" y="1278"/>
                  </a:cubicBezTo>
                  <a:cubicBezTo>
                    <a:pt x="5839" y="1089"/>
                    <a:pt x="5848" y="874"/>
                    <a:pt x="5770" y="661"/>
                  </a:cubicBezTo>
                  <a:cubicBezTo>
                    <a:pt x="5605" y="209"/>
                    <a:pt x="5136" y="0"/>
                    <a:pt x="4706" y="0"/>
                  </a:cubicBezTo>
                  <a:close/>
                </a:path>
              </a:pathLst>
            </a:custGeom>
            <a:solidFill>
              <a:srgbClr val="B0D6B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924;p38">
              <a:extLst>
                <a:ext uri="{FF2B5EF4-FFF2-40B4-BE49-F238E27FC236}">
                  <a16:creationId xmlns:a16="http://schemas.microsoft.com/office/drawing/2014/main" id="{3AA6F429-4651-4CC1-A1BC-CF8ECD7788B1}"/>
                </a:ext>
              </a:extLst>
            </p:cNvPr>
            <p:cNvSpPr/>
            <p:nvPr/>
          </p:nvSpPr>
          <p:spPr>
            <a:xfrm>
              <a:off x="8159707" y="1571846"/>
              <a:ext cx="1454818" cy="3611746"/>
            </a:xfrm>
            <a:custGeom>
              <a:avLst/>
              <a:gdLst/>
              <a:ahLst/>
              <a:cxnLst/>
              <a:rect l="l" t="t" r="r" b="b"/>
              <a:pathLst>
                <a:path w="19782" h="49111" extrusionOk="0">
                  <a:moveTo>
                    <a:pt x="9468" y="1"/>
                  </a:moveTo>
                  <a:cubicBezTo>
                    <a:pt x="9365" y="1"/>
                    <a:pt x="9272" y="69"/>
                    <a:pt x="9245" y="173"/>
                  </a:cubicBezTo>
                  <a:cubicBezTo>
                    <a:pt x="8703" y="2239"/>
                    <a:pt x="8307" y="4342"/>
                    <a:pt x="8049" y="6466"/>
                  </a:cubicBezTo>
                  <a:cubicBezTo>
                    <a:pt x="7820" y="8593"/>
                    <a:pt x="7746" y="10734"/>
                    <a:pt x="7774" y="12871"/>
                  </a:cubicBezTo>
                  <a:cubicBezTo>
                    <a:pt x="7797" y="13924"/>
                    <a:pt x="7852" y="14975"/>
                    <a:pt x="7934" y="16024"/>
                  </a:cubicBezTo>
                  <a:cubicBezTo>
                    <a:pt x="7372" y="15473"/>
                    <a:pt x="6828" y="14899"/>
                    <a:pt x="6287" y="14324"/>
                  </a:cubicBezTo>
                  <a:cubicBezTo>
                    <a:pt x="5586" y="13567"/>
                    <a:pt x="4889" y="12806"/>
                    <a:pt x="4217" y="12023"/>
                  </a:cubicBezTo>
                  <a:cubicBezTo>
                    <a:pt x="3535" y="11249"/>
                    <a:pt x="2869" y="10461"/>
                    <a:pt x="2217" y="9662"/>
                  </a:cubicBezTo>
                  <a:cubicBezTo>
                    <a:pt x="1889" y="9265"/>
                    <a:pt x="1566" y="8862"/>
                    <a:pt x="1252" y="8454"/>
                  </a:cubicBezTo>
                  <a:cubicBezTo>
                    <a:pt x="930" y="8052"/>
                    <a:pt x="624" y="7640"/>
                    <a:pt x="325" y="7221"/>
                  </a:cubicBezTo>
                  <a:lnTo>
                    <a:pt x="324" y="7220"/>
                  </a:lnTo>
                  <a:cubicBezTo>
                    <a:pt x="291" y="7174"/>
                    <a:pt x="240" y="7150"/>
                    <a:pt x="187" y="7150"/>
                  </a:cubicBezTo>
                  <a:cubicBezTo>
                    <a:pt x="154" y="7150"/>
                    <a:pt x="121" y="7160"/>
                    <a:pt x="91" y="7180"/>
                  </a:cubicBezTo>
                  <a:cubicBezTo>
                    <a:pt x="21" y="7232"/>
                    <a:pt x="1" y="7329"/>
                    <a:pt x="46" y="7402"/>
                  </a:cubicBezTo>
                  <a:cubicBezTo>
                    <a:pt x="585" y="8299"/>
                    <a:pt x="1194" y="9146"/>
                    <a:pt x="1829" y="9970"/>
                  </a:cubicBezTo>
                  <a:cubicBezTo>
                    <a:pt x="2467" y="10794"/>
                    <a:pt x="3135" y="11591"/>
                    <a:pt x="3817" y="12375"/>
                  </a:cubicBezTo>
                  <a:cubicBezTo>
                    <a:pt x="4510" y="13150"/>
                    <a:pt x="5209" y="13918"/>
                    <a:pt x="5946" y="14654"/>
                  </a:cubicBezTo>
                  <a:cubicBezTo>
                    <a:pt x="6595" y="15305"/>
                    <a:pt x="7265" y="15938"/>
                    <a:pt x="7976" y="16526"/>
                  </a:cubicBezTo>
                  <a:cubicBezTo>
                    <a:pt x="8240" y="19567"/>
                    <a:pt x="8735" y="22587"/>
                    <a:pt x="9381" y="25564"/>
                  </a:cubicBezTo>
                  <a:cubicBezTo>
                    <a:pt x="9427" y="25775"/>
                    <a:pt x="9475" y="25987"/>
                    <a:pt x="9523" y="26197"/>
                  </a:cubicBezTo>
                  <a:lnTo>
                    <a:pt x="5999" y="21687"/>
                  </a:lnTo>
                  <a:lnTo>
                    <a:pt x="1821" y="16402"/>
                  </a:lnTo>
                  <a:cubicBezTo>
                    <a:pt x="1788" y="16360"/>
                    <a:pt x="1739" y="16338"/>
                    <a:pt x="1689" y="16338"/>
                  </a:cubicBezTo>
                  <a:cubicBezTo>
                    <a:pt x="1653" y="16338"/>
                    <a:pt x="1617" y="16350"/>
                    <a:pt x="1586" y="16374"/>
                  </a:cubicBezTo>
                  <a:cubicBezTo>
                    <a:pt x="1516" y="16428"/>
                    <a:pt x="1503" y="16527"/>
                    <a:pt x="1550" y="16600"/>
                  </a:cubicBezTo>
                  <a:cubicBezTo>
                    <a:pt x="2184" y="17531"/>
                    <a:pt x="2846" y="18444"/>
                    <a:pt x="3521" y="19344"/>
                  </a:cubicBezTo>
                  <a:cubicBezTo>
                    <a:pt x="4197" y="20245"/>
                    <a:pt x="4888" y="21134"/>
                    <a:pt x="5581" y="22021"/>
                  </a:cubicBezTo>
                  <a:cubicBezTo>
                    <a:pt x="6286" y="22898"/>
                    <a:pt x="6985" y="23780"/>
                    <a:pt x="7708" y="24643"/>
                  </a:cubicBezTo>
                  <a:cubicBezTo>
                    <a:pt x="8358" y="25428"/>
                    <a:pt x="9022" y="26202"/>
                    <a:pt x="9704" y="26961"/>
                  </a:cubicBezTo>
                  <a:cubicBezTo>
                    <a:pt x="10091" y="28571"/>
                    <a:pt x="10529" y="30168"/>
                    <a:pt x="10990" y="31758"/>
                  </a:cubicBezTo>
                  <a:cubicBezTo>
                    <a:pt x="11420" y="33238"/>
                    <a:pt x="11894" y="34721"/>
                    <a:pt x="12447" y="36173"/>
                  </a:cubicBezTo>
                  <a:cubicBezTo>
                    <a:pt x="12098" y="35775"/>
                    <a:pt x="11743" y="35382"/>
                    <a:pt x="11385" y="34992"/>
                  </a:cubicBezTo>
                  <a:cubicBezTo>
                    <a:pt x="10654" y="34191"/>
                    <a:pt x="9900" y="33411"/>
                    <a:pt x="9158" y="32623"/>
                  </a:cubicBezTo>
                  <a:lnTo>
                    <a:pt x="6911" y="30280"/>
                  </a:lnTo>
                  <a:cubicBezTo>
                    <a:pt x="6535" y="29892"/>
                    <a:pt x="6163" y="29500"/>
                    <a:pt x="5796" y="29104"/>
                  </a:cubicBezTo>
                  <a:cubicBezTo>
                    <a:pt x="5423" y="28713"/>
                    <a:pt x="5060" y="28316"/>
                    <a:pt x="4706" y="27910"/>
                  </a:cubicBezTo>
                  <a:lnTo>
                    <a:pt x="4705" y="27909"/>
                  </a:lnTo>
                  <a:cubicBezTo>
                    <a:pt x="4672" y="27871"/>
                    <a:pt x="4626" y="27852"/>
                    <a:pt x="4579" y="27852"/>
                  </a:cubicBezTo>
                  <a:cubicBezTo>
                    <a:pt x="4540" y="27852"/>
                    <a:pt x="4501" y="27866"/>
                    <a:pt x="4469" y="27893"/>
                  </a:cubicBezTo>
                  <a:cubicBezTo>
                    <a:pt x="4404" y="27951"/>
                    <a:pt x="4393" y="28050"/>
                    <a:pt x="4446" y="28119"/>
                  </a:cubicBezTo>
                  <a:cubicBezTo>
                    <a:pt x="5103" y="28994"/>
                    <a:pt x="5819" y="29813"/>
                    <a:pt x="6547" y="30619"/>
                  </a:cubicBezTo>
                  <a:cubicBezTo>
                    <a:pt x="7277" y="31422"/>
                    <a:pt x="8025" y="32209"/>
                    <a:pt x="8773" y="32993"/>
                  </a:cubicBezTo>
                  <a:lnTo>
                    <a:pt x="11040" y="35321"/>
                  </a:lnTo>
                  <a:cubicBezTo>
                    <a:pt x="11644" y="35941"/>
                    <a:pt x="12253" y="36557"/>
                    <a:pt x="12848" y="37182"/>
                  </a:cubicBezTo>
                  <a:cubicBezTo>
                    <a:pt x="12935" y="37392"/>
                    <a:pt x="13023" y="37600"/>
                    <a:pt x="13113" y="37808"/>
                  </a:cubicBezTo>
                  <a:cubicBezTo>
                    <a:pt x="13949" y="39776"/>
                    <a:pt x="14898" y="41691"/>
                    <a:pt x="15928" y="43560"/>
                  </a:cubicBezTo>
                  <a:cubicBezTo>
                    <a:pt x="16967" y="45424"/>
                    <a:pt x="18094" y="47236"/>
                    <a:pt x="19290" y="49000"/>
                  </a:cubicBezTo>
                  <a:cubicBezTo>
                    <a:pt x="19339" y="49072"/>
                    <a:pt x="19418" y="49111"/>
                    <a:pt x="19498" y="49111"/>
                  </a:cubicBezTo>
                  <a:cubicBezTo>
                    <a:pt x="19547" y="49111"/>
                    <a:pt x="19595" y="49097"/>
                    <a:pt x="19638" y="49068"/>
                  </a:cubicBezTo>
                  <a:cubicBezTo>
                    <a:pt x="19751" y="48989"/>
                    <a:pt x="19782" y="48835"/>
                    <a:pt x="19708" y="48721"/>
                  </a:cubicBezTo>
                  <a:cubicBezTo>
                    <a:pt x="18563" y="46941"/>
                    <a:pt x="17489" y="45116"/>
                    <a:pt x="16506" y="43243"/>
                  </a:cubicBezTo>
                  <a:cubicBezTo>
                    <a:pt x="15938" y="42181"/>
                    <a:pt x="15398" y="41102"/>
                    <a:pt x="14888" y="40008"/>
                  </a:cubicBezTo>
                  <a:cubicBezTo>
                    <a:pt x="15052" y="39036"/>
                    <a:pt x="15261" y="38070"/>
                    <a:pt x="15472" y="37103"/>
                  </a:cubicBezTo>
                  <a:cubicBezTo>
                    <a:pt x="15716" y="36031"/>
                    <a:pt x="15961" y="34956"/>
                    <a:pt x="16233" y="33890"/>
                  </a:cubicBezTo>
                  <a:cubicBezTo>
                    <a:pt x="16492" y="32820"/>
                    <a:pt x="16769" y="31754"/>
                    <a:pt x="17051" y="30690"/>
                  </a:cubicBezTo>
                  <a:cubicBezTo>
                    <a:pt x="17331" y="29625"/>
                    <a:pt x="17614" y="28560"/>
                    <a:pt x="17914" y="27500"/>
                  </a:cubicBezTo>
                  <a:cubicBezTo>
                    <a:pt x="17939" y="27411"/>
                    <a:pt x="17888" y="27319"/>
                    <a:pt x="17800" y="27293"/>
                  </a:cubicBezTo>
                  <a:cubicBezTo>
                    <a:pt x="17784" y="27289"/>
                    <a:pt x="17769" y="27286"/>
                    <a:pt x="17753" y="27286"/>
                  </a:cubicBezTo>
                  <a:cubicBezTo>
                    <a:pt x="17685" y="27286"/>
                    <a:pt x="17621" y="27330"/>
                    <a:pt x="17597" y="27397"/>
                  </a:cubicBezTo>
                  <a:cubicBezTo>
                    <a:pt x="17219" y="28439"/>
                    <a:pt x="16883" y="29494"/>
                    <a:pt x="16574" y="30555"/>
                  </a:cubicBezTo>
                  <a:cubicBezTo>
                    <a:pt x="16265" y="31617"/>
                    <a:pt x="15983" y="32688"/>
                    <a:pt x="15715" y="33762"/>
                  </a:cubicBezTo>
                  <a:cubicBezTo>
                    <a:pt x="15462" y="34839"/>
                    <a:pt x="15211" y="35917"/>
                    <a:pt x="15008" y="37006"/>
                  </a:cubicBezTo>
                  <a:cubicBezTo>
                    <a:pt x="14856" y="37807"/>
                    <a:pt x="14720" y="38613"/>
                    <a:pt x="14621" y="39426"/>
                  </a:cubicBezTo>
                  <a:cubicBezTo>
                    <a:pt x="14336" y="38794"/>
                    <a:pt x="14060" y="38158"/>
                    <a:pt x="13798" y="37517"/>
                  </a:cubicBezTo>
                  <a:cubicBezTo>
                    <a:pt x="12987" y="35565"/>
                    <a:pt x="12317" y="33578"/>
                    <a:pt x="11739" y="31536"/>
                  </a:cubicBezTo>
                  <a:cubicBezTo>
                    <a:pt x="11489" y="30664"/>
                    <a:pt x="11248" y="29788"/>
                    <a:pt x="11017" y="28910"/>
                  </a:cubicBezTo>
                  <a:cubicBezTo>
                    <a:pt x="11122" y="28595"/>
                    <a:pt x="11240" y="28282"/>
                    <a:pt x="11377" y="27973"/>
                  </a:cubicBezTo>
                  <a:cubicBezTo>
                    <a:pt x="11573" y="27492"/>
                    <a:pt x="11785" y="27015"/>
                    <a:pt x="12007" y="26541"/>
                  </a:cubicBezTo>
                  <a:cubicBezTo>
                    <a:pt x="12450" y="25594"/>
                    <a:pt x="12904" y="24651"/>
                    <a:pt x="13381" y="23716"/>
                  </a:cubicBezTo>
                  <a:lnTo>
                    <a:pt x="14799" y="20904"/>
                  </a:lnTo>
                  <a:cubicBezTo>
                    <a:pt x="15272" y="19966"/>
                    <a:pt x="15740" y="19027"/>
                    <a:pt x="16182" y="18068"/>
                  </a:cubicBezTo>
                  <a:cubicBezTo>
                    <a:pt x="16221" y="17984"/>
                    <a:pt x="16185" y="17886"/>
                    <a:pt x="16101" y="17847"/>
                  </a:cubicBezTo>
                  <a:cubicBezTo>
                    <a:pt x="16079" y="17836"/>
                    <a:pt x="16056" y="17831"/>
                    <a:pt x="16032" y="17831"/>
                  </a:cubicBezTo>
                  <a:cubicBezTo>
                    <a:pt x="15973" y="17831"/>
                    <a:pt x="15915" y="17864"/>
                    <a:pt x="15885" y="17919"/>
                  </a:cubicBezTo>
                  <a:cubicBezTo>
                    <a:pt x="15375" y="18834"/>
                    <a:pt x="14858" y="19751"/>
                    <a:pt x="14360" y="20676"/>
                  </a:cubicBezTo>
                  <a:cubicBezTo>
                    <a:pt x="13863" y="21601"/>
                    <a:pt x="13378" y="22536"/>
                    <a:pt x="12904" y="23477"/>
                  </a:cubicBezTo>
                  <a:cubicBezTo>
                    <a:pt x="12445" y="24426"/>
                    <a:pt x="11985" y="25375"/>
                    <a:pt x="11574" y="26348"/>
                  </a:cubicBezTo>
                  <a:cubicBezTo>
                    <a:pt x="11312" y="26974"/>
                    <a:pt x="11057" y="27605"/>
                    <a:pt x="10850" y="28258"/>
                  </a:cubicBezTo>
                  <a:cubicBezTo>
                    <a:pt x="10607" y="27306"/>
                    <a:pt x="10377" y="26350"/>
                    <a:pt x="10166" y="25391"/>
                  </a:cubicBezTo>
                  <a:cubicBezTo>
                    <a:pt x="9714" y="23327"/>
                    <a:pt x="9316" y="21250"/>
                    <a:pt x="9034" y="19157"/>
                  </a:cubicBezTo>
                  <a:cubicBezTo>
                    <a:pt x="8993" y="18842"/>
                    <a:pt x="8953" y="18527"/>
                    <a:pt x="8916" y="18212"/>
                  </a:cubicBezTo>
                  <a:cubicBezTo>
                    <a:pt x="9255" y="17558"/>
                    <a:pt x="9643" y="16925"/>
                    <a:pt x="10037" y="16298"/>
                  </a:cubicBezTo>
                  <a:cubicBezTo>
                    <a:pt x="10525" y="15537"/>
                    <a:pt x="11025" y="14784"/>
                    <a:pt x="11555" y="14050"/>
                  </a:cubicBezTo>
                  <a:cubicBezTo>
                    <a:pt x="12077" y="13309"/>
                    <a:pt x="12619" y="12583"/>
                    <a:pt x="13173" y="11868"/>
                  </a:cubicBezTo>
                  <a:cubicBezTo>
                    <a:pt x="13729" y="11154"/>
                    <a:pt x="14294" y="10445"/>
                    <a:pt x="14892" y="9769"/>
                  </a:cubicBezTo>
                  <a:cubicBezTo>
                    <a:pt x="14953" y="9701"/>
                    <a:pt x="14948" y="9595"/>
                    <a:pt x="14880" y="9533"/>
                  </a:cubicBezTo>
                  <a:cubicBezTo>
                    <a:pt x="14849" y="9505"/>
                    <a:pt x="14809" y="9491"/>
                    <a:pt x="14770" y="9491"/>
                  </a:cubicBezTo>
                  <a:cubicBezTo>
                    <a:pt x="14728" y="9491"/>
                    <a:pt x="14685" y="9507"/>
                    <a:pt x="14653" y="9536"/>
                  </a:cubicBezTo>
                  <a:cubicBezTo>
                    <a:pt x="13984" y="10169"/>
                    <a:pt x="13370" y="10852"/>
                    <a:pt x="12786" y="11558"/>
                  </a:cubicBezTo>
                  <a:cubicBezTo>
                    <a:pt x="12203" y="12264"/>
                    <a:pt x="11652" y="12997"/>
                    <a:pt x="11119" y="13741"/>
                  </a:cubicBezTo>
                  <a:cubicBezTo>
                    <a:pt x="10599" y="14495"/>
                    <a:pt x="10089" y="15257"/>
                    <a:pt x="9628" y="16050"/>
                  </a:cubicBezTo>
                  <a:cubicBezTo>
                    <a:pt x="9347" y="16535"/>
                    <a:pt x="9077" y="17028"/>
                    <a:pt x="8835" y="17537"/>
                  </a:cubicBezTo>
                  <a:cubicBezTo>
                    <a:pt x="8665" y="15978"/>
                    <a:pt x="8544" y="14416"/>
                    <a:pt x="8487" y="12851"/>
                  </a:cubicBezTo>
                  <a:cubicBezTo>
                    <a:pt x="8428" y="10742"/>
                    <a:pt x="8475" y="8631"/>
                    <a:pt x="8664" y="6529"/>
                  </a:cubicBezTo>
                  <a:cubicBezTo>
                    <a:pt x="8866" y="4430"/>
                    <a:pt x="9205" y="2344"/>
                    <a:pt x="9689" y="286"/>
                  </a:cubicBezTo>
                  <a:lnTo>
                    <a:pt x="9690" y="283"/>
                  </a:lnTo>
                  <a:cubicBezTo>
                    <a:pt x="9719" y="159"/>
                    <a:pt x="9643" y="36"/>
                    <a:pt x="9520" y="7"/>
                  </a:cubicBezTo>
                  <a:cubicBezTo>
                    <a:pt x="9502" y="3"/>
                    <a:pt x="9485" y="1"/>
                    <a:pt x="9468" y="1"/>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26797704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inVertical)">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circle(in)">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randombar(horizontal)">
                                      <p:cBhvr>
                                        <p:cTn id="1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0BEAB"/>
        </a:solidFill>
        <a:effectLst/>
      </p:bgPr>
    </p:bg>
    <p:spTree>
      <p:nvGrpSpPr>
        <p:cNvPr id="1" name=""/>
        <p:cNvGrpSpPr/>
        <p:nvPr/>
      </p:nvGrpSpPr>
      <p:grpSpPr>
        <a:xfrm>
          <a:off x="0" y="0"/>
          <a:ext cx="0" cy="0"/>
          <a:chOff x="0" y="0"/>
          <a:chExt cx="0" cy="0"/>
        </a:xfrm>
      </p:grpSpPr>
      <p:sp>
        <p:nvSpPr>
          <p:cNvPr id="2" name="AutoShape 2"/>
          <p:cNvSpPr/>
          <p:nvPr/>
        </p:nvSpPr>
        <p:spPr>
          <a:xfrm>
            <a:off x="0" y="-90693"/>
            <a:ext cx="9599257" cy="10468387"/>
          </a:xfrm>
          <a:prstGeom prst="rect">
            <a:avLst/>
          </a:prstGeom>
          <a:solidFill>
            <a:srgbClr val="FFF8F3"/>
          </a:solidFill>
        </p:spPr>
      </p:sp>
      <p:grpSp>
        <p:nvGrpSpPr>
          <p:cNvPr id="5" name="Group 5"/>
          <p:cNvGrpSpPr/>
          <p:nvPr/>
        </p:nvGrpSpPr>
        <p:grpSpPr>
          <a:xfrm>
            <a:off x="10327718" y="-170566"/>
            <a:ext cx="7960282" cy="7985019"/>
            <a:chOff x="0" y="0"/>
            <a:chExt cx="16283343" cy="8922451"/>
          </a:xfrm>
        </p:grpSpPr>
        <p:sp>
          <p:nvSpPr>
            <p:cNvPr id="6" name="Freeform 6"/>
            <p:cNvSpPr/>
            <p:nvPr/>
          </p:nvSpPr>
          <p:spPr>
            <a:xfrm>
              <a:off x="0" y="0"/>
              <a:ext cx="16283344" cy="8922452"/>
            </a:xfrm>
            <a:custGeom>
              <a:avLst/>
              <a:gdLst/>
              <a:ahLst/>
              <a:cxnLst/>
              <a:rect l="l" t="t" r="r" b="b"/>
              <a:pathLst>
                <a:path w="16283344" h="8922452">
                  <a:moveTo>
                    <a:pt x="0" y="0"/>
                  </a:moveTo>
                  <a:lnTo>
                    <a:pt x="0" y="8922452"/>
                  </a:lnTo>
                  <a:lnTo>
                    <a:pt x="16283344" y="8922452"/>
                  </a:lnTo>
                  <a:lnTo>
                    <a:pt x="16283344" y="0"/>
                  </a:lnTo>
                  <a:lnTo>
                    <a:pt x="0" y="0"/>
                  </a:lnTo>
                  <a:close/>
                  <a:moveTo>
                    <a:pt x="16222383" y="8861491"/>
                  </a:moveTo>
                  <a:lnTo>
                    <a:pt x="59690" y="8861491"/>
                  </a:lnTo>
                  <a:lnTo>
                    <a:pt x="59690" y="59690"/>
                  </a:lnTo>
                  <a:lnTo>
                    <a:pt x="16222383" y="59690"/>
                  </a:lnTo>
                  <a:lnTo>
                    <a:pt x="16222383" y="8861491"/>
                  </a:lnTo>
                  <a:close/>
                </a:path>
              </a:pathLst>
            </a:custGeom>
            <a:solidFill>
              <a:srgbClr val="F8F8F3"/>
            </a:solidFill>
          </p:spPr>
        </p:sp>
      </p:grpSp>
      <p:pic>
        <p:nvPicPr>
          <p:cNvPr id="1026" name="Picture 2" descr="Sinh học 11 Bài 31: Tập tính của động vật - Học hỏi Net">
            <a:extLst>
              <a:ext uri="{FF2B5EF4-FFF2-40B4-BE49-F238E27FC236}">
                <a16:creationId xmlns:a16="http://schemas.microsoft.com/office/drawing/2014/main" id="{DC4D2B33-2905-4B3D-9E3C-6AB1643F3F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3"/>
          <a:stretch/>
        </p:blipFill>
        <p:spPr bwMode="auto">
          <a:xfrm>
            <a:off x="1135784" y="647700"/>
            <a:ext cx="6477000" cy="4953000"/>
          </a:xfrm>
          <a:prstGeom prst="rect">
            <a:avLst/>
          </a:prstGeom>
          <a:noFill/>
          <a:ln w="57150">
            <a:solidFill>
              <a:srgbClr val="90BEAB"/>
            </a:solidFill>
          </a:ln>
          <a:extLst>
            <a:ext uri="{909E8E84-426E-40DD-AFC4-6F175D3DCCD1}">
              <a14:hiddenFill xmlns:a14="http://schemas.microsoft.com/office/drawing/2010/main">
                <a:solidFill>
                  <a:srgbClr val="FFFFFF"/>
                </a:solidFill>
              </a14:hiddenFill>
            </a:ext>
          </a:extLst>
        </p:spPr>
      </p:pic>
      <p:pic>
        <p:nvPicPr>
          <p:cNvPr id="1028" name="Picture 4" descr="Quang hợp ở thực vật - KHTN 7 Chân trời sáng tạo">
            <a:extLst>
              <a:ext uri="{FF2B5EF4-FFF2-40B4-BE49-F238E27FC236}">
                <a16:creationId xmlns:a16="http://schemas.microsoft.com/office/drawing/2014/main" id="{76BE2B2B-8F31-48CB-9624-DBE45669F0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5147187"/>
            <a:ext cx="6477000" cy="4648200"/>
          </a:xfrm>
          <a:prstGeom prst="rect">
            <a:avLst/>
          </a:prstGeom>
          <a:noFill/>
          <a:ln w="57150">
            <a:solidFill>
              <a:srgbClr val="90BEAB"/>
            </a:solid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87F02C3-1E67-4F7D-AEC0-952C2BA857BF}"/>
              </a:ext>
            </a:extLst>
          </p:cNvPr>
          <p:cNvSpPr txBox="1"/>
          <p:nvPr/>
        </p:nvSpPr>
        <p:spPr>
          <a:xfrm>
            <a:off x="10425010" y="1536383"/>
            <a:ext cx="7843327" cy="3557512"/>
          </a:xfrm>
          <a:prstGeom prst="rect">
            <a:avLst/>
          </a:prstGeom>
          <a:noFill/>
        </p:spPr>
        <p:txBody>
          <a:bodyPr wrap="square" rtlCol="0">
            <a:spAutoFit/>
          </a:bodyPr>
          <a:lstStyle/>
          <a:p>
            <a:pPr algn="ctr">
              <a:lnSpc>
                <a:spcPct val="150000"/>
              </a:lnSpc>
            </a:pPr>
            <a:r>
              <a:rPr lang="en-US" sz="8000" b="1" dirty="0">
                <a:solidFill>
                  <a:schemeClr val="bg1"/>
                </a:solidFill>
                <a:latin typeface="Arial" panose="020B0604020202020204" pitchFamily="34" charset="0"/>
                <a:ea typeface="Aachen" panose="02020500000000000000" pitchFamily="18" charset="0"/>
                <a:cs typeface="Arial" panose="020B0604020202020204" pitchFamily="34" charset="0"/>
              </a:rPr>
              <a:t>ÔN TẬP CHỦ ĐỀ 8, CHỦ ĐỀ 9 </a:t>
            </a:r>
          </a:p>
        </p:txBody>
      </p:sp>
      <p:pic>
        <p:nvPicPr>
          <p:cNvPr id="14" name="Picture 10">
            <a:extLst>
              <a:ext uri="{FF2B5EF4-FFF2-40B4-BE49-F238E27FC236}">
                <a16:creationId xmlns:a16="http://schemas.microsoft.com/office/drawing/2014/main" id="{24214DC2-091F-4ECC-8B72-D003F4B713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08260" y="6162811"/>
            <a:ext cx="4082713" cy="3303286"/>
          </a:xfrm>
          <a:prstGeom prst="rect">
            <a:avLst/>
          </a:prstGeom>
        </p:spPr>
      </p:pic>
    </p:spTree>
    <p:extLst>
      <p:ext uri="{BB962C8B-B14F-4D97-AF65-F5344CB8AC3E}">
        <p14:creationId xmlns:p14="http://schemas.microsoft.com/office/powerpoint/2010/main" val="3655518821"/>
      </p:ext>
    </p:extLst>
  </p:cSld>
  <p:clrMapOvr>
    <a:masterClrMapping/>
  </p:clrMapOvr>
  <p:transition spd="med">
    <p:random/>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0BEAB"/>
        </a:solidFill>
        <a:effectLst/>
      </p:bgPr>
    </p:bg>
    <p:spTree>
      <p:nvGrpSpPr>
        <p:cNvPr id="1" name=""/>
        <p:cNvGrpSpPr/>
        <p:nvPr/>
      </p:nvGrpSpPr>
      <p:grpSpPr>
        <a:xfrm>
          <a:off x="0" y="0"/>
          <a:ext cx="0" cy="0"/>
          <a:chOff x="0" y="0"/>
          <a:chExt cx="0" cy="0"/>
        </a:xfrm>
      </p:grpSpPr>
      <p:sp>
        <p:nvSpPr>
          <p:cNvPr id="2" name="AutoShape 2"/>
          <p:cNvSpPr/>
          <p:nvPr/>
        </p:nvSpPr>
        <p:spPr>
          <a:xfrm>
            <a:off x="0" y="-104863"/>
            <a:ext cx="4495800" cy="10496726"/>
          </a:xfrm>
          <a:prstGeom prst="rect">
            <a:avLst/>
          </a:prstGeom>
          <a:solidFill>
            <a:srgbClr val="F8F8F3"/>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724400" y="455877"/>
            <a:ext cx="1154767" cy="877623"/>
          </a:xfrm>
          <a:prstGeom prst="rect">
            <a:avLst/>
          </a:prstGeom>
        </p:spPr>
      </p:pic>
      <p:grpSp>
        <p:nvGrpSpPr>
          <p:cNvPr id="4" name="Group 4"/>
          <p:cNvGrpSpPr/>
          <p:nvPr/>
        </p:nvGrpSpPr>
        <p:grpSpPr>
          <a:xfrm>
            <a:off x="-601542" y="533400"/>
            <a:ext cx="3818087" cy="7924800"/>
            <a:chOff x="0" y="0"/>
            <a:chExt cx="25094731" cy="16864294"/>
          </a:xfrm>
        </p:grpSpPr>
        <p:sp>
          <p:nvSpPr>
            <p:cNvPr id="5" name="Freeform 5"/>
            <p:cNvSpPr/>
            <p:nvPr/>
          </p:nvSpPr>
          <p:spPr>
            <a:xfrm>
              <a:off x="0" y="0"/>
              <a:ext cx="25094732" cy="16864295"/>
            </a:xfrm>
            <a:custGeom>
              <a:avLst/>
              <a:gdLst/>
              <a:ahLst/>
              <a:cxnLst/>
              <a:rect l="l" t="t" r="r" b="b"/>
              <a:pathLst>
                <a:path w="25094732" h="16864295">
                  <a:moveTo>
                    <a:pt x="0" y="0"/>
                  </a:moveTo>
                  <a:lnTo>
                    <a:pt x="0" y="16864295"/>
                  </a:lnTo>
                  <a:lnTo>
                    <a:pt x="25094732" y="16864295"/>
                  </a:lnTo>
                  <a:lnTo>
                    <a:pt x="25094732" y="0"/>
                  </a:lnTo>
                  <a:lnTo>
                    <a:pt x="0" y="0"/>
                  </a:lnTo>
                  <a:close/>
                  <a:moveTo>
                    <a:pt x="25033771" y="16803334"/>
                  </a:moveTo>
                  <a:lnTo>
                    <a:pt x="59690" y="16803334"/>
                  </a:lnTo>
                  <a:lnTo>
                    <a:pt x="59690" y="59690"/>
                  </a:lnTo>
                  <a:lnTo>
                    <a:pt x="25033771" y="59690"/>
                  </a:lnTo>
                  <a:lnTo>
                    <a:pt x="25033771" y="16803334"/>
                  </a:lnTo>
                  <a:close/>
                </a:path>
              </a:pathLst>
            </a:custGeom>
            <a:solidFill>
              <a:srgbClr val="F8F8F3"/>
            </a:solidFill>
            <a:ln>
              <a:solidFill>
                <a:srgbClr val="90BEAB"/>
              </a:solidFill>
            </a:ln>
          </p:spPr>
        </p:sp>
      </p:grpSp>
      <p:grpSp>
        <p:nvGrpSpPr>
          <p:cNvPr id="9" name="Group 4">
            <a:extLst>
              <a:ext uri="{FF2B5EF4-FFF2-40B4-BE49-F238E27FC236}">
                <a16:creationId xmlns:a16="http://schemas.microsoft.com/office/drawing/2014/main" id="{414F445E-641A-41AB-98C0-CE39BD8904CE}"/>
              </a:ext>
            </a:extLst>
          </p:cNvPr>
          <p:cNvGrpSpPr/>
          <p:nvPr/>
        </p:nvGrpSpPr>
        <p:grpSpPr>
          <a:xfrm>
            <a:off x="-12479" y="1257300"/>
            <a:ext cx="3818087" cy="7924800"/>
            <a:chOff x="0" y="0"/>
            <a:chExt cx="25094731" cy="16864294"/>
          </a:xfrm>
        </p:grpSpPr>
        <p:sp>
          <p:nvSpPr>
            <p:cNvPr id="10" name="Freeform 5">
              <a:extLst>
                <a:ext uri="{FF2B5EF4-FFF2-40B4-BE49-F238E27FC236}">
                  <a16:creationId xmlns:a16="http://schemas.microsoft.com/office/drawing/2014/main" id="{5323D63E-E5D4-4B4E-8E74-1DD18F03E034}"/>
                </a:ext>
              </a:extLst>
            </p:cNvPr>
            <p:cNvSpPr/>
            <p:nvPr/>
          </p:nvSpPr>
          <p:spPr>
            <a:xfrm>
              <a:off x="0" y="0"/>
              <a:ext cx="25094732" cy="16864295"/>
            </a:xfrm>
            <a:custGeom>
              <a:avLst/>
              <a:gdLst/>
              <a:ahLst/>
              <a:cxnLst/>
              <a:rect l="l" t="t" r="r" b="b"/>
              <a:pathLst>
                <a:path w="25094732" h="16864295">
                  <a:moveTo>
                    <a:pt x="0" y="0"/>
                  </a:moveTo>
                  <a:lnTo>
                    <a:pt x="0" y="16864295"/>
                  </a:lnTo>
                  <a:lnTo>
                    <a:pt x="25094732" y="16864295"/>
                  </a:lnTo>
                  <a:lnTo>
                    <a:pt x="25094732" y="0"/>
                  </a:lnTo>
                  <a:lnTo>
                    <a:pt x="0" y="0"/>
                  </a:lnTo>
                  <a:close/>
                  <a:moveTo>
                    <a:pt x="25033771" y="16803334"/>
                  </a:moveTo>
                  <a:lnTo>
                    <a:pt x="59690" y="16803334"/>
                  </a:lnTo>
                  <a:lnTo>
                    <a:pt x="59690" y="59690"/>
                  </a:lnTo>
                  <a:lnTo>
                    <a:pt x="25033771" y="59690"/>
                  </a:lnTo>
                  <a:lnTo>
                    <a:pt x="25033771" y="16803334"/>
                  </a:lnTo>
                  <a:close/>
                </a:path>
              </a:pathLst>
            </a:custGeom>
            <a:solidFill>
              <a:srgbClr val="F8F8F3"/>
            </a:solidFill>
            <a:ln>
              <a:solidFill>
                <a:srgbClr val="90BEAB"/>
              </a:solidFill>
            </a:ln>
          </p:spPr>
        </p:sp>
      </p:grpSp>
      <p:sp>
        <p:nvSpPr>
          <p:cNvPr id="12" name="TextBox 11">
            <a:extLst>
              <a:ext uri="{FF2B5EF4-FFF2-40B4-BE49-F238E27FC236}">
                <a16:creationId xmlns:a16="http://schemas.microsoft.com/office/drawing/2014/main" id="{2A34A0DC-4806-4724-977F-F44B2B570D1C}"/>
              </a:ext>
            </a:extLst>
          </p:cNvPr>
          <p:cNvSpPr txBox="1"/>
          <p:nvPr/>
        </p:nvSpPr>
        <p:spPr>
          <a:xfrm>
            <a:off x="216136" y="1676400"/>
            <a:ext cx="2819400" cy="6190605"/>
          </a:xfrm>
          <a:prstGeom prst="rect">
            <a:avLst/>
          </a:prstGeom>
          <a:noFill/>
        </p:spPr>
        <p:txBody>
          <a:bodyPr wrap="square">
            <a:spAutoFit/>
          </a:bodyPr>
          <a:lstStyle/>
          <a:p>
            <a:pPr algn="ctr">
              <a:lnSpc>
                <a:spcPct val="150000"/>
              </a:lnSpc>
              <a:spcBef>
                <a:spcPts val="300"/>
              </a:spcBef>
              <a:spcAft>
                <a:spcPts val="300"/>
              </a:spcAft>
            </a:pPr>
            <a:r>
              <a:rPr lang="en-US" sz="5400" b="1" dirty="0">
                <a:solidFill>
                  <a:srgbClr val="90BEAB"/>
                </a:solidFill>
                <a:effectLst/>
                <a:latin typeface="Arial" panose="020B0604020202020204" pitchFamily="34" charset="0"/>
                <a:ea typeface="Times New Roman" panose="02020603050405020304" pitchFamily="18" charset="0"/>
              </a:rPr>
              <a:t>HỆ THỐNG HÓA KIẾN THỨC</a:t>
            </a:r>
            <a:endParaRPr lang="en-US" sz="5400" dirty="0">
              <a:solidFill>
                <a:srgbClr val="90BEAB"/>
              </a:solidFill>
              <a:effectLst/>
              <a:latin typeface="Calibri" panose="020F0502020204030204" pitchFamily="34" charset="0"/>
              <a:ea typeface="Calibri" panose="020F0502020204030204" pitchFamily="34" charset="0"/>
            </a:endParaRPr>
          </a:p>
        </p:txBody>
      </p:sp>
      <p:pic>
        <p:nvPicPr>
          <p:cNvPr id="20" name="Picture 19">
            <a:extLst>
              <a:ext uri="{FF2B5EF4-FFF2-40B4-BE49-F238E27FC236}">
                <a16:creationId xmlns:a16="http://schemas.microsoft.com/office/drawing/2014/main" id="{0D33BBDB-1AB6-4AE1-97D0-5D25F97992C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Effect>
                      <a14:brightnessContrast contrast="-40000"/>
                    </a14:imgEffect>
                  </a14:imgLayer>
                </a14:imgProps>
              </a:ext>
            </a:extLst>
          </a:blip>
          <a:stretch>
            <a:fillRect/>
          </a:stretch>
        </p:blipFill>
        <p:spPr>
          <a:xfrm>
            <a:off x="4800600" y="1333500"/>
            <a:ext cx="13195064" cy="8573823"/>
          </a:xfrm>
          <a:prstGeom prst="roundRect">
            <a:avLst>
              <a:gd name="adj" fmla="val 9314"/>
            </a:avLst>
          </a:prstGeom>
        </p:spPr>
      </p:pic>
    </p:spTree>
    <p:extLst>
      <p:ext uri="{BB962C8B-B14F-4D97-AF65-F5344CB8AC3E}">
        <p14:creationId xmlns:p14="http://schemas.microsoft.com/office/powerpoint/2010/main" val="311007945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0BEAB"/>
        </a:solidFill>
        <a:effectLst/>
      </p:bgPr>
    </p:bg>
    <p:spTree>
      <p:nvGrpSpPr>
        <p:cNvPr id="1" name=""/>
        <p:cNvGrpSpPr/>
        <p:nvPr/>
      </p:nvGrpSpPr>
      <p:grpSpPr>
        <a:xfrm>
          <a:off x="0" y="0"/>
          <a:ext cx="0" cy="0"/>
          <a:chOff x="0" y="0"/>
          <a:chExt cx="0" cy="0"/>
        </a:xfrm>
      </p:grpSpPr>
      <p:sp>
        <p:nvSpPr>
          <p:cNvPr id="2" name="AutoShape 2"/>
          <p:cNvSpPr/>
          <p:nvPr/>
        </p:nvSpPr>
        <p:spPr>
          <a:xfrm>
            <a:off x="0" y="-104863"/>
            <a:ext cx="4495800" cy="10496726"/>
          </a:xfrm>
          <a:prstGeom prst="rect">
            <a:avLst/>
          </a:prstGeom>
          <a:solidFill>
            <a:srgbClr val="F8F8F3"/>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724400" y="455877"/>
            <a:ext cx="1154767" cy="877623"/>
          </a:xfrm>
          <a:prstGeom prst="rect">
            <a:avLst/>
          </a:prstGeom>
        </p:spPr>
      </p:pic>
      <p:grpSp>
        <p:nvGrpSpPr>
          <p:cNvPr id="4" name="Group 4"/>
          <p:cNvGrpSpPr/>
          <p:nvPr/>
        </p:nvGrpSpPr>
        <p:grpSpPr>
          <a:xfrm>
            <a:off x="-601542" y="533400"/>
            <a:ext cx="3818087" cy="7924800"/>
            <a:chOff x="0" y="0"/>
            <a:chExt cx="25094731" cy="16864294"/>
          </a:xfrm>
        </p:grpSpPr>
        <p:sp>
          <p:nvSpPr>
            <p:cNvPr id="5" name="Freeform 5"/>
            <p:cNvSpPr/>
            <p:nvPr/>
          </p:nvSpPr>
          <p:spPr>
            <a:xfrm>
              <a:off x="0" y="0"/>
              <a:ext cx="25094732" cy="16864295"/>
            </a:xfrm>
            <a:custGeom>
              <a:avLst/>
              <a:gdLst/>
              <a:ahLst/>
              <a:cxnLst/>
              <a:rect l="l" t="t" r="r" b="b"/>
              <a:pathLst>
                <a:path w="25094732" h="16864295">
                  <a:moveTo>
                    <a:pt x="0" y="0"/>
                  </a:moveTo>
                  <a:lnTo>
                    <a:pt x="0" y="16864295"/>
                  </a:lnTo>
                  <a:lnTo>
                    <a:pt x="25094732" y="16864295"/>
                  </a:lnTo>
                  <a:lnTo>
                    <a:pt x="25094732" y="0"/>
                  </a:lnTo>
                  <a:lnTo>
                    <a:pt x="0" y="0"/>
                  </a:lnTo>
                  <a:close/>
                  <a:moveTo>
                    <a:pt x="25033771" y="16803334"/>
                  </a:moveTo>
                  <a:lnTo>
                    <a:pt x="59690" y="16803334"/>
                  </a:lnTo>
                  <a:lnTo>
                    <a:pt x="59690" y="59690"/>
                  </a:lnTo>
                  <a:lnTo>
                    <a:pt x="25033771" y="59690"/>
                  </a:lnTo>
                  <a:lnTo>
                    <a:pt x="25033771" y="16803334"/>
                  </a:lnTo>
                  <a:close/>
                </a:path>
              </a:pathLst>
            </a:custGeom>
            <a:solidFill>
              <a:srgbClr val="F8F8F3"/>
            </a:solidFill>
            <a:ln>
              <a:solidFill>
                <a:srgbClr val="90BEAB"/>
              </a:solidFill>
            </a:ln>
          </p:spPr>
        </p:sp>
      </p:grpSp>
      <p:grpSp>
        <p:nvGrpSpPr>
          <p:cNvPr id="9" name="Group 4">
            <a:extLst>
              <a:ext uri="{FF2B5EF4-FFF2-40B4-BE49-F238E27FC236}">
                <a16:creationId xmlns:a16="http://schemas.microsoft.com/office/drawing/2014/main" id="{414F445E-641A-41AB-98C0-CE39BD8904CE}"/>
              </a:ext>
            </a:extLst>
          </p:cNvPr>
          <p:cNvGrpSpPr/>
          <p:nvPr/>
        </p:nvGrpSpPr>
        <p:grpSpPr>
          <a:xfrm>
            <a:off x="-12479" y="1257300"/>
            <a:ext cx="3818087" cy="7924800"/>
            <a:chOff x="0" y="0"/>
            <a:chExt cx="25094731" cy="16864294"/>
          </a:xfrm>
        </p:grpSpPr>
        <p:sp>
          <p:nvSpPr>
            <p:cNvPr id="10" name="Freeform 5">
              <a:extLst>
                <a:ext uri="{FF2B5EF4-FFF2-40B4-BE49-F238E27FC236}">
                  <a16:creationId xmlns:a16="http://schemas.microsoft.com/office/drawing/2014/main" id="{5323D63E-E5D4-4B4E-8E74-1DD18F03E034}"/>
                </a:ext>
              </a:extLst>
            </p:cNvPr>
            <p:cNvSpPr/>
            <p:nvPr/>
          </p:nvSpPr>
          <p:spPr>
            <a:xfrm>
              <a:off x="0" y="0"/>
              <a:ext cx="25094732" cy="16864295"/>
            </a:xfrm>
            <a:custGeom>
              <a:avLst/>
              <a:gdLst/>
              <a:ahLst/>
              <a:cxnLst/>
              <a:rect l="l" t="t" r="r" b="b"/>
              <a:pathLst>
                <a:path w="25094732" h="16864295">
                  <a:moveTo>
                    <a:pt x="0" y="0"/>
                  </a:moveTo>
                  <a:lnTo>
                    <a:pt x="0" y="16864295"/>
                  </a:lnTo>
                  <a:lnTo>
                    <a:pt x="25094732" y="16864295"/>
                  </a:lnTo>
                  <a:lnTo>
                    <a:pt x="25094732" y="0"/>
                  </a:lnTo>
                  <a:lnTo>
                    <a:pt x="0" y="0"/>
                  </a:lnTo>
                  <a:close/>
                  <a:moveTo>
                    <a:pt x="25033771" y="16803334"/>
                  </a:moveTo>
                  <a:lnTo>
                    <a:pt x="59690" y="16803334"/>
                  </a:lnTo>
                  <a:lnTo>
                    <a:pt x="59690" y="59690"/>
                  </a:lnTo>
                  <a:lnTo>
                    <a:pt x="25033771" y="59690"/>
                  </a:lnTo>
                  <a:lnTo>
                    <a:pt x="25033771" y="16803334"/>
                  </a:lnTo>
                  <a:close/>
                </a:path>
              </a:pathLst>
            </a:custGeom>
            <a:solidFill>
              <a:srgbClr val="F8F8F3"/>
            </a:solidFill>
            <a:ln>
              <a:solidFill>
                <a:srgbClr val="90BEAB"/>
              </a:solidFill>
            </a:ln>
          </p:spPr>
        </p:sp>
      </p:grpSp>
      <p:sp>
        <p:nvSpPr>
          <p:cNvPr id="12" name="TextBox 11">
            <a:extLst>
              <a:ext uri="{FF2B5EF4-FFF2-40B4-BE49-F238E27FC236}">
                <a16:creationId xmlns:a16="http://schemas.microsoft.com/office/drawing/2014/main" id="{2A34A0DC-4806-4724-977F-F44B2B570D1C}"/>
              </a:ext>
            </a:extLst>
          </p:cNvPr>
          <p:cNvSpPr txBox="1"/>
          <p:nvPr/>
        </p:nvSpPr>
        <p:spPr>
          <a:xfrm>
            <a:off x="216136" y="1676400"/>
            <a:ext cx="2819400" cy="6190605"/>
          </a:xfrm>
          <a:prstGeom prst="rect">
            <a:avLst/>
          </a:prstGeom>
          <a:noFill/>
        </p:spPr>
        <p:txBody>
          <a:bodyPr wrap="square">
            <a:spAutoFit/>
          </a:bodyPr>
          <a:lstStyle/>
          <a:p>
            <a:pPr marL="0" marR="0" lvl="0" indent="0" algn="ctr" defTabSz="914400" rtl="0" eaLnBrk="1" fontAlgn="auto" latinLnBrk="0" hangingPunct="1">
              <a:lnSpc>
                <a:spcPct val="150000"/>
              </a:lnSpc>
              <a:spcBef>
                <a:spcPts val="300"/>
              </a:spcBef>
              <a:spcAft>
                <a:spcPts val="300"/>
              </a:spcAft>
              <a:buClrTx/>
              <a:buSzTx/>
              <a:buFontTx/>
              <a:buNone/>
              <a:tabLst/>
              <a:defRPr/>
            </a:pPr>
            <a:r>
              <a:rPr kumimoji="0" lang="en-US" sz="5400" b="1" i="0" u="none" strike="noStrike" kern="1200" cap="none" spc="0" normalizeH="0" baseline="0" noProof="0" dirty="0">
                <a:ln>
                  <a:noFill/>
                </a:ln>
                <a:solidFill>
                  <a:srgbClr val="90BEAB"/>
                </a:solidFill>
                <a:effectLst/>
                <a:uLnTx/>
                <a:uFillTx/>
                <a:latin typeface="Arial" panose="020B0604020202020204" pitchFamily="34" charset="0"/>
                <a:ea typeface="Times New Roman" panose="02020603050405020304" pitchFamily="18" charset="0"/>
                <a:cs typeface="+mn-cs"/>
              </a:rPr>
              <a:t>HỆ THỐNG HÓA KIẾN THỨC</a:t>
            </a:r>
            <a:endParaRPr kumimoji="0" lang="en-US" sz="5400" b="0" i="0" u="none" strike="noStrike" kern="1200" cap="none" spc="0" normalizeH="0" baseline="0" noProof="0" dirty="0">
              <a:ln>
                <a:noFill/>
              </a:ln>
              <a:solidFill>
                <a:srgbClr val="90BEAB"/>
              </a:solidFill>
              <a:effectLst/>
              <a:uLnTx/>
              <a:uFillTx/>
              <a:latin typeface="Calibri" panose="020F0502020204030204" pitchFamily="34" charset="0"/>
              <a:ea typeface="Calibri" panose="020F0502020204030204" pitchFamily="34" charset="0"/>
              <a:cs typeface="+mn-cs"/>
            </a:endParaRPr>
          </a:p>
        </p:txBody>
      </p:sp>
      <p:graphicFrame>
        <p:nvGraphicFramePr>
          <p:cNvPr id="6" name="Diagram 5">
            <a:hlinkClick r:id="rId4" action="ppaction://hlinksldjump"/>
            <a:extLst>
              <a:ext uri="{FF2B5EF4-FFF2-40B4-BE49-F238E27FC236}">
                <a16:creationId xmlns:a16="http://schemas.microsoft.com/office/drawing/2014/main" id="{91AA59E7-3C37-4EFD-8D50-17FD46BEEDCF}"/>
              </a:ext>
            </a:extLst>
          </p:cNvPr>
          <p:cNvGraphicFramePr/>
          <p:nvPr>
            <p:extLst>
              <p:ext uri="{D42A27DB-BD31-4B8C-83A1-F6EECF244321}">
                <p14:modId xmlns:p14="http://schemas.microsoft.com/office/powerpoint/2010/main" val="3864936336"/>
              </p:ext>
            </p:extLst>
          </p:nvPr>
        </p:nvGraphicFramePr>
        <p:xfrm>
          <a:off x="5067845" y="489061"/>
          <a:ext cx="12814574" cy="912342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Picture 2" descr="รูปย้อนกลับ PNG, ภาพย้อนกลับPSD, ดาวน์โหลดฟรี | Pngtree">
            <a:hlinkClick r:id="rId10" action="ppaction://hlinksldjump"/>
            <a:extLst>
              <a:ext uri="{FF2B5EF4-FFF2-40B4-BE49-F238E27FC236}">
                <a16:creationId xmlns:a16="http://schemas.microsoft.com/office/drawing/2014/main" id="{0A72C829-B835-4EBF-8428-60804EE9C2B6}"/>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6168869" y="266700"/>
            <a:ext cx="1713550" cy="1660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48418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graphicEl>
                                              <a:dgm id="{60687997-32D4-4C4A-8A0A-D01414669576}"/>
                                            </p:graphicEl>
                                          </p:spTgt>
                                        </p:tgtEl>
                                        <p:attrNameLst>
                                          <p:attrName>style.visibility</p:attrName>
                                        </p:attrNameLst>
                                      </p:cBhvr>
                                      <p:to>
                                        <p:strVal val="visible"/>
                                      </p:to>
                                    </p:set>
                                    <p:animEffect transition="in" filter="circle(in)">
                                      <p:cBhvr>
                                        <p:cTn id="7" dur="500"/>
                                        <p:tgtEl>
                                          <p:spTgt spid="6">
                                            <p:graphicEl>
                                              <a:dgm id="{60687997-32D4-4C4A-8A0A-D0141466957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graphicEl>
                                              <a:dgm id="{7F1FBD34-671B-49A4-9A32-5D8CD90D4C76}"/>
                                            </p:graphicEl>
                                          </p:spTgt>
                                        </p:tgtEl>
                                        <p:attrNameLst>
                                          <p:attrName>style.visibility</p:attrName>
                                        </p:attrNameLst>
                                      </p:cBhvr>
                                      <p:to>
                                        <p:strVal val="visible"/>
                                      </p:to>
                                    </p:set>
                                    <p:animEffect transition="in" filter="circle(in)">
                                      <p:cBhvr>
                                        <p:cTn id="12" dur="500"/>
                                        <p:tgtEl>
                                          <p:spTgt spid="6">
                                            <p:graphicEl>
                                              <a:dgm id="{7F1FBD34-671B-49A4-9A32-5D8CD90D4C76}"/>
                                            </p:graphicEl>
                                          </p:spTgt>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graphicEl>
                                              <a:dgm id="{7AD98010-33FC-458D-8E3A-6810899F236A}"/>
                                            </p:graphicEl>
                                          </p:spTgt>
                                        </p:tgtEl>
                                        <p:attrNameLst>
                                          <p:attrName>style.visibility</p:attrName>
                                        </p:attrNameLst>
                                      </p:cBhvr>
                                      <p:to>
                                        <p:strVal val="visible"/>
                                      </p:to>
                                    </p:set>
                                    <p:animEffect transition="in" filter="circle(in)">
                                      <p:cBhvr>
                                        <p:cTn id="15" dur="500"/>
                                        <p:tgtEl>
                                          <p:spTgt spid="6">
                                            <p:graphicEl>
                                              <a:dgm id="{7AD98010-33FC-458D-8E3A-6810899F236A}"/>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graphicEl>
                                              <a:dgm id="{D91C8C97-7D87-48CD-90DA-EC2D963A669E}"/>
                                            </p:graphicEl>
                                          </p:spTgt>
                                        </p:tgtEl>
                                        <p:attrNameLst>
                                          <p:attrName>style.visibility</p:attrName>
                                        </p:attrNameLst>
                                      </p:cBhvr>
                                      <p:to>
                                        <p:strVal val="visible"/>
                                      </p:to>
                                    </p:set>
                                    <p:animEffect transition="in" filter="circle(in)">
                                      <p:cBhvr>
                                        <p:cTn id="20" dur="500"/>
                                        <p:tgtEl>
                                          <p:spTgt spid="6">
                                            <p:graphicEl>
                                              <a:dgm id="{D91C8C97-7D87-48CD-90DA-EC2D963A669E}"/>
                                            </p:graphicEl>
                                          </p:spTgt>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6">
                                            <p:graphicEl>
                                              <a:dgm id="{4DF51C77-E9AE-4FFF-A237-DD77A5CF952C}"/>
                                            </p:graphicEl>
                                          </p:spTgt>
                                        </p:tgtEl>
                                        <p:attrNameLst>
                                          <p:attrName>style.visibility</p:attrName>
                                        </p:attrNameLst>
                                      </p:cBhvr>
                                      <p:to>
                                        <p:strVal val="visible"/>
                                      </p:to>
                                    </p:set>
                                    <p:animEffect transition="in" filter="circle(in)">
                                      <p:cBhvr>
                                        <p:cTn id="23" dur="500"/>
                                        <p:tgtEl>
                                          <p:spTgt spid="6">
                                            <p:graphicEl>
                                              <a:dgm id="{4DF51C77-E9AE-4FFF-A237-DD77A5CF952C}"/>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6">
                                            <p:graphicEl>
                                              <a:dgm id="{40C6140E-4558-459F-8C6E-15EE6FDE5CC1}"/>
                                            </p:graphicEl>
                                          </p:spTgt>
                                        </p:tgtEl>
                                        <p:attrNameLst>
                                          <p:attrName>style.visibility</p:attrName>
                                        </p:attrNameLst>
                                      </p:cBhvr>
                                      <p:to>
                                        <p:strVal val="visible"/>
                                      </p:to>
                                    </p:set>
                                    <p:animEffect transition="in" filter="circle(in)">
                                      <p:cBhvr>
                                        <p:cTn id="28" dur="500"/>
                                        <p:tgtEl>
                                          <p:spTgt spid="6">
                                            <p:graphicEl>
                                              <a:dgm id="{40C6140E-4558-459F-8C6E-15EE6FDE5CC1}"/>
                                            </p:graphicEl>
                                          </p:spTgt>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6">
                                            <p:graphicEl>
                                              <a:dgm id="{79F126A4-C2B9-4355-87A9-B09CF90D2A07}"/>
                                            </p:graphicEl>
                                          </p:spTgt>
                                        </p:tgtEl>
                                        <p:attrNameLst>
                                          <p:attrName>style.visibility</p:attrName>
                                        </p:attrNameLst>
                                      </p:cBhvr>
                                      <p:to>
                                        <p:strVal val="visible"/>
                                      </p:to>
                                    </p:set>
                                    <p:animEffect transition="in" filter="circle(in)">
                                      <p:cBhvr>
                                        <p:cTn id="31" dur="500"/>
                                        <p:tgtEl>
                                          <p:spTgt spid="6">
                                            <p:graphicEl>
                                              <a:dgm id="{79F126A4-C2B9-4355-87A9-B09CF90D2A07}"/>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6">
                                            <p:graphicEl>
                                              <a:dgm id="{6BC98FB9-8DD6-409E-A062-57EAD0E5AF7C}"/>
                                            </p:graphicEl>
                                          </p:spTgt>
                                        </p:tgtEl>
                                        <p:attrNameLst>
                                          <p:attrName>style.visibility</p:attrName>
                                        </p:attrNameLst>
                                      </p:cBhvr>
                                      <p:to>
                                        <p:strVal val="visible"/>
                                      </p:to>
                                    </p:set>
                                    <p:animEffect transition="in" filter="circle(in)">
                                      <p:cBhvr>
                                        <p:cTn id="36" dur="500"/>
                                        <p:tgtEl>
                                          <p:spTgt spid="6">
                                            <p:graphicEl>
                                              <a:dgm id="{6BC98FB9-8DD6-409E-A062-57EAD0E5AF7C}"/>
                                            </p:graphicEl>
                                          </p:spTgt>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6">
                                            <p:graphicEl>
                                              <a:dgm id="{52D7D26E-9CDE-4BF0-A871-760D64A084C6}"/>
                                            </p:graphicEl>
                                          </p:spTgt>
                                        </p:tgtEl>
                                        <p:attrNameLst>
                                          <p:attrName>style.visibility</p:attrName>
                                        </p:attrNameLst>
                                      </p:cBhvr>
                                      <p:to>
                                        <p:strVal val="visible"/>
                                      </p:to>
                                    </p:set>
                                    <p:animEffect transition="in" filter="circle(in)">
                                      <p:cBhvr>
                                        <p:cTn id="39" dur="500"/>
                                        <p:tgtEl>
                                          <p:spTgt spid="6">
                                            <p:graphicEl>
                                              <a:dgm id="{52D7D26E-9CDE-4BF0-A871-760D64A084C6}"/>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6">
                                            <p:graphicEl>
                                              <a:dgm id="{B68956CA-4CEC-4144-90BF-AB1F7BD66BAF}"/>
                                            </p:graphicEl>
                                          </p:spTgt>
                                        </p:tgtEl>
                                        <p:attrNameLst>
                                          <p:attrName>style.visibility</p:attrName>
                                        </p:attrNameLst>
                                      </p:cBhvr>
                                      <p:to>
                                        <p:strVal val="visible"/>
                                      </p:to>
                                    </p:set>
                                    <p:animEffect transition="in" filter="circle(in)">
                                      <p:cBhvr>
                                        <p:cTn id="44" dur="500"/>
                                        <p:tgtEl>
                                          <p:spTgt spid="6">
                                            <p:graphicEl>
                                              <a:dgm id="{B68956CA-4CEC-4144-90BF-AB1F7BD66BAF}"/>
                                            </p:graphicEl>
                                          </p:spTgt>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6">
                                            <p:graphicEl>
                                              <a:dgm id="{5B0A47B7-86CA-483A-BB2C-036CD18CB23A}"/>
                                            </p:graphicEl>
                                          </p:spTgt>
                                        </p:tgtEl>
                                        <p:attrNameLst>
                                          <p:attrName>style.visibility</p:attrName>
                                        </p:attrNameLst>
                                      </p:cBhvr>
                                      <p:to>
                                        <p:strVal val="visible"/>
                                      </p:to>
                                    </p:set>
                                    <p:animEffect transition="in" filter="circle(in)">
                                      <p:cBhvr>
                                        <p:cTn id="47" dur="500"/>
                                        <p:tgtEl>
                                          <p:spTgt spid="6">
                                            <p:graphicEl>
                                              <a:dgm id="{5B0A47B7-86CA-483A-BB2C-036CD18CB23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p:cNvGrpSpPr/>
        <p:nvPr/>
      </p:nvGrpSpPr>
      <p:grpSpPr>
        <a:xfrm>
          <a:off x="0" y="0"/>
          <a:ext cx="0" cy="0"/>
          <a:chOff x="0" y="0"/>
          <a:chExt cx="0" cy="0"/>
        </a:xfrm>
      </p:grpSpPr>
      <p:sp>
        <p:nvSpPr>
          <p:cNvPr id="31" name="AutoShape 6">
            <a:extLst>
              <a:ext uri="{FF2B5EF4-FFF2-40B4-BE49-F238E27FC236}">
                <a16:creationId xmlns:a16="http://schemas.microsoft.com/office/drawing/2014/main" id="{4ADF9C2B-E74F-4672-80D0-1269326505E2}"/>
              </a:ext>
            </a:extLst>
          </p:cNvPr>
          <p:cNvSpPr/>
          <p:nvPr/>
        </p:nvSpPr>
        <p:spPr>
          <a:xfrm>
            <a:off x="-36871" y="0"/>
            <a:ext cx="19149524" cy="3608589"/>
          </a:xfrm>
          <a:prstGeom prst="rect">
            <a:avLst/>
          </a:prstGeom>
          <a:solidFill>
            <a:srgbClr val="90BEAB"/>
          </a:solidFill>
        </p:spPr>
      </p:sp>
      <p:grpSp>
        <p:nvGrpSpPr>
          <p:cNvPr id="3" name="Group 3"/>
          <p:cNvGrpSpPr/>
          <p:nvPr/>
        </p:nvGrpSpPr>
        <p:grpSpPr>
          <a:xfrm>
            <a:off x="838200" y="647700"/>
            <a:ext cx="11201400" cy="2667000"/>
            <a:chOff x="0" y="0"/>
            <a:chExt cx="17616646" cy="8844212"/>
          </a:xfrm>
          <a:solidFill>
            <a:srgbClr val="FFF8F3"/>
          </a:solidFill>
        </p:grpSpPr>
        <p:sp>
          <p:nvSpPr>
            <p:cNvPr id="4" name="Freeform 4"/>
            <p:cNvSpPr/>
            <p:nvPr/>
          </p:nvSpPr>
          <p:spPr>
            <a:xfrm>
              <a:off x="0" y="0"/>
              <a:ext cx="17616646" cy="8844212"/>
            </a:xfrm>
            <a:custGeom>
              <a:avLst/>
              <a:gdLst/>
              <a:ahLst/>
              <a:cxnLst/>
              <a:rect l="l" t="t" r="r" b="b"/>
              <a:pathLst>
                <a:path w="17616646" h="8844212">
                  <a:moveTo>
                    <a:pt x="0" y="0"/>
                  </a:moveTo>
                  <a:lnTo>
                    <a:pt x="0" y="8844212"/>
                  </a:lnTo>
                  <a:lnTo>
                    <a:pt x="17616646" y="8844212"/>
                  </a:lnTo>
                  <a:lnTo>
                    <a:pt x="17616646" y="0"/>
                  </a:lnTo>
                  <a:lnTo>
                    <a:pt x="0" y="0"/>
                  </a:lnTo>
                  <a:close/>
                  <a:moveTo>
                    <a:pt x="17555685" y="8783252"/>
                  </a:moveTo>
                  <a:lnTo>
                    <a:pt x="59690" y="8783252"/>
                  </a:lnTo>
                  <a:lnTo>
                    <a:pt x="59690" y="59690"/>
                  </a:lnTo>
                  <a:lnTo>
                    <a:pt x="17555685" y="59690"/>
                  </a:lnTo>
                  <a:lnTo>
                    <a:pt x="17555685" y="8783252"/>
                  </a:lnTo>
                  <a:close/>
                </a:path>
              </a:pathLst>
            </a:custGeom>
            <a:grpFill/>
          </p:spPr>
        </p:sp>
      </p:grpSp>
      <p:grpSp>
        <p:nvGrpSpPr>
          <p:cNvPr id="32" name="Group 3">
            <a:extLst>
              <a:ext uri="{FF2B5EF4-FFF2-40B4-BE49-F238E27FC236}">
                <a16:creationId xmlns:a16="http://schemas.microsoft.com/office/drawing/2014/main" id="{289BF8D2-398B-465D-A167-731D03D7C1C6}"/>
              </a:ext>
            </a:extLst>
          </p:cNvPr>
          <p:cNvGrpSpPr/>
          <p:nvPr/>
        </p:nvGrpSpPr>
        <p:grpSpPr>
          <a:xfrm>
            <a:off x="304800" y="190500"/>
            <a:ext cx="11201400" cy="2667000"/>
            <a:chOff x="0" y="0"/>
            <a:chExt cx="17616646" cy="8844212"/>
          </a:xfrm>
          <a:solidFill>
            <a:srgbClr val="FFF8F3"/>
          </a:solidFill>
        </p:grpSpPr>
        <p:sp>
          <p:nvSpPr>
            <p:cNvPr id="33" name="Freeform 4">
              <a:extLst>
                <a:ext uri="{FF2B5EF4-FFF2-40B4-BE49-F238E27FC236}">
                  <a16:creationId xmlns:a16="http://schemas.microsoft.com/office/drawing/2014/main" id="{1D55B4F3-E0E4-452C-9D5A-4F8964148AAB}"/>
                </a:ext>
              </a:extLst>
            </p:cNvPr>
            <p:cNvSpPr/>
            <p:nvPr/>
          </p:nvSpPr>
          <p:spPr>
            <a:xfrm>
              <a:off x="0" y="0"/>
              <a:ext cx="17616646" cy="8844212"/>
            </a:xfrm>
            <a:custGeom>
              <a:avLst/>
              <a:gdLst/>
              <a:ahLst/>
              <a:cxnLst/>
              <a:rect l="l" t="t" r="r" b="b"/>
              <a:pathLst>
                <a:path w="17616646" h="8844212">
                  <a:moveTo>
                    <a:pt x="0" y="0"/>
                  </a:moveTo>
                  <a:lnTo>
                    <a:pt x="0" y="8844212"/>
                  </a:lnTo>
                  <a:lnTo>
                    <a:pt x="17616646" y="8844212"/>
                  </a:lnTo>
                  <a:lnTo>
                    <a:pt x="17616646" y="0"/>
                  </a:lnTo>
                  <a:lnTo>
                    <a:pt x="0" y="0"/>
                  </a:lnTo>
                  <a:close/>
                  <a:moveTo>
                    <a:pt x="17555685" y="8783252"/>
                  </a:moveTo>
                  <a:lnTo>
                    <a:pt x="59690" y="8783252"/>
                  </a:lnTo>
                  <a:lnTo>
                    <a:pt x="59690" y="59690"/>
                  </a:lnTo>
                  <a:lnTo>
                    <a:pt x="17555685" y="59690"/>
                  </a:lnTo>
                  <a:lnTo>
                    <a:pt x="17555685" y="8783252"/>
                  </a:lnTo>
                  <a:close/>
                </a:path>
              </a:pathLst>
            </a:custGeom>
            <a:grpFill/>
          </p:spPr>
        </p:sp>
      </p:grpSp>
      <p:sp>
        <p:nvSpPr>
          <p:cNvPr id="35" name="TextBox 34">
            <a:extLst>
              <a:ext uri="{FF2B5EF4-FFF2-40B4-BE49-F238E27FC236}">
                <a16:creationId xmlns:a16="http://schemas.microsoft.com/office/drawing/2014/main" id="{A66A9014-2610-43DD-A424-A86732EB6EDD}"/>
              </a:ext>
            </a:extLst>
          </p:cNvPr>
          <p:cNvSpPr txBox="1"/>
          <p:nvPr/>
        </p:nvSpPr>
        <p:spPr>
          <a:xfrm>
            <a:off x="1361140" y="847046"/>
            <a:ext cx="9677400" cy="1938992"/>
          </a:xfrm>
          <a:prstGeom prst="rect">
            <a:avLst/>
          </a:prstGeom>
          <a:noFill/>
        </p:spPr>
        <p:txBody>
          <a:bodyPr wrap="square">
            <a:spAutoFit/>
          </a:bodyPr>
          <a:lstStyle/>
          <a:p>
            <a:pPr lvl="0" algn="ctr"/>
            <a:r>
              <a:rPr lang="en-US" sz="6000" b="1" dirty="0">
                <a:solidFill>
                  <a:schemeClr val="bg1"/>
                </a:solidFill>
                <a:latin typeface="Arial" panose="020B0604020202020204" pitchFamily="34" charset="0"/>
                <a:cs typeface="Arial" panose="020B0604020202020204" pitchFamily="34" charset="0"/>
              </a:rPr>
              <a:t>Sinh trưởng và phát triển ở sinh vật </a:t>
            </a:r>
            <a:endParaRPr lang="en-US" sz="6000" dirty="0">
              <a:solidFill>
                <a:schemeClr val="bg1"/>
              </a:solidFill>
              <a:latin typeface="Arial" panose="020B0604020202020204" pitchFamily="34" charset="0"/>
              <a:cs typeface="Arial" panose="020B0604020202020204" pitchFamily="34" charset="0"/>
            </a:endParaRPr>
          </a:p>
        </p:txBody>
      </p:sp>
      <p:graphicFrame>
        <p:nvGraphicFramePr>
          <p:cNvPr id="37" name="Diagram 36">
            <a:extLst>
              <a:ext uri="{FF2B5EF4-FFF2-40B4-BE49-F238E27FC236}">
                <a16:creationId xmlns:a16="http://schemas.microsoft.com/office/drawing/2014/main" id="{2802AF99-5EDB-4D3D-8E52-75709B682E07}"/>
              </a:ext>
            </a:extLst>
          </p:cNvPr>
          <p:cNvGraphicFramePr/>
          <p:nvPr>
            <p:extLst>
              <p:ext uri="{D42A27DB-BD31-4B8C-83A1-F6EECF244321}">
                <p14:modId xmlns:p14="http://schemas.microsoft.com/office/powerpoint/2010/main" val="1598916654"/>
              </p:ext>
            </p:extLst>
          </p:nvPr>
        </p:nvGraphicFramePr>
        <p:xfrm>
          <a:off x="1555326" y="2857500"/>
          <a:ext cx="15437274" cy="802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8" name="Picture 25">
            <a:extLst>
              <a:ext uri="{FF2B5EF4-FFF2-40B4-BE49-F238E27FC236}">
                <a16:creationId xmlns:a16="http://schemas.microsoft.com/office/drawing/2014/main" id="{748FD9ED-740A-4FE2-80CC-D3E56212177D}"/>
              </a:ext>
            </a:extLst>
          </p:cNvPr>
          <p:cNvPicPr>
            <a:picLocks noChangeAspect="1"/>
          </p:cNvPicPr>
          <p:nvPr/>
        </p:nvPicPr>
        <p:blipFill>
          <a:blip r:embed="rId7"/>
          <a:srcRect/>
          <a:stretch>
            <a:fillRect/>
          </a:stretch>
        </p:blipFill>
        <p:spPr>
          <a:xfrm rot="19868063">
            <a:off x="-257728" y="7546167"/>
            <a:ext cx="2191855" cy="3070901"/>
          </a:xfrm>
          <a:prstGeom prst="rect">
            <a:avLst/>
          </a:prstGeom>
        </p:spPr>
      </p:pic>
      <p:pic>
        <p:nvPicPr>
          <p:cNvPr id="39" name="Picture 2" descr="รูปย้อนกลับ PNG, ภาพย้อนกลับPSD, ดาวน์โหลดฟรี | Pngtree">
            <a:hlinkClick r:id="rId8" action="ppaction://hlinksldjump"/>
            <a:extLst>
              <a:ext uri="{FF2B5EF4-FFF2-40B4-BE49-F238E27FC236}">
                <a16:creationId xmlns:a16="http://schemas.microsoft.com/office/drawing/2014/main" id="{EC31BFAD-F572-4184-B357-50AAC38F5AB8}"/>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111376" y="321070"/>
            <a:ext cx="1567024" cy="1660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62146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
                                            <p:graphicEl>
                                              <a:dgm id="{A5FDC912-06CE-4FA6-9A2A-80ADEEC1A123}"/>
                                            </p:graphicEl>
                                          </p:spTgt>
                                        </p:tgtEl>
                                        <p:attrNameLst>
                                          <p:attrName>style.visibility</p:attrName>
                                        </p:attrNameLst>
                                      </p:cBhvr>
                                      <p:to>
                                        <p:strVal val="visible"/>
                                      </p:to>
                                    </p:set>
                                    <p:animEffect transition="in" filter="wipe(left)">
                                      <p:cBhvr>
                                        <p:cTn id="7" dur="500"/>
                                        <p:tgtEl>
                                          <p:spTgt spid="37">
                                            <p:graphicEl>
                                              <a:dgm id="{A5FDC912-06CE-4FA6-9A2A-80ADEEC1A12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7">
                                            <p:graphicEl>
                                              <a:dgm id="{9DBEDB19-C8FA-4BB4-8AF3-3FD6BAD8E0A8}"/>
                                            </p:graphicEl>
                                          </p:spTgt>
                                        </p:tgtEl>
                                        <p:attrNameLst>
                                          <p:attrName>style.visibility</p:attrName>
                                        </p:attrNameLst>
                                      </p:cBhvr>
                                      <p:to>
                                        <p:strVal val="visible"/>
                                      </p:to>
                                    </p:set>
                                    <p:animEffect transition="in" filter="wipe(left)">
                                      <p:cBhvr>
                                        <p:cTn id="12" dur="500"/>
                                        <p:tgtEl>
                                          <p:spTgt spid="37">
                                            <p:graphicEl>
                                              <a:dgm id="{9DBEDB19-C8FA-4BB4-8AF3-3FD6BAD8E0A8}"/>
                                            </p:graphic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7">
                                            <p:graphicEl>
                                              <a:dgm id="{52B9799E-AC1F-4D07-BE54-1D27C57E0D4C}"/>
                                            </p:graphicEl>
                                          </p:spTgt>
                                        </p:tgtEl>
                                        <p:attrNameLst>
                                          <p:attrName>style.visibility</p:attrName>
                                        </p:attrNameLst>
                                      </p:cBhvr>
                                      <p:to>
                                        <p:strVal val="visible"/>
                                      </p:to>
                                    </p:set>
                                    <p:animEffect transition="in" filter="wipe(left)">
                                      <p:cBhvr>
                                        <p:cTn id="15" dur="500"/>
                                        <p:tgtEl>
                                          <p:spTgt spid="37">
                                            <p:graphicEl>
                                              <a:dgm id="{52B9799E-AC1F-4D07-BE54-1D27C57E0D4C}"/>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7">
                                            <p:graphicEl>
                                              <a:dgm id="{0F9B7854-956D-4ED9-9E0B-BB9FCCC7E391}"/>
                                            </p:graphicEl>
                                          </p:spTgt>
                                        </p:tgtEl>
                                        <p:attrNameLst>
                                          <p:attrName>style.visibility</p:attrName>
                                        </p:attrNameLst>
                                      </p:cBhvr>
                                      <p:to>
                                        <p:strVal val="visible"/>
                                      </p:to>
                                    </p:set>
                                    <p:animEffect transition="in" filter="wipe(left)">
                                      <p:cBhvr>
                                        <p:cTn id="20" dur="500"/>
                                        <p:tgtEl>
                                          <p:spTgt spid="37">
                                            <p:graphicEl>
                                              <a:dgm id="{0F9B7854-956D-4ED9-9E0B-BB9FCCC7E391}"/>
                                            </p:graphic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37">
                                            <p:graphicEl>
                                              <a:dgm id="{1A10113B-C9E6-4774-A407-09CF7A67ADC7}"/>
                                            </p:graphicEl>
                                          </p:spTgt>
                                        </p:tgtEl>
                                        <p:attrNameLst>
                                          <p:attrName>style.visibility</p:attrName>
                                        </p:attrNameLst>
                                      </p:cBhvr>
                                      <p:to>
                                        <p:strVal val="visible"/>
                                      </p:to>
                                    </p:set>
                                    <p:animEffect transition="in" filter="wipe(left)">
                                      <p:cBhvr>
                                        <p:cTn id="23" dur="500"/>
                                        <p:tgtEl>
                                          <p:spTgt spid="37">
                                            <p:graphicEl>
                                              <a:dgm id="{1A10113B-C9E6-4774-A407-09CF7A67ADC7}"/>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7">
                                            <p:graphicEl>
                                              <a:dgm id="{56087495-37D2-4AFF-8475-BAD118D305AE}"/>
                                            </p:graphicEl>
                                          </p:spTgt>
                                        </p:tgtEl>
                                        <p:attrNameLst>
                                          <p:attrName>style.visibility</p:attrName>
                                        </p:attrNameLst>
                                      </p:cBhvr>
                                      <p:to>
                                        <p:strVal val="visible"/>
                                      </p:to>
                                    </p:set>
                                    <p:animEffect transition="in" filter="wipe(left)">
                                      <p:cBhvr>
                                        <p:cTn id="28" dur="500"/>
                                        <p:tgtEl>
                                          <p:spTgt spid="37">
                                            <p:graphicEl>
                                              <a:dgm id="{56087495-37D2-4AFF-8475-BAD118D305AE}"/>
                                            </p:graphic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7">
                                            <p:graphicEl>
                                              <a:dgm id="{70FB1653-E1BF-487C-AA94-66150494631C}"/>
                                            </p:graphicEl>
                                          </p:spTgt>
                                        </p:tgtEl>
                                        <p:attrNameLst>
                                          <p:attrName>style.visibility</p:attrName>
                                        </p:attrNameLst>
                                      </p:cBhvr>
                                      <p:to>
                                        <p:strVal val="visible"/>
                                      </p:to>
                                    </p:set>
                                    <p:animEffect transition="in" filter="wipe(left)">
                                      <p:cBhvr>
                                        <p:cTn id="31" dur="500"/>
                                        <p:tgtEl>
                                          <p:spTgt spid="37">
                                            <p:graphicEl>
                                              <a:dgm id="{70FB1653-E1BF-487C-AA94-66150494631C}"/>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7">
                                            <p:graphicEl>
                                              <a:dgm id="{D26B9F82-C791-47BF-B296-C813AEF467A2}"/>
                                            </p:graphicEl>
                                          </p:spTgt>
                                        </p:tgtEl>
                                        <p:attrNameLst>
                                          <p:attrName>style.visibility</p:attrName>
                                        </p:attrNameLst>
                                      </p:cBhvr>
                                      <p:to>
                                        <p:strVal val="visible"/>
                                      </p:to>
                                    </p:set>
                                    <p:animEffect transition="in" filter="wipe(left)">
                                      <p:cBhvr>
                                        <p:cTn id="36" dur="500"/>
                                        <p:tgtEl>
                                          <p:spTgt spid="37">
                                            <p:graphicEl>
                                              <a:dgm id="{D26B9F82-C791-47BF-B296-C813AEF467A2}"/>
                                            </p:graphic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37">
                                            <p:graphicEl>
                                              <a:dgm id="{77F868D9-91FE-4C2E-9356-A608F7F84A19}"/>
                                            </p:graphicEl>
                                          </p:spTgt>
                                        </p:tgtEl>
                                        <p:attrNameLst>
                                          <p:attrName>style.visibility</p:attrName>
                                        </p:attrNameLst>
                                      </p:cBhvr>
                                      <p:to>
                                        <p:strVal val="visible"/>
                                      </p:to>
                                    </p:set>
                                    <p:animEffect transition="in" filter="wipe(left)">
                                      <p:cBhvr>
                                        <p:cTn id="39" dur="500"/>
                                        <p:tgtEl>
                                          <p:spTgt spid="37">
                                            <p:graphicEl>
                                              <a:dgm id="{77F868D9-91FE-4C2E-9356-A608F7F84A19}"/>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7">
                                            <p:graphicEl>
                                              <a:dgm id="{12555295-E6DF-4428-AB4A-F59F542A4EAF}"/>
                                            </p:graphicEl>
                                          </p:spTgt>
                                        </p:tgtEl>
                                        <p:attrNameLst>
                                          <p:attrName>style.visibility</p:attrName>
                                        </p:attrNameLst>
                                      </p:cBhvr>
                                      <p:to>
                                        <p:strVal val="visible"/>
                                      </p:to>
                                    </p:set>
                                    <p:animEffect transition="in" filter="wipe(left)">
                                      <p:cBhvr>
                                        <p:cTn id="44" dur="500"/>
                                        <p:tgtEl>
                                          <p:spTgt spid="37">
                                            <p:graphicEl>
                                              <a:dgm id="{12555295-E6DF-4428-AB4A-F59F542A4EAF}"/>
                                            </p:graphicEl>
                                          </p:spTgt>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37">
                                            <p:graphicEl>
                                              <a:dgm id="{2B1513E6-9F63-4D17-AA0D-6ADC163DA9DB}"/>
                                            </p:graphicEl>
                                          </p:spTgt>
                                        </p:tgtEl>
                                        <p:attrNameLst>
                                          <p:attrName>style.visibility</p:attrName>
                                        </p:attrNameLst>
                                      </p:cBhvr>
                                      <p:to>
                                        <p:strVal val="visible"/>
                                      </p:to>
                                    </p:set>
                                    <p:animEffect transition="in" filter="wipe(left)">
                                      <p:cBhvr>
                                        <p:cTn id="47" dur="500"/>
                                        <p:tgtEl>
                                          <p:spTgt spid="37">
                                            <p:graphicEl>
                                              <a:dgm id="{2B1513E6-9F63-4D17-AA0D-6ADC163DA9DB}"/>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7">
                                            <p:graphicEl>
                                              <a:dgm id="{FD76115E-5E7A-4256-9C37-D5472345A4D8}"/>
                                            </p:graphicEl>
                                          </p:spTgt>
                                        </p:tgtEl>
                                        <p:attrNameLst>
                                          <p:attrName>style.visibility</p:attrName>
                                        </p:attrNameLst>
                                      </p:cBhvr>
                                      <p:to>
                                        <p:strVal val="visible"/>
                                      </p:to>
                                    </p:set>
                                    <p:animEffect transition="in" filter="wipe(left)">
                                      <p:cBhvr>
                                        <p:cTn id="52" dur="500"/>
                                        <p:tgtEl>
                                          <p:spTgt spid="37">
                                            <p:graphicEl>
                                              <a:dgm id="{FD76115E-5E7A-4256-9C37-D5472345A4D8}"/>
                                            </p:graphicEl>
                                          </p:spTgt>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7">
                                            <p:graphicEl>
                                              <a:dgm id="{3BBF768E-58A4-4679-9D19-1DD0A118AC00}"/>
                                            </p:graphicEl>
                                          </p:spTgt>
                                        </p:tgtEl>
                                        <p:attrNameLst>
                                          <p:attrName>style.visibility</p:attrName>
                                        </p:attrNameLst>
                                      </p:cBhvr>
                                      <p:to>
                                        <p:strVal val="visible"/>
                                      </p:to>
                                    </p:set>
                                    <p:animEffect transition="in" filter="wipe(left)">
                                      <p:cBhvr>
                                        <p:cTn id="55" dur="500"/>
                                        <p:tgtEl>
                                          <p:spTgt spid="37">
                                            <p:graphicEl>
                                              <a:dgm id="{3BBF768E-58A4-4679-9D19-1DD0A118AC0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7" grpId="0">
        <p:bldSub>
          <a:bldDgm bld="lvl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p:cNvGrpSpPr/>
        <p:nvPr/>
      </p:nvGrpSpPr>
      <p:grpSpPr>
        <a:xfrm>
          <a:off x="0" y="0"/>
          <a:ext cx="0" cy="0"/>
          <a:chOff x="0" y="0"/>
          <a:chExt cx="0" cy="0"/>
        </a:xfrm>
      </p:grpSpPr>
      <p:sp>
        <p:nvSpPr>
          <p:cNvPr id="31" name="AutoShape 6">
            <a:extLst>
              <a:ext uri="{FF2B5EF4-FFF2-40B4-BE49-F238E27FC236}">
                <a16:creationId xmlns:a16="http://schemas.microsoft.com/office/drawing/2014/main" id="{4ADF9C2B-E74F-4672-80D0-1269326505E2}"/>
              </a:ext>
            </a:extLst>
          </p:cNvPr>
          <p:cNvSpPr/>
          <p:nvPr/>
        </p:nvSpPr>
        <p:spPr>
          <a:xfrm>
            <a:off x="-36871" y="0"/>
            <a:ext cx="19149524" cy="3608589"/>
          </a:xfrm>
          <a:prstGeom prst="rect">
            <a:avLst/>
          </a:prstGeom>
          <a:solidFill>
            <a:srgbClr val="90BEAB"/>
          </a:solidFill>
        </p:spPr>
      </p:sp>
      <p:grpSp>
        <p:nvGrpSpPr>
          <p:cNvPr id="3" name="Group 3"/>
          <p:cNvGrpSpPr/>
          <p:nvPr/>
        </p:nvGrpSpPr>
        <p:grpSpPr>
          <a:xfrm>
            <a:off x="838200" y="647700"/>
            <a:ext cx="11201400" cy="2667000"/>
            <a:chOff x="0" y="0"/>
            <a:chExt cx="17616646" cy="8844212"/>
          </a:xfrm>
          <a:solidFill>
            <a:srgbClr val="FFF8F3"/>
          </a:solidFill>
        </p:grpSpPr>
        <p:sp>
          <p:nvSpPr>
            <p:cNvPr id="4" name="Freeform 4"/>
            <p:cNvSpPr/>
            <p:nvPr/>
          </p:nvSpPr>
          <p:spPr>
            <a:xfrm>
              <a:off x="0" y="0"/>
              <a:ext cx="17616646" cy="8844212"/>
            </a:xfrm>
            <a:custGeom>
              <a:avLst/>
              <a:gdLst/>
              <a:ahLst/>
              <a:cxnLst/>
              <a:rect l="l" t="t" r="r" b="b"/>
              <a:pathLst>
                <a:path w="17616646" h="8844212">
                  <a:moveTo>
                    <a:pt x="0" y="0"/>
                  </a:moveTo>
                  <a:lnTo>
                    <a:pt x="0" y="8844212"/>
                  </a:lnTo>
                  <a:lnTo>
                    <a:pt x="17616646" y="8844212"/>
                  </a:lnTo>
                  <a:lnTo>
                    <a:pt x="17616646" y="0"/>
                  </a:lnTo>
                  <a:lnTo>
                    <a:pt x="0" y="0"/>
                  </a:lnTo>
                  <a:close/>
                  <a:moveTo>
                    <a:pt x="17555685" y="8783252"/>
                  </a:moveTo>
                  <a:lnTo>
                    <a:pt x="59690" y="8783252"/>
                  </a:lnTo>
                  <a:lnTo>
                    <a:pt x="59690" y="59690"/>
                  </a:lnTo>
                  <a:lnTo>
                    <a:pt x="17555685" y="59690"/>
                  </a:lnTo>
                  <a:lnTo>
                    <a:pt x="17555685" y="8783252"/>
                  </a:lnTo>
                  <a:close/>
                </a:path>
              </a:pathLst>
            </a:custGeom>
            <a:grpFill/>
          </p:spPr>
        </p:sp>
      </p:grpSp>
      <p:grpSp>
        <p:nvGrpSpPr>
          <p:cNvPr id="32" name="Group 3">
            <a:extLst>
              <a:ext uri="{FF2B5EF4-FFF2-40B4-BE49-F238E27FC236}">
                <a16:creationId xmlns:a16="http://schemas.microsoft.com/office/drawing/2014/main" id="{289BF8D2-398B-465D-A167-731D03D7C1C6}"/>
              </a:ext>
            </a:extLst>
          </p:cNvPr>
          <p:cNvGrpSpPr/>
          <p:nvPr/>
        </p:nvGrpSpPr>
        <p:grpSpPr>
          <a:xfrm>
            <a:off x="304800" y="190500"/>
            <a:ext cx="11201400" cy="2667000"/>
            <a:chOff x="0" y="0"/>
            <a:chExt cx="17616646" cy="8844212"/>
          </a:xfrm>
          <a:solidFill>
            <a:srgbClr val="FFF8F3"/>
          </a:solidFill>
        </p:grpSpPr>
        <p:sp>
          <p:nvSpPr>
            <p:cNvPr id="33" name="Freeform 4">
              <a:extLst>
                <a:ext uri="{FF2B5EF4-FFF2-40B4-BE49-F238E27FC236}">
                  <a16:creationId xmlns:a16="http://schemas.microsoft.com/office/drawing/2014/main" id="{1D55B4F3-E0E4-452C-9D5A-4F8964148AAB}"/>
                </a:ext>
              </a:extLst>
            </p:cNvPr>
            <p:cNvSpPr/>
            <p:nvPr/>
          </p:nvSpPr>
          <p:spPr>
            <a:xfrm>
              <a:off x="0" y="0"/>
              <a:ext cx="17616646" cy="8844212"/>
            </a:xfrm>
            <a:custGeom>
              <a:avLst/>
              <a:gdLst/>
              <a:ahLst/>
              <a:cxnLst/>
              <a:rect l="l" t="t" r="r" b="b"/>
              <a:pathLst>
                <a:path w="17616646" h="8844212">
                  <a:moveTo>
                    <a:pt x="0" y="0"/>
                  </a:moveTo>
                  <a:lnTo>
                    <a:pt x="0" y="8844212"/>
                  </a:lnTo>
                  <a:lnTo>
                    <a:pt x="17616646" y="8844212"/>
                  </a:lnTo>
                  <a:lnTo>
                    <a:pt x="17616646" y="0"/>
                  </a:lnTo>
                  <a:lnTo>
                    <a:pt x="0" y="0"/>
                  </a:lnTo>
                  <a:close/>
                  <a:moveTo>
                    <a:pt x="17555685" y="8783252"/>
                  </a:moveTo>
                  <a:lnTo>
                    <a:pt x="59690" y="8783252"/>
                  </a:lnTo>
                  <a:lnTo>
                    <a:pt x="59690" y="59690"/>
                  </a:lnTo>
                  <a:lnTo>
                    <a:pt x="17555685" y="59690"/>
                  </a:lnTo>
                  <a:lnTo>
                    <a:pt x="17555685" y="8783252"/>
                  </a:lnTo>
                  <a:close/>
                </a:path>
              </a:pathLst>
            </a:custGeom>
            <a:grpFill/>
          </p:spPr>
        </p:sp>
      </p:grpSp>
      <p:sp>
        <p:nvSpPr>
          <p:cNvPr id="35" name="TextBox 34">
            <a:extLst>
              <a:ext uri="{FF2B5EF4-FFF2-40B4-BE49-F238E27FC236}">
                <a16:creationId xmlns:a16="http://schemas.microsoft.com/office/drawing/2014/main" id="{A66A9014-2610-43DD-A424-A86732EB6EDD}"/>
              </a:ext>
            </a:extLst>
          </p:cNvPr>
          <p:cNvSpPr txBox="1"/>
          <p:nvPr/>
        </p:nvSpPr>
        <p:spPr>
          <a:xfrm>
            <a:off x="1361140" y="847046"/>
            <a:ext cx="9677400"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Sinh trưởng và phát triển ở sinh vật </a:t>
            </a:r>
            <a:endParaRPr kumimoji="0" lang="en-US" sz="6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37" name="Diagram 36">
            <a:extLst>
              <a:ext uri="{FF2B5EF4-FFF2-40B4-BE49-F238E27FC236}">
                <a16:creationId xmlns:a16="http://schemas.microsoft.com/office/drawing/2014/main" id="{2802AF99-5EDB-4D3D-8E52-75709B682E07}"/>
              </a:ext>
            </a:extLst>
          </p:cNvPr>
          <p:cNvGraphicFramePr/>
          <p:nvPr>
            <p:extLst>
              <p:ext uri="{D42A27DB-BD31-4B8C-83A1-F6EECF244321}">
                <p14:modId xmlns:p14="http://schemas.microsoft.com/office/powerpoint/2010/main" val="4205449628"/>
              </p:ext>
            </p:extLst>
          </p:nvPr>
        </p:nvGraphicFramePr>
        <p:xfrm>
          <a:off x="457200" y="1844190"/>
          <a:ext cx="13258800" cy="88619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8" name="Picture 25">
            <a:extLst>
              <a:ext uri="{FF2B5EF4-FFF2-40B4-BE49-F238E27FC236}">
                <a16:creationId xmlns:a16="http://schemas.microsoft.com/office/drawing/2014/main" id="{748FD9ED-740A-4FE2-80CC-D3E56212177D}"/>
              </a:ext>
            </a:extLst>
          </p:cNvPr>
          <p:cNvPicPr>
            <a:picLocks noChangeAspect="1"/>
          </p:cNvPicPr>
          <p:nvPr/>
        </p:nvPicPr>
        <p:blipFill>
          <a:blip r:embed="rId7"/>
          <a:srcRect/>
          <a:stretch>
            <a:fillRect/>
          </a:stretch>
        </p:blipFill>
        <p:spPr>
          <a:xfrm rot="19868063">
            <a:off x="-257728" y="7546167"/>
            <a:ext cx="2191855" cy="3070901"/>
          </a:xfrm>
          <a:prstGeom prst="rect">
            <a:avLst/>
          </a:prstGeom>
        </p:spPr>
      </p:pic>
      <p:cxnSp>
        <p:nvCxnSpPr>
          <p:cNvPr id="5" name="Connector: Elbow 4">
            <a:extLst>
              <a:ext uri="{FF2B5EF4-FFF2-40B4-BE49-F238E27FC236}">
                <a16:creationId xmlns:a16="http://schemas.microsoft.com/office/drawing/2014/main" id="{C6F0605D-1E38-4D81-88F0-6152AD90308B}"/>
              </a:ext>
            </a:extLst>
          </p:cNvPr>
          <p:cNvCxnSpPr>
            <a:cxnSpLocks/>
            <a:endCxn id="24" idx="1"/>
          </p:cNvCxnSpPr>
          <p:nvPr/>
        </p:nvCxnSpPr>
        <p:spPr>
          <a:xfrm flipV="1">
            <a:off x="8699090" y="6275145"/>
            <a:ext cx="5733853" cy="3250088"/>
          </a:xfrm>
          <a:prstGeom prst="bentConnector3">
            <a:avLst>
              <a:gd name="adj1" fmla="val 89868"/>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AB7B002-502F-41E1-9F15-2EF03556044C}"/>
              </a:ext>
            </a:extLst>
          </p:cNvPr>
          <p:cNvGrpSpPr/>
          <p:nvPr/>
        </p:nvGrpSpPr>
        <p:grpSpPr>
          <a:xfrm>
            <a:off x="14467356" y="4561712"/>
            <a:ext cx="3397857" cy="3782188"/>
            <a:chOff x="7662130" y="939035"/>
            <a:chExt cx="8118541" cy="8103507"/>
          </a:xfrm>
          <a:effectLst>
            <a:outerShdw blurRad="50800" dist="38100" dir="13500000" algn="br" rotWithShape="0">
              <a:prstClr val="black">
                <a:alpha val="40000"/>
              </a:prstClr>
            </a:outerShdw>
          </a:effectLst>
        </p:grpSpPr>
        <p:pic>
          <p:nvPicPr>
            <p:cNvPr id="29" name="Picture 2" descr="Giải KHTN 7 Bài 34 Chân trời sáng tạo : Sinh trưởng và phát triển ở sinh vật">
              <a:extLst>
                <a:ext uri="{FF2B5EF4-FFF2-40B4-BE49-F238E27FC236}">
                  <a16:creationId xmlns:a16="http://schemas.microsoft.com/office/drawing/2014/main" id="{D9DE73C7-B3DC-42CF-A0DE-2529E0EB22F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662130" y="939035"/>
              <a:ext cx="8118541" cy="8103507"/>
            </a:xfrm>
            <a:prstGeom prst="roundRect">
              <a:avLst/>
            </a:prstGeom>
            <a:noFill/>
            <a:ln w="38100">
              <a:solidFill>
                <a:srgbClr val="638C80"/>
              </a:solidFill>
            </a:ln>
            <a:extLst>
              <a:ext uri="{909E8E84-426E-40DD-AFC4-6F175D3DCCD1}">
                <a14:hiddenFill xmlns:a14="http://schemas.microsoft.com/office/drawing/2010/main">
                  <a:solidFill>
                    <a:srgbClr val="FFFFFF"/>
                  </a:solidFill>
                </a14:hiddenFill>
              </a:ext>
            </a:extLst>
          </p:spPr>
        </p:pic>
        <p:sp>
          <p:nvSpPr>
            <p:cNvPr id="30" name="Rectangle 4">
              <a:extLst>
                <a:ext uri="{FF2B5EF4-FFF2-40B4-BE49-F238E27FC236}">
                  <a16:creationId xmlns:a16="http://schemas.microsoft.com/office/drawing/2014/main" id="{1827A4D0-6877-4E56-A06C-A7A7C2004E5F}"/>
                </a:ext>
              </a:extLst>
            </p:cNvPr>
            <p:cNvSpPr/>
            <p:nvPr/>
          </p:nvSpPr>
          <p:spPr>
            <a:xfrm>
              <a:off x="8382000" y="1943100"/>
              <a:ext cx="762000" cy="353167"/>
            </a:xfrm>
            <a:prstGeom prst="roundRect">
              <a:avLst/>
            </a:prstGeom>
            <a:solidFill>
              <a:srgbClr val="F7F7F7"/>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43">
              <a:extLst>
                <a:ext uri="{FF2B5EF4-FFF2-40B4-BE49-F238E27FC236}">
                  <a16:creationId xmlns:a16="http://schemas.microsoft.com/office/drawing/2014/main" id="{860E9001-1387-47CC-858C-4FB2EBEAA34F}"/>
                </a:ext>
              </a:extLst>
            </p:cNvPr>
            <p:cNvSpPr/>
            <p:nvPr/>
          </p:nvSpPr>
          <p:spPr>
            <a:xfrm>
              <a:off x="13563600" y="2504403"/>
              <a:ext cx="1447800" cy="353167"/>
            </a:xfrm>
            <a:prstGeom prst="roundRect">
              <a:avLst/>
            </a:prstGeom>
            <a:solidFill>
              <a:srgbClr val="F7F7F7"/>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45">
              <a:extLst>
                <a:ext uri="{FF2B5EF4-FFF2-40B4-BE49-F238E27FC236}">
                  <a16:creationId xmlns:a16="http://schemas.microsoft.com/office/drawing/2014/main" id="{AF504F26-C2AD-4D47-9F2F-54B70833F2C4}"/>
                </a:ext>
              </a:extLst>
            </p:cNvPr>
            <p:cNvSpPr/>
            <p:nvPr/>
          </p:nvSpPr>
          <p:spPr>
            <a:xfrm>
              <a:off x="9144000" y="7950309"/>
              <a:ext cx="1676400" cy="342900"/>
            </a:xfrm>
            <a:prstGeom prst="roundRect">
              <a:avLst/>
            </a:prstGeom>
            <a:solidFill>
              <a:srgbClr val="F7F7F7"/>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46">
              <a:extLst>
                <a:ext uri="{FF2B5EF4-FFF2-40B4-BE49-F238E27FC236}">
                  <a16:creationId xmlns:a16="http://schemas.microsoft.com/office/drawing/2014/main" id="{3B27CA20-6305-4594-B249-754D9AA2DF15}"/>
                </a:ext>
              </a:extLst>
            </p:cNvPr>
            <p:cNvSpPr/>
            <p:nvPr/>
          </p:nvSpPr>
          <p:spPr>
            <a:xfrm>
              <a:off x="11340400" y="3924300"/>
              <a:ext cx="762000" cy="353167"/>
            </a:xfrm>
            <a:prstGeom prst="roundRect">
              <a:avLst/>
            </a:prstGeom>
            <a:solidFill>
              <a:srgbClr val="F7F7F7"/>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47">
              <a:extLst>
                <a:ext uri="{FF2B5EF4-FFF2-40B4-BE49-F238E27FC236}">
                  <a16:creationId xmlns:a16="http://schemas.microsoft.com/office/drawing/2014/main" id="{EFA4BFAE-F0C3-4911-A642-D1986FB00573}"/>
                </a:ext>
              </a:extLst>
            </p:cNvPr>
            <p:cNvSpPr/>
            <p:nvPr/>
          </p:nvSpPr>
          <p:spPr>
            <a:xfrm>
              <a:off x="12725400" y="8040672"/>
              <a:ext cx="1676400" cy="252536"/>
            </a:xfrm>
            <a:prstGeom prst="roundRect">
              <a:avLst/>
            </a:prstGeom>
            <a:solidFill>
              <a:srgbClr val="F7F7F7"/>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1" name="Picture 2" descr="รูปย้อนกลับ PNG, ภาพย้อนกลับPSD, ดาวน์โหลดฟรี | Pngtree">
            <a:hlinkClick r:id="rId10" action="ppaction://hlinksldjump"/>
            <a:extLst>
              <a:ext uri="{FF2B5EF4-FFF2-40B4-BE49-F238E27FC236}">
                <a16:creationId xmlns:a16="http://schemas.microsoft.com/office/drawing/2014/main" id="{3786E52D-9AB4-49AB-BF2C-4A94782EBA9D}"/>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111376" y="321070"/>
            <a:ext cx="1567024" cy="1660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79623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
                                            <p:graphicEl>
                                              <a:dgm id="{A5FDC912-06CE-4FA6-9A2A-80ADEEC1A123}"/>
                                            </p:graphicEl>
                                          </p:spTgt>
                                        </p:tgtEl>
                                        <p:attrNameLst>
                                          <p:attrName>style.visibility</p:attrName>
                                        </p:attrNameLst>
                                      </p:cBhvr>
                                      <p:to>
                                        <p:strVal val="visible"/>
                                      </p:to>
                                    </p:set>
                                    <p:animEffect transition="in" filter="wipe(left)">
                                      <p:cBhvr>
                                        <p:cTn id="7" dur="500"/>
                                        <p:tgtEl>
                                          <p:spTgt spid="37">
                                            <p:graphicEl>
                                              <a:dgm id="{A5FDC912-06CE-4FA6-9A2A-80ADEEC1A12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7">
                                            <p:graphicEl>
                                              <a:dgm id="{63B1AA8A-FFBF-4E82-B520-9CBC92C168ED}"/>
                                            </p:graphicEl>
                                          </p:spTgt>
                                        </p:tgtEl>
                                        <p:attrNameLst>
                                          <p:attrName>style.visibility</p:attrName>
                                        </p:attrNameLst>
                                      </p:cBhvr>
                                      <p:to>
                                        <p:strVal val="visible"/>
                                      </p:to>
                                    </p:set>
                                    <p:animEffect transition="in" filter="wipe(left)">
                                      <p:cBhvr>
                                        <p:cTn id="12" dur="500"/>
                                        <p:tgtEl>
                                          <p:spTgt spid="37">
                                            <p:graphicEl>
                                              <a:dgm id="{63B1AA8A-FFBF-4E82-B520-9CBC92C168ED}"/>
                                            </p:graphic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7">
                                            <p:graphicEl>
                                              <a:dgm id="{9C94E247-DF8E-4E0E-AA7F-48B748A37B44}"/>
                                            </p:graphicEl>
                                          </p:spTgt>
                                        </p:tgtEl>
                                        <p:attrNameLst>
                                          <p:attrName>style.visibility</p:attrName>
                                        </p:attrNameLst>
                                      </p:cBhvr>
                                      <p:to>
                                        <p:strVal val="visible"/>
                                      </p:to>
                                    </p:set>
                                    <p:animEffect transition="in" filter="wipe(left)">
                                      <p:cBhvr>
                                        <p:cTn id="15" dur="500"/>
                                        <p:tgtEl>
                                          <p:spTgt spid="37">
                                            <p:graphicEl>
                                              <a:dgm id="{9C94E247-DF8E-4E0E-AA7F-48B748A37B44}"/>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7">
                                            <p:graphicEl>
                                              <a:dgm id="{028DBD57-CEF6-4FAC-A8D6-3CA7EAE02995}"/>
                                            </p:graphicEl>
                                          </p:spTgt>
                                        </p:tgtEl>
                                        <p:attrNameLst>
                                          <p:attrName>style.visibility</p:attrName>
                                        </p:attrNameLst>
                                      </p:cBhvr>
                                      <p:to>
                                        <p:strVal val="visible"/>
                                      </p:to>
                                    </p:set>
                                    <p:animEffect transition="in" filter="wipe(left)">
                                      <p:cBhvr>
                                        <p:cTn id="20" dur="500"/>
                                        <p:tgtEl>
                                          <p:spTgt spid="37">
                                            <p:graphicEl>
                                              <a:dgm id="{028DBD57-CEF6-4FAC-A8D6-3CA7EAE02995}"/>
                                            </p:graphic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37">
                                            <p:graphicEl>
                                              <a:dgm id="{76B9EBDA-6346-4ACA-9375-2D5D2A13F500}"/>
                                            </p:graphicEl>
                                          </p:spTgt>
                                        </p:tgtEl>
                                        <p:attrNameLst>
                                          <p:attrName>style.visibility</p:attrName>
                                        </p:attrNameLst>
                                      </p:cBhvr>
                                      <p:to>
                                        <p:strVal val="visible"/>
                                      </p:to>
                                    </p:set>
                                    <p:animEffect transition="in" filter="wipe(left)">
                                      <p:cBhvr>
                                        <p:cTn id="23" dur="500"/>
                                        <p:tgtEl>
                                          <p:spTgt spid="37">
                                            <p:graphicEl>
                                              <a:dgm id="{76B9EBDA-6346-4ACA-9375-2D5D2A13F500}"/>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7">
                                            <p:graphicEl>
                                              <a:dgm id="{03B1B8B8-4477-446D-9A80-CF4BEC833872}"/>
                                            </p:graphicEl>
                                          </p:spTgt>
                                        </p:tgtEl>
                                        <p:attrNameLst>
                                          <p:attrName>style.visibility</p:attrName>
                                        </p:attrNameLst>
                                      </p:cBhvr>
                                      <p:to>
                                        <p:strVal val="visible"/>
                                      </p:to>
                                    </p:set>
                                    <p:animEffect transition="in" filter="wipe(left)">
                                      <p:cBhvr>
                                        <p:cTn id="28" dur="500"/>
                                        <p:tgtEl>
                                          <p:spTgt spid="37">
                                            <p:graphicEl>
                                              <a:dgm id="{03B1B8B8-4477-446D-9A80-CF4BEC833872}"/>
                                            </p:graphic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7">
                                            <p:graphicEl>
                                              <a:dgm id="{453A09A8-5CA2-4927-B252-FC590419AA05}"/>
                                            </p:graphicEl>
                                          </p:spTgt>
                                        </p:tgtEl>
                                        <p:attrNameLst>
                                          <p:attrName>style.visibility</p:attrName>
                                        </p:attrNameLst>
                                      </p:cBhvr>
                                      <p:to>
                                        <p:strVal val="visible"/>
                                      </p:to>
                                    </p:set>
                                    <p:animEffect transition="in" filter="wipe(left)">
                                      <p:cBhvr>
                                        <p:cTn id="31" dur="500"/>
                                        <p:tgtEl>
                                          <p:spTgt spid="37">
                                            <p:graphicEl>
                                              <a:dgm id="{453A09A8-5CA2-4927-B252-FC590419AA05}"/>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7">
                                            <p:graphicEl>
                                              <a:dgm id="{B45BA281-2AA6-480F-81BA-08F2289405E8}"/>
                                            </p:graphicEl>
                                          </p:spTgt>
                                        </p:tgtEl>
                                        <p:attrNameLst>
                                          <p:attrName>style.visibility</p:attrName>
                                        </p:attrNameLst>
                                      </p:cBhvr>
                                      <p:to>
                                        <p:strVal val="visible"/>
                                      </p:to>
                                    </p:set>
                                    <p:animEffect transition="in" filter="wipe(left)">
                                      <p:cBhvr>
                                        <p:cTn id="36" dur="500"/>
                                        <p:tgtEl>
                                          <p:spTgt spid="37">
                                            <p:graphicEl>
                                              <a:dgm id="{B45BA281-2AA6-480F-81BA-08F2289405E8}"/>
                                            </p:graphic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37">
                                            <p:graphicEl>
                                              <a:dgm id="{DE19F0D8-57CB-47FE-862C-1BB8A11BBB10}"/>
                                            </p:graphicEl>
                                          </p:spTgt>
                                        </p:tgtEl>
                                        <p:attrNameLst>
                                          <p:attrName>style.visibility</p:attrName>
                                        </p:attrNameLst>
                                      </p:cBhvr>
                                      <p:to>
                                        <p:strVal val="visible"/>
                                      </p:to>
                                    </p:set>
                                    <p:animEffect transition="in" filter="wipe(left)">
                                      <p:cBhvr>
                                        <p:cTn id="39" dur="500"/>
                                        <p:tgtEl>
                                          <p:spTgt spid="37">
                                            <p:graphicEl>
                                              <a:dgm id="{DE19F0D8-57CB-47FE-862C-1BB8A11BBB10}"/>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7">
                                            <p:graphicEl>
                                              <a:dgm id="{0FB25EA8-82FE-462A-B22F-CB42A6CABEFA}"/>
                                            </p:graphicEl>
                                          </p:spTgt>
                                        </p:tgtEl>
                                        <p:attrNameLst>
                                          <p:attrName>style.visibility</p:attrName>
                                        </p:attrNameLst>
                                      </p:cBhvr>
                                      <p:to>
                                        <p:strVal val="visible"/>
                                      </p:to>
                                    </p:set>
                                    <p:animEffect transition="in" filter="wipe(left)">
                                      <p:cBhvr>
                                        <p:cTn id="44" dur="500"/>
                                        <p:tgtEl>
                                          <p:spTgt spid="37">
                                            <p:graphicEl>
                                              <a:dgm id="{0FB25EA8-82FE-462A-B22F-CB42A6CABEFA}"/>
                                            </p:graphicEl>
                                          </p:spTgt>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37">
                                            <p:graphicEl>
                                              <a:dgm id="{2192B281-B492-4D3D-9B82-26F3A8A423DF}"/>
                                            </p:graphicEl>
                                          </p:spTgt>
                                        </p:tgtEl>
                                        <p:attrNameLst>
                                          <p:attrName>style.visibility</p:attrName>
                                        </p:attrNameLst>
                                      </p:cBhvr>
                                      <p:to>
                                        <p:strVal val="visible"/>
                                      </p:to>
                                    </p:set>
                                    <p:animEffect transition="in" filter="wipe(left)">
                                      <p:cBhvr>
                                        <p:cTn id="47" dur="500"/>
                                        <p:tgtEl>
                                          <p:spTgt spid="37">
                                            <p:graphicEl>
                                              <a:dgm id="{2192B281-B492-4D3D-9B82-26F3A8A423DF}"/>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left)">
                                      <p:cBhvr>
                                        <p:cTn id="52" dur="500"/>
                                        <p:tgtEl>
                                          <p:spTgt spid="5"/>
                                        </p:tgtEl>
                                      </p:cBhvr>
                                    </p:animEffect>
                                  </p:childTnLst>
                                </p:cTn>
                              </p:par>
                              <p:par>
                                <p:cTn id="53" presetID="6" presetClass="entr" presetSubtype="16"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circle(in)">
                                      <p:cBhvr>
                                        <p:cTn id="5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7" grpId="0">
        <p:bldSub>
          <a:bldDgm bld="lvl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p:cNvGrpSpPr/>
        <p:nvPr/>
      </p:nvGrpSpPr>
      <p:grpSpPr>
        <a:xfrm>
          <a:off x="0" y="0"/>
          <a:ext cx="0" cy="0"/>
          <a:chOff x="0" y="0"/>
          <a:chExt cx="0" cy="0"/>
        </a:xfrm>
      </p:grpSpPr>
      <p:sp>
        <p:nvSpPr>
          <p:cNvPr id="31" name="AutoShape 6">
            <a:extLst>
              <a:ext uri="{FF2B5EF4-FFF2-40B4-BE49-F238E27FC236}">
                <a16:creationId xmlns:a16="http://schemas.microsoft.com/office/drawing/2014/main" id="{4ADF9C2B-E74F-4672-80D0-1269326505E2}"/>
              </a:ext>
            </a:extLst>
          </p:cNvPr>
          <p:cNvSpPr/>
          <p:nvPr/>
        </p:nvSpPr>
        <p:spPr>
          <a:xfrm>
            <a:off x="-36871" y="0"/>
            <a:ext cx="19149524" cy="3608589"/>
          </a:xfrm>
          <a:prstGeom prst="rect">
            <a:avLst/>
          </a:prstGeom>
          <a:solidFill>
            <a:srgbClr val="90BEAB"/>
          </a:solidFill>
        </p:spPr>
      </p:sp>
      <p:grpSp>
        <p:nvGrpSpPr>
          <p:cNvPr id="3" name="Group 3"/>
          <p:cNvGrpSpPr/>
          <p:nvPr/>
        </p:nvGrpSpPr>
        <p:grpSpPr>
          <a:xfrm>
            <a:off x="838200" y="647700"/>
            <a:ext cx="11201400" cy="2667000"/>
            <a:chOff x="0" y="0"/>
            <a:chExt cx="17616646" cy="8844212"/>
          </a:xfrm>
          <a:solidFill>
            <a:srgbClr val="FFF8F3"/>
          </a:solidFill>
        </p:grpSpPr>
        <p:sp>
          <p:nvSpPr>
            <p:cNvPr id="4" name="Freeform 4"/>
            <p:cNvSpPr/>
            <p:nvPr/>
          </p:nvSpPr>
          <p:spPr>
            <a:xfrm>
              <a:off x="0" y="0"/>
              <a:ext cx="17616646" cy="8844212"/>
            </a:xfrm>
            <a:custGeom>
              <a:avLst/>
              <a:gdLst/>
              <a:ahLst/>
              <a:cxnLst/>
              <a:rect l="l" t="t" r="r" b="b"/>
              <a:pathLst>
                <a:path w="17616646" h="8844212">
                  <a:moveTo>
                    <a:pt x="0" y="0"/>
                  </a:moveTo>
                  <a:lnTo>
                    <a:pt x="0" y="8844212"/>
                  </a:lnTo>
                  <a:lnTo>
                    <a:pt x="17616646" y="8844212"/>
                  </a:lnTo>
                  <a:lnTo>
                    <a:pt x="17616646" y="0"/>
                  </a:lnTo>
                  <a:lnTo>
                    <a:pt x="0" y="0"/>
                  </a:lnTo>
                  <a:close/>
                  <a:moveTo>
                    <a:pt x="17555685" y="8783252"/>
                  </a:moveTo>
                  <a:lnTo>
                    <a:pt x="59690" y="8783252"/>
                  </a:lnTo>
                  <a:lnTo>
                    <a:pt x="59690" y="59690"/>
                  </a:lnTo>
                  <a:lnTo>
                    <a:pt x="17555685" y="59690"/>
                  </a:lnTo>
                  <a:lnTo>
                    <a:pt x="17555685" y="8783252"/>
                  </a:lnTo>
                  <a:close/>
                </a:path>
              </a:pathLst>
            </a:custGeom>
            <a:grpFill/>
          </p:spPr>
        </p:sp>
      </p:grpSp>
      <p:grpSp>
        <p:nvGrpSpPr>
          <p:cNvPr id="32" name="Group 3">
            <a:extLst>
              <a:ext uri="{FF2B5EF4-FFF2-40B4-BE49-F238E27FC236}">
                <a16:creationId xmlns:a16="http://schemas.microsoft.com/office/drawing/2014/main" id="{289BF8D2-398B-465D-A167-731D03D7C1C6}"/>
              </a:ext>
            </a:extLst>
          </p:cNvPr>
          <p:cNvGrpSpPr/>
          <p:nvPr/>
        </p:nvGrpSpPr>
        <p:grpSpPr>
          <a:xfrm>
            <a:off x="304800" y="190500"/>
            <a:ext cx="11201400" cy="2667000"/>
            <a:chOff x="0" y="0"/>
            <a:chExt cx="17616646" cy="8844212"/>
          </a:xfrm>
          <a:solidFill>
            <a:srgbClr val="FFF8F3"/>
          </a:solidFill>
        </p:grpSpPr>
        <p:sp>
          <p:nvSpPr>
            <p:cNvPr id="33" name="Freeform 4">
              <a:extLst>
                <a:ext uri="{FF2B5EF4-FFF2-40B4-BE49-F238E27FC236}">
                  <a16:creationId xmlns:a16="http://schemas.microsoft.com/office/drawing/2014/main" id="{1D55B4F3-E0E4-452C-9D5A-4F8964148AAB}"/>
                </a:ext>
              </a:extLst>
            </p:cNvPr>
            <p:cNvSpPr/>
            <p:nvPr/>
          </p:nvSpPr>
          <p:spPr>
            <a:xfrm>
              <a:off x="0" y="0"/>
              <a:ext cx="17616646" cy="8844212"/>
            </a:xfrm>
            <a:custGeom>
              <a:avLst/>
              <a:gdLst/>
              <a:ahLst/>
              <a:cxnLst/>
              <a:rect l="l" t="t" r="r" b="b"/>
              <a:pathLst>
                <a:path w="17616646" h="8844212">
                  <a:moveTo>
                    <a:pt x="0" y="0"/>
                  </a:moveTo>
                  <a:lnTo>
                    <a:pt x="0" y="8844212"/>
                  </a:lnTo>
                  <a:lnTo>
                    <a:pt x="17616646" y="8844212"/>
                  </a:lnTo>
                  <a:lnTo>
                    <a:pt x="17616646" y="0"/>
                  </a:lnTo>
                  <a:lnTo>
                    <a:pt x="0" y="0"/>
                  </a:lnTo>
                  <a:close/>
                  <a:moveTo>
                    <a:pt x="17555685" y="8783252"/>
                  </a:moveTo>
                  <a:lnTo>
                    <a:pt x="59690" y="8783252"/>
                  </a:lnTo>
                  <a:lnTo>
                    <a:pt x="59690" y="59690"/>
                  </a:lnTo>
                  <a:lnTo>
                    <a:pt x="17555685" y="59690"/>
                  </a:lnTo>
                  <a:lnTo>
                    <a:pt x="17555685" y="8783252"/>
                  </a:lnTo>
                  <a:close/>
                </a:path>
              </a:pathLst>
            </a:custGeom>
            <a:grpFill/>
          </p:spPr>
        </p:sp>
      </p:grpSp>
      <p:sp>
        <p:nvSpPr>
          <p:cNvPr id="35" name="TextBox 34">
            <a:extLst>
              <a:ext uri="{FF2B5EF4-FFF2-40B4-BE49-F238E27FC236}">
                <a16:creationId xmlns:a16="http://schemas.microsoft.com/office/drawing/2014/main" id="{A66A9014-2610-43DD-A424-A86732EB6EDD}"/>
              </a:ext>
            </a:extLst>
          </p:cNvPr>
          <p:cNvSpPr txBox="1"/>
          <p:nvPr/>
        </p:nvSpPr>
        <p:spPr>
          <a:xfrm>
            <a:off x="1361140" y="847046"/>
            <a:ext cx="9677400"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Sinh trưởng và phát triển ở sinh vật </a:t>
            </a:r>
            <a:endParaRPr kumimoji="0" lang="en-US" sz="6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37" name="Diagram 36">
            <a:extLst>
              <a:ext uri="{FF2B5EF4-FFF2-40B4-BE49-F238E27FC236}">
                <a16:creationId xmlns:a16="http://schemas.microsoft.com/office/drawing/2014/main" id="{2802AF99-5EDB-4D3D-8E52-75709B682E07}"/>
              </a:ext>
            </a:extLst>
          </p:cNvPr>
          <p:cNvGraphicFramePr/>
          <p:nvPr>
            <p:extLst>
              <p:ext uri="{D42A27DB-BD31-4B8C-83A1-F6EECF244321}">
                <p14:modId xmlns:p14="http://schemas.microsoft.com/office/powerpoint/2010/main" val="2327795198"/>
              </p:ext>
            </p:extLst>
          </p:nvPr>
        </p:nvGraphicFramePr>
        <p:xfrm>
          <a:off x="1492318" y="4271354"/>
          <a:ext cx="9415044" cy="43708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8" name="Picture 25">
            <a:extLst>
              <a:ext uri="{FF2B5EF4-FFF2-40B4-BE49-F238E27FC236}">
                <a16:creationId xmlns:a16="http://schemas.microsoft.com/office/drawing/2014/main" id="{748FD9ED-740A-4FE2-80CC-D3E56212177D}"/>
              </a:ext>
            </a:extLst>
          </p:cNvPr>
          <p:cNvPicPr>
            <a:picLocks noChangeAspect="1"/>
          </p:cNvPicPr>
          <p:nvPr/>
        </p:nvPicPr>
        <p:blipFill>
          <a:blip r:embed="rId7"/>
          <a:srcRect/>
          <a:stretch>
            <a:fillRect/>
          </a:stretch>
        </p:blipFill>
        <p:spPr>
          <a:xfrm rot="19868063">
            <a:off x="-257728" y="7539193"/>
            <a:ext cx="2191855" cy="3070901"/>
          </a:xfrm>
          <a:prstGeom prst="rect">
            <a:avLst/>
          </a:prstGeom>
        </p:spPr>
      </p:pic>
      <p:grpSp>
        <p:nvGrpSpPr>
          <p:cNvPr id="10" name="Group 9">
            <a:extLst>
              <a:ext uri="{FF2B5EF4-FFF2-40B4-BE49-F238E27FC236}">
                <a16:creationId xmlns:a16="http://schemas.microsoft.com/office/drawing/2014/main" id="{55D1C16E-F382-41B9-A46E-7C366644BE22}"/>
              </a:ext>
            </a:extLst>
          </p:cNvPr>
          <p:cNvGrpSpPr/>
          <p:nvPr/>
        </p:nvGrpSpPr>
        <p:grpSpPr>
          <a:xfrm>
            <a:off x="11201400" y="3962400"/>
            <a:ext cx="6230529" cy="5246233"/>
            <a:chOff x="9661892" y="1352823"/>
            <a:chExt cx="9073253" cy="7906747"/>
          </a:xfrm>
        </p:grpSpPr>
        <p:pic>
          <p:nvPicPr>
            <p:cNvPr id="11" name="Picture 10" descr="A group of frogs&#10;&#10;Description automatically generated with low confidence">
              <a:extLst>
                <a:ext uri="{FF2B5EF4-FFF2-40B4-BE49-F238E27FC236}">
                  <a16:creationId xmlns:a16="http://schemas.microsoft.com/office/drawing/2014/main" id="{30B93A35-C0DA-4D3E-A680-0AF4F834E1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9143" y="1714500"/>
              <a:ext cx="7757832" cy="7070910"/>
            </a:xfrm>
            <a:prstGeom prst="rect">
              <a:avLst/>
            </a:prstGeom>
            <a:ln w="57150">
              <a:solidFill>
                <a:srgbClr val="84492D"/>
              </a:solidFill>
            </a:ln>
          </p:spPr>
        </p:pic>
        <p:pic>
          <p:nvPicPr>
            <p:cNvPr id="12" name="Picture 4">
              <a:extLst>
                <a:ext uri="{FF2B5EF4-FFF2-40B4-BE49-F238E27FC236}">
                  <a16:creationId xmlns:a16="http://schemas.microsoft.com/office/drawing/2014/main" id="{C6995CAF-23F8-4C70-83E8-3E870524858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760055">
              <a:off x="9661892" y="1352823"/>
              <a:ext cx="2050956" cy="1374141"/>
            </a:xfrm>
            <a:prstGeom prst="rect">
              <a:avLst/>
            </a:prstGeom>
          </p:spPr>
        </p:pic>
        <p:pic>
          <p:nvPicPr>
            <p:cNvPr id="13" name="Picture 4">
              <a:extLst>
                <a:ext uri="{FF2B5EF4-FFF2-40B4-BE49-F238E27FC236}">
                  <a16:creationId xmlns:a16="http://schemas.microsoft.com/office/drawing/2014/main" id="{8DC32C27-4D59-44B0-BB53-F22F7F8E42A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760055">
              <a:off x="16684189" y="7885429"/>
              <a:ext cx="2050956" cy="1374141"/>
            </a:xfrm>
            <a:prstGeom prst="rect">
              <a:avLst/>
            </a:prstGeom>
          </p:spPr>
        </p:pic>
      </p:grpSp>
      <p:pic>
        <p:nvPicPr>
          <p:cNvPr id="14" name="Picture 2" descr="รูปย้อนกลับ PNG, ภาพย้อนกลับPSD, ดาวน์โหลดฟรี | Pngtree">
            <a:hlinkClick r:id="rId11" action="ppaction://hlinksldjump"/>
            <a:extLst>
              <a:ext uri="{FF2B5EF4-FFF2-40B4-BE49-F238E27FC236}">
                <a16:creationId xmlns:a16="http://schemas.microsoft.com/office/drawing/2014/main" id="{8014CF43-B643-4EC5-BB74-23A8F86E0114}"/>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111376" y="321070"/>
            <a:ext cx="1567024" cy="1660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54688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
                                            <p:graphicEl>
                                              <a:dgm id="{A5FDC912-06CE-4FA6-9A2A-80ADEEC1A123}"/>
                                            </p:graphicEl>
                                          </p:spTgt>
                                        </p:tgtEl>
                                        <p:attrNameLst>
                                          <p:attrName>style.visibility</p:attrName>
                                        </p:attrNameLst>
                                      </p:cBhvr>
                                      <p:to>
                                        <p:strVal val="visible"/>
                                      </p:to>
                                    </p:set>
                                    <p:animEffect transition="in" filter="wipe(left)">
                                      <p:cBhvr>
                                        <p:cTn id="7" dur="500"/>
                                        <p:tgtEl>
                                          <p:spTgt spid="37">
                                            <p:graphicEl>
                                              <a:dgm id="{A5FDC912-06CE-4FA6-9A2A-80ADEEC1A12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7">
                                            <p:graphicEl>
                                              <a:dgm id="{016E4DC1-C614-4900-B4AA-C7FCD38C8BA3}"/>
                                            </p:graphicEl>
                                          </p:spTgt>
                                        </p:tgtEl>
                                        <p:attrNameLst>
                                          <p:attrName>style.visibility</p:attrName>
                                        </p:attrNameLst>
                                      </p:cBhvr>
                                      <p:to>
                                        <p:strVal val="visible"/>
                                      </p:to>
                                    </p:set>
                                    <p:animEffect transition="in" filter="wipe(left)">
                                      <p:cBhvr>
                                        <p:cTn id="12" dur="500"/>
                                        <p:tgtEl>
                                          <p:spTgt spid="37">
                                            <p:graphicEl>
                                              <a:dgm id="{016E4DC1-C614-4900-B4AA-C7FCD38C8BA3}"/>
                                            </p:graphic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7">
                                            <p:graphicEl>
                                              <a:dgm id="{179FD4CE-4165-4D23-BB82-04B539D51AAD}"/>
                                            </p:graphicEl>
                                          </p:spTgt>
                                        </p:tgtEl>
                                        <p:attrNameLst>
                                          <p:attrName>style.visibility</p:attrName>
                                        </p:attrNameLst>
                                      </p:cBhvr>
                                      <p:to>
                                        <p:strVal val="visible"/>
                                      </p:to>
                                    </p:set>
                                    <p:animEffect transition="in" filter="wipe(left)">
                                      <p:cBhvr>
                                        <p:cTn id="15" dur="500"/>
                                        <p:tgtEl>
                                          <p:spTgt spid="37">
                                            <p:graphicEl>
                                              <a:dgm id="{179FD4CE-4165-4D23-BB82-04B539D51AAD}"/>
                                            </p:graphic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7" grpId="0">
        <p:bldSub>
          <a:bldDgm bld="lvlOne"/>
        </p:bldSub>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BCE722D1-C6C4-4773-BDE9-5FCE9DF8BCE4}:256"/>
</p:tagLst>
</file>

<file path=ppt/tags/tag2.xml><?xml version="1.0" encoding="utf-8"?>
<p:tagLst xmlns:a="http://schemas.openxmlformats.org/drawingml/2006/main" xmlns:r="http://schemas.openxmlformats.org/officeDocument/2006/relationships" xmlns:p="http://schemas.openxmlformats.org/presentationml/2006/main">
  <p:tag name="GENSWF_SLIDE_UID" val="{6FAB32D4-9D1C-4694-8151-0E23D5C2918F}:257"/>
</p:tagLst>
</file>

<file path=ppt/tags/tag3.xml><?xml version="1.0" encoding="utf-8"?>
<p:tagLst xmlns:a="http://schemas.openxmlformats.org/drawingml/2006/main" xmlns:r="http://schemas.openxmlformats.org/officeDocument/2006/relationships" xmlns:p="http://schemas.openxmlformats.org/presentationml/2006/main">
  <p:tag name="GENSWF_SLIDE_UID" val="{6FAB32D4-9D1C-4694-8151-0E23D5C2918F}:257"/>
</p:tagLst>
</file>

<file path=ppt/tags/tag4.xml><?xml version="1.0" encoding="utf-8"?>
<p:tagLst xmlns:a="http://schemas.openxmlformats.org/drawingml/2006/main" xmlns:r="http://schemas.openxmlformats.org/officeDocument/2006/relationships" xmlns:p="http://schemas.openxmlformats.org/presentationml/2006/main">
  <p:tag name="GENSWF_SLIDE_UID" val="{6FAB32D4-9D1C-4694-8151-0E23D5C2918F}:257"/>
</p:tagLst>
</file>

<file path=ppt/tags/tag5.xml><?xml version="1.0" encoding="utf-8"?>
<p:tagLst xmlns:a="http://schemas.openxmlformats.org/drawingml/2006/main" xmlns:r="http://schemas.openxmlformats.org/officeDocument/2006/relationships" xmlns:p="http://schemas.openxmlformats.org/presentationml/2006/main">
  <p:tag name="GENSWF_SLIDE_UID" val="{6FAB32D4-9D1C-4694-8151-0E23D5C2918F}:257"/>
</p:tagLst>
</file>

<file path=ppt/tags/tag6.xml><?xml version="1.0" encoding="utf-8"?>
<p:tagLst xmlns:a="http://schemas.openxmlformats.org/drawingml/2006/main" xmlns:r="http://schemas.openxmlformats.org/officeDocument/2006/relationships" xmlns:p="http://schemas.openxmlformats.org/presentationml/2006/main">
  <p:tag name="GENSWF_SLIDE_UID" val="{6FAB32D4-9D1C-4694-8151-0E23D5C2918F}:257"/>
</p:tagLst>
</file>

<file path=ppt/tags/tag7.xml><?xml version="1.0" encoding="utf-8"?>
<p:tagLst xmlns:a="http://schemas.openxmlformats.org/drawingml/2006/main" xmlns:r="http://schemas.openxmlformats.org/officeDocument/2006/relationships" xmlns:p="http://schemas.openxmlformats.org/presentationml/2006/main">
  <p:tag name="GENSWF_SLIDE_UID" val="{6FAB32D4-9D1C-4694-8151-0E23D5C2918F}:25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TotalTime>
  <Words>1888</Words>
  <Application>Microsoft Office PowerPoint</Application>
  <PresentationFormat>Custom</PresentationFormat>
  <Paragraphs>248</Paragraphs>
  <Slides>27</Slides>
  <Notes>7</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27</vt:i4>
      </vt:variant>
    </vt:vector>
  </HeadingPairs>
  <TitlesOfParts>
    <vt:vector size="34" baseType="lpstr">
      <vt:lpstr>Arial</vt:lpstr>
      <vt:lpstr>Calibri Light</vt:lpstr>
      <vt:lpstr>Wingdings</vt:lpstr>
      <vt:lpstr>Barlow Medium</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Xanh lá Tối giản Niêm yết Bản thuyết trình</dc:title>
  <cp:lastModifiedBy>Nguyễn Huyền My</cp:lastModifiedBy>
  <cp:revision>3</cp:revision>
  <dcterms:created xsi:type="dcterms:W3CDTF">2006-08-16T00:00:00Z</dcterms:created>
  <dcterms:modified xsi:type="dcterms:W3CDTF">2022-11-17T09:55:22Z</dcterms:modified>
  <dc:identifier>DAFSLA844yQ</dc:identifier>
</cp:coreProperties>
</file>